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1" r:id="rId5"/>
    <p:sldId id="257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0DE735-974E-47D7-9AC4-23080FE65C16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D46FFB-86DB-4EF9-9FF2-C010E8109FD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5;&#1088;&#1077;&#1079;&#1077;&#1085;&#1090;&#1072;&#1094;&#1080;&#1103;%20&#1051;&#1091;&#1085;&#1072;\videoplayback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3116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«Почему луна бывает разной</a:t>
            </a:r>
            <a:r>
              <a:rPr lang="ru-RU" dirty="0" smtClean="0"/>
              <a:t>?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500702"/>
            <a:ext cx="7854696" cy="76631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Подготовила: учитель </a:t>
            </a:r>
            <a:r>
              <a:rPr lang="ru-RU" dirty="0" err="1" smtClean="0"/>
              <a:t>нач</a:t>
            </a:r>
            <a:r>
              <a:rPr lang="ru-RU" dirty="0" smtClean="0"/>
              <a:t>. классов</a:t>
            </a:r>
          </a:p>
          <a:p>
            <a:r>
              <a:rPr lang="ru-RU" dirty="0" smtClean="0"/>
              <a:t>В.И. Семенихина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715304" cy="15716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Почему Луна бывает разной?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1214422"/>
            <a:ext cx="6715172" cy="503637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Цели:</a:t>
            </a:r>
            <a:r>
              <a:rPr lang="ru-RU" dirty="0" smtClean="0"/>
              <a:t> </a:t>
            </a:r>
            <a:r>
              <a:rPr lang="ru-RU" dirty="0" smtClean="0"/>
              <a:t>формировать представления о Луне как спутнике Земли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Планируемые результаты:</a:t>
            </a:r>
            <a:r>
              <a:rPr lang="ru-RU" dirty="0" smtClean="0"/>
              <a:t>                       </a:t>
            </a:r>
          </a:p>
          <a:p>
            <a:r>
              <a:rPr lang="ru-RU" b="1" dirty="0" smtClean="0"/>
              <a:t>Предметные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- познакомить с причинами изменения внешнего вида Луны;</a:t>
            </a:r>
          </a:p>
          <a:p>
            <a:r>
              <a:rPr lang="ru-RU" dirty="0" smtClean="0"/>
              <a:t>-рассказать о способах изучения Луны учеными;</a:t>
            </a:r>
          </a:p>
          <a:p>
            <a:r>
              <a:rPr lang="ru-RU" dirty="0" smtClean="0"/>
              <a:t>- развивать познавательные способности учащихся в процессе самостоятельной учебной и творческой деятельности, развивать речь, внимание, память, логическое мышление;</a:t>
            </a:r>
          </a:p>
          <a:p>
            <a:r>
              <a:rPr lang="ru-RU" b="1" dirty="0" smtClean="0"/>
              <a:t> Личностные</a:t>
            </a:r>
            <a:r>
              <a:rPr lang="ru-RU" dirty="0" smtClean="0"/>
              <a:t>: - анализировать схемы движения Луны вокруг Земли и освещения ее поверхности Солнцем;</a:t>
            </a:r>
          </a:p>
          <a:p>
            <a:r>
              <a:rPr lang="ru-RU" dirty="0" smtClean="0"/>
              <a:t> - формулировать выводы о причинах изменения внешнего вида Луны.</a:t>
            </a:r>
          </a:p>
          <a:p>
            <a:r>
              <a:rPr lang="ru-RU" b="1" dirty="0" smtClean="0"/>
              <a:t>Оборудование:</a:t>
            </a:r>
            <a:r>
              <a:rPr lang="ru-RU" dirty="0" smtClean="0"/>
              <a:t> презентация, учебник, шаблоны Луны (фазы), карточки с новыми словами: кратер, луноход фаза, цветные карандаши. </a:t>
            </a: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8029604" cy="1000132"/>
          </a:xfrm>
        </p:spPr>
        <p:txBody>
          <a:bodyPr/>
          <a:lstStyle/>
          <a:p>
            <a:r>
              <a:rPr lang="ru-RU" sz="3200" b="1" dirty="0" smtClean="0"/>
              <a:t>Фрагмент </a:t>
            </a:r>
            <a:r>
              <a:rPr lang="ru-RU" sz="3200" b="1" dirty="0" smtClean="0"/>
              <a:t>из библейского рассказа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о </a:t>
            </a:r>
            <a:r>
              <a:rPr lang="ru-RU" sz="3200" b="1" dirty="0" smtClean="0"/>
              <a:t>4 дне сотворения мира: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4348" y="2143116"/>
            <a:ext cx="2786082" cy="4214842"/>
          </a:xfrm>
        </p:spPr>
        <p:txBody>
          <a:bodyPr>
            <a:normAutofit/>
          </a:bodyPr>
          <a:lstStyle/>
          <a:p>
            <a:r>
              <a:rPr lang="ru-RU" sz="1600" i="1" dirty="0" smtClean="0"/>
              <a:t>“И сказал Бог: да будут светила на тверди небесной, для отделения дня от ночи. И создал Бог два светила великие: светило большее, для управления днем, и светило меньшее, для управления ночью, и звезды; и поставил их Бог на тверди небесной, чтобы светить на землю, и отделять свет от тьмы. И увидел Бог, что это хорошо. И был вечер, и было утро: день четвертый</a:t>
            </a:r>
            <a:r>
              <a:rPr lang="ru-RU" sz="1600" i="1" dirty="0" smtClean="0"/>
              <a:t>”.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Как же назывались эти светила?</a:t>
            </a:r>
            <a:endParaRPr lang="ru-RU" sz="16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1600" i="1" dirty="0" smtClean="0"/>
          </a:p>
          <a:p>
            <a:endParaRPr lang="ru-RU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6770" t="9943" r="31521" b="13874"/>
          <a:stretch>
            <a:fillRect/>
          </a:stretch>
        </p:blipFill>
        <p:spPr bwMode="auto">
          <a:xfrm>
            <a:off x="3857620" y="2285992"/>
            <a:ext cx="491584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Посмотрите на планеты солнечной системы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1920085"/>
            <a:ext cx="4686304" cy="4434840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Какая по счёту Земля по отношению к Солнцу? </a:t>
            </a:r>
          </a:p>
          <a:p>
            <a:pPr lvl="0"/>
            <a:r>
              <a:rPr lang="ru-RU" dirty="0" smtClean="0"/>
              <a:t>Что за небесное тело сопровождает нашу планету?</a:t>
            </a:r>
          </a:p>
          <a:p>
            <a:pPr lvl="0"/>
            <a:r>
              <a:rPr lang="ru-RU" dirty="0" smtClean="0"/>
              <a:t>Когда мы можем любоваться Луной?</a:t>
            </a:r>
          </a:p>
          <a:p>
            <a:pPr lvl="0"/>
            <a:r>
              <a:rPr lang="ru-RU" dirty="0" smtClean="0"/>
              <a:t>Кто вчера видел Луну?</a:t>
            </a:r>
          </a:p>
          <a:p>
            <a:pPr lvl="0"/>
            <a:r>
              <a:rPr lang="ru-RU" dirty="0" smtClean="0"/>
              <a:t>Какая она была?</a:t>
            </a:r>
          </a:p>
          <a:p>
            <a:pPr lvl="0"/>
            <a:r>
              <a:rPr lang="ru-RU" dirty="0" smtClean="0"/>
              <a:t>Всегда ли она круглая</a:t>
            </a:r>
            <a:r>
              <a:rPr lang="ru-RU" dirty="0" smtClean="0"/>
              <a:t>?</a:t>
            </a:r>
            <a:endParaRPr lang="ru-RU" dirty="0" smtClean="0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2428868"/>
            <a:ext cx="3345873" cy="251875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Почему Луна бывает разной?</a:t>
            </a:r>
            <a:endParaRPr lang="ru-RU" dirty="0"/>
          </a:p>
        </p:txBody>
      </p:sp>
      <p:pic>
        <p:nvPicPr>
          <p:cNvPr id="5122" name="Picture 2" descr="https://amuletobereg.ru/wp-content/uploads/2019/12/fazy-lun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355315" cy="476648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29604" cy="1162050"/>
          </a:xfrm>
        </p:spPr>
        <p:txBody>
          <a:bodyPr/>
          <a:lstStyle/>
          <a:p>
            <a:r>
              <a:rPr lang="ru-RU" sz="3600" b="1" dirty="0" smtClean="0"/>
              <a:t>Луна - спутник Земли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Луна – светило, Богом созданное, для управления ночью, вращается вокруг нашей планеты.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Мы </a:t>
            </a:r>
            <a:r>
              <a:rPr lang="ru-RU" sz="2400" dirty="0" smtClean="0"/>
              <a:t>её будем называть </a:t>
            </a:r>
            <a:r>
              <a:rPr lang="ru-RU" sz="2400" b="1" u="sng" dirty="0" smtClean="0"/>
              <a:t>естественный</a:t>
            </a:r>
            <a:r>
              <a:rPr lang="ru-RU" sz="2400" b="1" dirty="0" smtClean="0"/>
              <a:t> </a:t>
            </a:r>
            <a:r>
              <a:rPr lang="ru-RU" sz="2400" dirty="0" smtClean="0"/>
              <a:t>спутник </a:t>
            </a:r>
            <a:r>
              <a:rPr lang="ru-RU" sz="2400" dirty="0" smtClean="0"/>
              <a:t>Земли.</a:t>
            </a:r>
            <a:endParaRPr lang="ru-RU" sz="2400" dirty="0"/>
          </a:p>
        </p:txBody>
      </p:sp>
      <p:pic>
        <p:nvPicPr>
          <p:cNvPr id="7" name="Содержимое 6" descr="83vO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33632" y="2214554"/>
            <a:ext cx="5078543" cy="3290896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928670"/>
            <a:ext cx="8029604" cy="747732"/>
          </a:xfrm>
        </p:spPr>
        <p:txBody>
          <a:bodyPr/>
          <a:lstStyle/>
          <a:p>
            <a:r>
              <a:rPr lang="ru-RU" sz="4000" b="1" dirty="0" smtClean="0"/>
              <a:t>Искусственный спутник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72198" y="2428868"/>
            <a:ext cx="2743192" cy="292895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Спутники, созданные человеком, называются </a:t>
            </a:r>
            <a:r>
              <a:rPr lang="ru-RU" sz="2400" b="1" u="sng" dirty="0" smtClean="0"/>
              <a:t>искусственными.</a:t>
            </a:r>
            <a:endParaRPr lang="ru-RU" sz="2400" dirty="0"/>
          </a:p>
        </p:txBody>
      </p:sp>
      <p:pic>
        <p:nvPicPr>
          <p:cNvPr id="7" name="Содержимое 6" descr="Искуственный спутник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1942712"/>
            <a:ext cx="5214974" cy="4145657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6326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Полет на Луну</a:t>
            </a:r>
            <a:endParaRPr lang="ru-RU" dirty="0"/>
          </a:p>
        </p:txBody>
      </p:sp>
      <p:pic>
        <p:nvPicPr>
          <p:cNvPr id="4" name="Содержимое 3" descr="Va08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357298"/>
            <a:ext cx="4980801" cy="4980801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714356"/>
            <a:ext cx="5900750" cy="1143000"/>
          </a:xfrm>
        </p:spPr>
        <p:txBody>
          <a:bodyPr/>
          <a:lstStyle/>
          <a:p>
            <a:r>
              <a:rPr lang="ru-RU" b="1" dirty="0" smtClean="0"/>
              <a:t>Поверхность Луны</a:t>
            </a:r>
            <a:endParaRPr lang="ru-RU" dirty="0"/>
          </a:p>
        </p:txBody>
      </p:sp>
      <p:pic>
        <p:nvPicPr>
          <p:cNvPr id="4" name="Содержимое 3" descr="7Z2j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6578" y="2205831"/>
            <a:ext cx="6750844" cy="384810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</TotalTime>
  <Words>214</Words>
  <Application>Microsoft Office PowerPoint</Application>
  <PresentationFormat>Экран (4:3)</PresentationFormat>
  <Paragraphs>32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«Почему луна бывает разной?»</vt:lpstr>
      <vt:lpstr>Слайд 2</vt:lpstr>
      <vt:lpstr>Фрагмент из библейского рассказа  о 4 дне сотворения мира:</vt:lpstr>
      <vt:lpstr>Посмотрите на планеты солнечной системы</vt:lpstr>
      <vt:lpstr>Почему Луна бывает разной?</vt:lpstr>
      <vt:lpstr>Луна - спутник Земли </vt:lpstr>
      <vt:lpstr>Искусственный спутник</vt:lpstr>
      <vt:lpstr>Полет на Луну</vt:lpstr>
      <vt:lpstr>Поверхность Луны</vt:lpstr>
      <vt:lpstr>Почему Луна бывает разной?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«Почему луна бывает разной»</dc:title>
  <dc:creator>Лена</dc:creator>
  <cp:lastModifiedBy>Лена</cp:lastModifiedBy>
  <cp:revision>7</cp:revision>
  <dcterms:created xsi:type="dcterms:W3CDTF">2022-05-01T16:02:43Z</dcterms:created>
  <dcterms:modified xsi:type="dcterms:W3CDTF">2022-05-01T17:07:41Z</dcterms:modified>
</cp:coreProperties>
</file>