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17281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ПРОЕКТНАЯ РАБОТА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«Эволюция. Зоология будущего»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2996952"/>
            <a:ext cx="4680520" cy="3528392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Овчинников Андрей.</a:t>
            </a:r>
          </a:p>
          <a:p>
            <a:r>
              <a:rPr lang="ru-RU" dirty="0" smtClean="0"/>
              <a:t> </a:t>
            </a:r>
            <a:r>
              <a:rPr lang="ru-RU" dirty="0" smtClean="0"/>
              <a:t>учащийся </a:t>
            </a:r>
            <a:r>
              <a:rPr lang="ru-RU" dirty="0" smtClean="0"/>
              <a:t>4-А класса, </a:t>
            </a:r>
          </a:p>
          <a:p>
            <a:r>
              <a:rPr lang="ru-RU" dirty="0" smtClean="0"/>
              <a:t>школы №8 им. Станислава </a:t>
            </a:r>
            <a:r>
              <a:rPr lang="ru-RU" dirty="0" err="1" smtClean="0"/>
              <a:t>Синельника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Научный руководитель Игнатенко Людмила Николаевна</a:t>
            </a:r>
            <a:endParaRPr lang="ru-RU" dirty="0"/>
          </a:p>
        </p:txBody>
      </p:sp>
      <p:pic>
        <p:nvPicPr>
          <p:cNvPr id="1026" name="Picture 2" descr="C:\Users\Admin\Downloads\image-2022-04-10 23_40_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92263"/>
            <a:ext cx="3168352" cy="47148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       Эволюция ежа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 </a:t>
            </a:r>
            <a:r>
              <a:rPr lang="ru-RU" b="1" dirty="0" err="1" smtClean="0"/>
              <a:t>Панцирник</a:t>
            </a:r>
            <a:r>
              <a:rPr lang="ru-RU" b="1" dirty="0" smtClean="0"/>
              <a:t> </a:t>
            </a:r>
            <a:r>
              <a:rPr lang="ru-RU" dirty="0" smtClean="0"/>
              <a:t>– потомок нашего ежа  , имеет плотный панцирь, размер его около 30 сантиметров , сворачивается , как шар , и также  передвигается.</a:t>
            </a:r>
          </a:p>
          <a:p>
            <a:endParaRPr lang="ru-RU" dirty="0"/>
          </a:p>
        </p:txBody>
      </p:sp>
      <p:pic>
        <p:nvPicPr>
          <p:cNvPr id="4" name="Рисунок 3" descr="https://ic.pics.livejournal.com/kraevushka/13674077/1472599/1472599_8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717032"/>
            <a:ext cx="3105150" cy="2979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5338936" cy="4065315"/>
          </a:xfrm>
        </p:spPr>
        <p:txBody>
          <a:bodyPr/>
          <a:lstStyle/>
          <a:p>
            <a:r>
              <a:rPr lang="ru-RU" b="1" dirty="0" smtClean="0"/>
              <a:t>  </a:t>
            </a:r>
            <a:r>
              <a:rPr lang="ru-RU" b="1" dirty="0" err="1" smtClean="0"/>
              <a:t>Дуболистная</a:t>
            </a:r>
            <a:r>
              <a:rPr lang="ru-RU" b="1" dirty="0" smtClean="0"/>
              <a:t> жаба</a:t>
            </a:r>
            <a:r>
              <a:rPr lang="ru-RU" dirty="0" smtClean="0"/>
              <a:t> – имеет нарост на спине ,  что позволяет ей быть незаметной , и очень длинный червеобразный язык , который она использует для захвата и ловли пищи.</a:t>
            </a:r>
          </a:p>
          <a:p>
            <a:endParaRPr lang="ru-RU" dirty="0"/>
          </a:p>
        </p:txBody>
      </p:sp>
      <p:pic>
        <p:nvPicPr>
          <p:cNvPr id="4" name="Рисунок 3" descr="https://ic.pics.livejournal.com/kraevushka/13674077/1472599/1472599_8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276872"/>
            <a:ext cx="310515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   Эволюция в степях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5842992" cy="4137323"/>
          </a:xfrm>
        </p:spPr>
        <p:txBody>
          <a:bodyPr/>
          <a:lstStyle/>
          <a:p>
            <a:r>
              <a:rPr lang="ru-RU" dirty="0" smtClean="0"/>
              <a:t>   В лесах и степях появляются новые животные –</a:t>
            </a:r>
            <a:r>
              <a:rPr lang="ru-RU" b="1" dirty="0" err="1" smtClean="0"/>
              <a:t>кролопы</a:t>
            </a:r>
            <a:r>
              <a:rPr lang="ru-RU" dirty="0" smtClean="0"/>
              <a:t> , потомки кролика и оленя. Они очень быстро бегают и питаются  растительной пищей.</a:t>
            </a:r>
          </a:p>
          <a:p>
            <a:endParaRPr lang="ru-RU" dirty="0"/>
          </a:p>
        </p:txBody>
      </p:sp>
      <p:pic>
        <p:nvPicPr>
          <p:cNvPr id="4" name="Рисунок 3" descr="https://ic.pics.livejournal.com/kraevushka/13674077/1472474/1472474_8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916832"/>
            <a:ext cx="265747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           Заключение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752528"/>
          </a:xfrm>
        </p:spPr>
        <p:txBody>
          <a:bodyPr>
            <a:normAutofit/>
          </a:bodyPr>
          <a:lstStyle/>
          <a:p>
            <a:r>
              <a:rPr lang="ru-RU" dirty="0" smtClean="0"/>
              <a:t>  В будущем возможны катастрофы, такие  , как столкновение метеорита с землей. Произойдет массовая гибель больших групп животных, за которыми последует смена климата  , будут выживать сильнейшие , которые смогут приспосабливаться к жизни в новых условиях, в новой среде , на смену существующим придут новые , как было с динозаврами. Эволюция никогда не будет стоять на месте!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              Введение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Миром фауны, я увлекся еще совсем маленьким, плохо выговаривавшим буквы. Сначала моей стихией были черви, я копал их в огороде, складывал в банки, катался с ними на качелях, в детском саду набирал их полные карманы во время прогулки после дождя. Мне было очень интересно как червь движется, как прячется, когда слышит шаги. Немного повзрослев, переключился на насекомых. Я знаю всех жуков, которые обитают в нашем регионе, бабочек, пауков. Этот мир очень интересный и увлекательный. Куда бы не ездили в отпуск, обязательно одним из мероприятий было посещение мест, связанных с животными.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     Актуальность темы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536504"/>
          </a:xfrm>
        </p:spPr>
        <p:txBody>
          <a:bodyPr>
            <a:normAutofit/>
          </a:bodyPr>
          <a:lstStyle/>
          <a:p>
            <a:r>
              <a:rPr lang="ru-RU" dirty="0" smtClean="0"/>
              <a:t>  Актуальность этой темы в том , что эволюция имеет очень большое значение, потому что объясняет происхождение мира  .На эволюцию оказывает влияние среда обитания всех живых существ, и конечно же изменения климата .Изменяясь , климат влечет за собой изменения  флоры , а за ней и фауны .Важную роль в эволюции играет и естественный отбор. Выживает всегда сильнейший , и самый приспособленный.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229200"/>
            <a:ext cx="295232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            Эволюция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263752"/>
          </a:xfrm>
        </p:spPr>
        <p:txBody>
          <a:bodyPr>
            <a:normAutofit/>
          </a:bodyPr>
          <a:lstStyle/>
          <a:p>
            <a:r>
              <a:rPr lang="ru-RU" dirty="0" smtClean="0"/>
              <a:t> Ну так что же такое эволюция  . Это процесс усовершенствования растений и животных. Изучая эволюцию,  мы  изучаем  как возникала или возникнет новая  жизнь.</a:t>
            </a:r>
          </a:p>
          <a:p>
            <a:r>
              <a:rPr lang="ru-RU" dirty="0" smtClean="0"/>
              <a:t>Что же такое мир через 50 миллионов лет после человека. Я думаю , что этот мир мы могли бы узнать . Животные и рыбы конечно немного иные, но имеют сходство.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Эволюция хищных птиц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Крупные хищные птицы, сочетающие в себе признаки сов и орлов, ищут себе пищу-  это </a:t>
            </a:r>
            <a:r>
              <a:rPr lang="ru-RU" b="1" dirty="0" err="1" smtClean="0"/>
              <a:t>люти</a:t>
            </a:r>
            <a:r>
              <a:rPr lang="ru-RU" dirty="0" smtClean="0"/>
              <a:t>, потомки </a:t>
            </a:r>
            <a:r>
              <a:rPr lang="ru-RU" dirty="0" err="1" smtClean="0"/>
              <a:t>крысообразных</a:t>
            </a:r>
            <a:r>
              <a:rPr lang="ru-RU" dirty="0" smtClean="0"/>
              <a:t>, самые крупные грызуны.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933056"/>
            <a:ext cx="1866900" cy="1928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   Эволюция барсука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275040" cy="4525963"/>
          </a:xfrm>
        </p:spPr>
        <p:txBody>
          <a:bodyPr/>
          <a:lstStyle/>
          <a:p>
            <a:r>
              <a:rPr lang="ru-RU" dirty="0" smtClean="0"/>
              <a:t>  Представителем средней полосы является </a:t>
            </a:r>
            <a:r>
              <a:rPr lang="ru-RU" b="1" dirty="0" err="1" smtClean="0"/>
              <a:t>шрок</a:t>
            </a:r>
            <a:r>
              <a:rPr lang="ru-RU" dirty="0" smtClean="0"/>
              <a:t> – потомок барсука, у него длинное рыло и широкие мощные передние лапы, которыми он выкапывает зверушек, обитающих в земле , и строит себе подземные ходы и жилье.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772816"/>
            <a:ext cx="2016224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  Эволюция в пустыне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Представителем песков является – </a:t>
            </a:r>
            <a:r>
              <a:rPr lang="ru-RU" b="1" dirty="0" smtClean="0"/>
              <a:t>чертик</a:t>
            </a:r>
            <a:r>
              <a:rPr lang="ru-RU" dirty="0" smtClean="0"/>
              <a:t>.</a:t>
            </a:r>
          </a:p>
          <a:p>
            <a:r>
              <a:rPr lang="ru-RU" dirty="0" smtClean="0"/>
              <a:t>  Его рот полон острых зубов, вооружен когтями, которыми он разрывает добычу, прыгает 2 метра в длину, охлаждает себя пеной , которую сам же и выделяет.</a:t>
            </a:r>
          </a:p>
          <a:p>
            <a:endParaRPr lang="ru-RU" dirty="0"/>
          </a:p>
        </p:txBody>
      </p:sp>
      <p:pic>
        <p:nvPicPr>
          <p:cNvPr id="4" name="Рисунок 3" descr="http://www.sivatherium.narod.ru/library/Dixon/pics_07/p0068_1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869160"/>
            <a:ext cx="1403702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sivatherium.narod.ru/library/Dixon/pics_07/p0068_4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085184"/>
            <a:ext cx="918424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sivatherium.narod.ru/library/Dixon/pics_07/p0068_2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013176"/>
            <a:ext cx="204852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sivatherium.narod.ru/library/Dixon/pics_07/p0068_5.gi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085184"/>
            <a:ext cx="958859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 Эволюция в тропиках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275040" cy="4925144"/>
          </a:xfrm>
        </p:spPr>
        <p:txBody>
          <a:bodyPr>
            <a:normAutofit/>
          </a:bodyPr>
          <a:lstStyle/>
          <a:p>
            <a:r>
              <a:rPr lang="ru-RU" dirty="0" smtClean="0"/>
              <a:t>  Представителем тропиков является обезьяна </a:t>
            </a:r>
            <a:r>
              <a:rPr lang="ru-RU" b="1" dirty="0" err="1" smtClean="0"/>
              <a:t>Кхиффа</a:t>
            </a:r>
            <a:r>
              <a:rPr lang="ru-RU" dirty="0" smtClean="0"/>
              <a:t>, она строит гнезда на деревьях, живут группами по 20  особей. Всю работу в стае выполняют молодые самцы и самки .Взрослые самцы имеют устрашающий вид – роговой панцирь на лице и груди , и ужасные когти – это защитники стада.</a:t>
            </a:r>
          </a:p>
          <a:p>
            <a:endParaRPr lang="ru-RU" dirty="0"/>
          </a:p>
        </p:txBody>
      </p:sp>
      <p:pic>
        <p:nvPicPr>
          <p:cNvPr id="6" name="Рисунок 5" descr="http://www.sivatherium.narod.ru/library/Dixon/pics_09/p0086_1r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844824"/>
            <a:ext cx="2273629" cy="2632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sivatherium.narod.ru/library/Dixon/pics_09/p0086_2r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37112"/>
            <a:ext cx="2297759" cy="1418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     Эволюция в воде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Представителем водной стихии – является </a:t>
            </a:r>
            <a:r>
              <a:rPr lang="ru-RU" b="1" dirty="0" smtClean="0"/>
              <a:t>Водяная мартышка</a:t>
            </a:r>
            <a:r>
              <a:rPr lang="ru-RU" dirty="0" smtClean="0"/>
              <a:t>, ее  пища рыба , она живет на деревьях возле водоемов, добывая себе пищу – прыгает в воду  , имеет перепонки , причем быстро плавает лягушачьим стилем.</a:t>
            </a:r>
          </a:p>
          <a:p>
            <a:endParaRPr lang="ru-RU" dirty="0"/>
          </a:p>
        </p:txBody>
      </p:sp>
      <p:pic>
        <p:nvPicPr>
          <p:cNvPr id="4" name="Рисунок 3" descr="http://www.sivatherium.narod.ru/library/Dixon/pics_09/p0090_1r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97152"/>
            <a:ext cx="4653264" cy="18722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</TotalTime>
  <Words>631</Words>
  <Application>Microsoft Office PowerPoint</Application>
  <PresentationFormat>Экран (4:3)</PresentationFormat>
  <Paragraphs>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ПРОЕКТНАЯ РАБОТА «Эволюция. Зоология будущего»</vt:lpstr>
      <vt:lpstr>                     Введение</vt:lpstr>
      <vt:lpstr>            Актуальность темы</vt:lpstr>
      <vt:lpstr>                 Эволюция</vt:lpstr>
      <vt:lpstr>     Эволюция хищных птиц</vt:lpstr>
      <vt:lpstr>        Эволюция барсука</vt:lpstr>
      <vt:lpstr>       Эволюция в пустыне</vt:lpstr>
      <vt:lpstr>        Эволюция в тропиках</vt:lpstr>
      <vt:lpstr>          Эволюция в воде</vt:lpstr>
      <vt:lpstr>            Эволюция ежа</vt:lpstr>
      <vt:lpstr>Презентация PowerPoint</vt:lpstr>
      <vt:lpstr>        Эволюция в степях</vt:lpstr>
      <vt:lpstr>                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«Эволюция. Зоология будущего» </dc:title>
  <dc:creator>Admin</dc:creator>
  <cp:lastModifiedBy>USER</cp:lastModifiedBy>
  <cp:revision>13</cp:revision>
  <dcterms:created xsi:type="dcterms:W3CDTF">2022-04-07T14:02:03Z</dcterms:created>
  <dcterms:modified xsi:type="dcterms:W3CDTF">2022-04-30T04:41:21Z</dcterms:modified>
</cp:coreProperties>
</file>