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75" r:id="rId3"/>
    <p:sldId id="276" r:id="rId4"/>
    <p:sldId id="281" r:id="rId5"/>
    <p:sldId id="279" r:id="rId6"/>
    <p:sldId id="278" r:id="rId7"/>
    <p:sldId id="280" r:id="rId8"/>
    <p:sldId id="284" r:id="rId9"/>
    <p:sldId id="283" r:id="rId10"/>
    <p:sldId id="282" r:id="rId11"/>
    <p:sldId id="285" r:id="rId12"/>
    <p:sldId id="28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 autoAdjust="0"/>
    <p:restoredTop sz="94717" autoAdjust="0"/>
  </p:normalViewPr>
  <p:slideViewPr>
    <p:cSldViewPr>
      <p:cViewPr varScale="1">
        <p:scale>
          <a:sx n="64" d="100"/>
          <a:sy n="64" d="100"/>
        </p:scale>
        <p:origin x="66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C7651-4780-4DF6-8FEE-73C298C95B58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19667-B49B-4D07-9E31-C1F6B40D1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C7651-4780-4DF6-8FEE-73C298C95B58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19667-B49B-4D07-9E31-C1F6B40D1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C7651-4780-4DF6-8FEE-73C298C95B58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19667-B49B-4D07-9E31-C1F6B40D1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C7651-4780-4DF6-8FEE-73C298C95B58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19667-B49B-4D07-9E31-C1F6B40D1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C7651-4780-4DF6-8FEE-73C298C95B58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19667-B49B-4D07-9E31-C1F6B40D1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C7651-4780-4DF6-8FEE-73C298C95B58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19667-B49B-4D07-9E31-C1F6B40D1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C7651-4780-4DF6-8FEE-73C298C95B58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19667-B49B-4D07-9E31-C1F6B40D1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C7651-4780-4DF6-8FEE-73C298C95B58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19667-B49B-4D07-9E31-C1F6B40D1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C7651-4780-4DF6-8FEE-73C298C95B58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19667-B49B-4D07-9E31-C1F6B40D1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C7651-4780-4DF6-8FEE-73C298C95B58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19667-B49B-4D07-9E31-C1F6B40D1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C7651-4780-4DF6-8FEE-73C298C95B58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AC19667-B49B-4D07-9E31-C1F6B40D1E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36C7651-4780-4DF6-8FEE-73C298C95B58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AC19667-B49B-4D07-9E31-C1F6B40D1EA4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blog.fenix.help/common/upload/ckeditor/2020/05/25/318b29-agni-1590402646.jp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291"/>
            <a:ext cx="7600976" cy="1428760"/>
          </a:xfrm>
          <a:ln>
            <a:noFill/>
          </a:ln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Профессия нефтяник в современном мире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57818" y="4643446"/>
            <a:ext cx="3571900" cy="176645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Автор: </a:t>
            </a:r>
            <a:r>
              <a:rPr lang="ru-RU" dirty="0" err="1" smtClean="0"/>
              <a:t>Тукмачев</a:t>
            </a:r>
            <a:r>
              <a:rPr lang="ru-RU" dirty="0" smtClean="0"/>
              <a:t> Андрей</a:t>
            </a:r>
          </a:p>
          <a:p>
            <a:r>
              <a:rPr lang="ru-RU" dirty="0" smtClean="0"/>
              <a:t>9Б класс </a:t>
            </a:r>
          </a:p>
          <a:p>
            <a:r>
              <a:rPr lang="ru-RU" dirty="0" smtClean="0"/>
              <a:t>Руководитель: учитель иностранных языков Суровцева Лариса Валентиновн</a:t>
            </a:r>
            <a:endParaRPr lang="ru-RU" dirty="0"/>
          </a:p>
        </p:txBody>
      </p:sp>
      <p:pic>
        <p:nvPicPr>
          <p:cNvPr id="9" name="Рисунок 8" descr="Безымянный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1928802"/>
            <a:ext cx="4880859" cy="3500462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Профильные учебные заведения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500174"/>
            <a:ext cx="7715304" cy="5143536"/>
          </a:xfrm>
          <a:noFill/>
        </p:spPr>
        <p:txBody>
          <a:bodyPr>
            <a:normAutofit fontScale="40000" lnSpcReduction="20000"/>
          </a:bodyPr>
          <a:lstStyle/>
          <a:p>
            <a:pPr>
              <a:lnSpc>
                <a:spcPct val="170000"/>
              </a:lnSpc>
            </a:pP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КФУ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– Казанский ( Приволжский) федеральный университет (Казань)</a:t>
            </a:r>
          </a:p>
          <a:p>
            <a:pPr>
              <a:lnSpc>
                <a:spcPct val="170000"/>
              </a:lnSpc>
            </a:pP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КНИТУ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– Казанский национальный исследовательский технологический университет (Казань) </a:t>
            </a:r>
          </a:p>
          <a:p>
            <a:pPr>
              <a:lnSpc>
                <a:spcPct val="170000"/>
              </a:lnSpc>
            </a:pP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Уфимский государственный нефтяной технический университет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(Уфа)</a:t>
            </a:r>
          </a:p>
          <a:p>
            <a:pPr>
              <a:lnSpc>
                <a:spcPct val="170000"/>
              </a:lnSpc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Топливно-энергетический колледж - 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АПОУ УР "ТЭК"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(Ижевск)</a:t>
            </a:r>
          </a:p>
          <a:p>
            <a:pPr>
              <a:lnSpc>
                <a:spcPct val="170000"/>
              </a:lnSpc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Многопрофильный колледж профессионального образования Удмуртского государственного университета - 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МКПО ФГБОУ ВО "</a:t>
            </a:r>
            <a:r>
              <a:rPr lang="ru-RU" sz="2900" b="1" dirty="0" err="1" smtClean="0">
                <a:latin typeface="Times New Roman" pitchFamily="18" charset="0"/>
                <a:cs typeface="Times New Roman" pitchFamily="18" charset="0"/>
              </a:rPr>
              <a:t>УдГУ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"( Ижевск)</a:t>
            </a:r>
          </a:p>
          <a:p>
            <a:pPr>
              <a:lnSpc>
                <a:spcPct val="170000"/>
              </a:lnSpc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По данным статистики, требуемые баллы для поступления  в вузы— это 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за 80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. В таком случае абитуриенты имеют все шансы быть зачисленными на выбранную специальность.</a:t>
            </a:r>
          </a:p>
          <a:p>
            <a:pPr>
              <a:lnSpc>
                <a:spcPct val="170000"/>
              </a:lnSpc>
            </a:pP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Время очного обучения в вузах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составляет 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4 года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, заочной и вечерней формы обучения — 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5 лет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Срок обучения студентов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, поступивших в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ссузы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на специальность нефтяника после 9 класса, 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составляет 3 года и 10 месяцев.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На некоторых специализациях срок сокращается до 2 лет и 10 месяцев. </a:t>
            </a:r>
          </a:p>
          <a:p>
            <a:pPr>
              <a:lnSpc>
                <a:spcPct val="170000"/>
              </a:lnSpc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Популярность дистанционного обучения возрастает с каждым годом. Данная форма позволяет и учиться, и работать одновременно. После окончания специальности «Нефтегазовое дело» студенты имеют возможность обучаться в магистратуре. Это позволит занимать высокие должности в сфере нефтепереработки.</a:t>
            </a:r>
          </a:p>
          <a:p>
            <a:pPr>
              <a:lnSpc>
                <a:spcPct val="170000"/>
              </a:lnSpc>
              <a:buNone/>
            </a:pPr>
            <a:r>
              <a:rPr lang="ru-RU" sz="2300" u="sng" dirty="0" smtClean="0">
                <a:hlinkClick r:id="rId2"/>
              </a:rPr>
              <a:t/>
            </a:r>
            <a:br>
              <a:rPr lang="ru-RU" sz="2300" u="sng" dirty="0" smtClean="0">
                <a:hlinkClick r:id="rId2"/>
              </a:rPr>
            </a:br>
            <a:endParaRPr lang="ru-RU" sz="23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071570"/>
          </a:xfrm>
        </p:spPr>
        <p:txBody>
          <a:bodyPr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вывод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3565222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Всесторонне изучив данную профессию , я узнал для себя много важной и полезной информации. Для достижения своей цели мне нужно иметь хорошие и глубокие знания по многим предметам ,в частности , по математике, информатике, физике, химии. Необходимо иметь хорошее здоровье ,а для этого надо регулярно заниматься спортом.</a:t>
            </a:r>
          </a:p>
          <a:p>
            <a:r>
              <a:rPr lang="ru-RU" sz="1800" dirty="0" smtClean="0"/>
              <a:t>Я составил для себя представление о развитии данной отрасли на современном этапе , узнал  каковы перспективы её дальнейшего развития, возможности получения профильного образования  и возможности трудоустройства. Я надеюсь, что я стану работником данной отрасли.</a:t>
            </a:r>
          </a:p>
          <a:p>
            <a:endParaRPr lang="ru-RU" sz="18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2000264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</a:rPr>
              <a:t>Спасибо за внимание</a:t>
            </a:r>
            <a:r>
              <a:rPr lang="en-US" sz="4400" dirty="0" smtClean="0">
                <a:solidFill>
                  <a:schemeClr val="tx1"/>
                </a:solidFill>
              </a:rPr>
              <a:t>!</a:t>
            </a:r>
            <a:r>
              <a:rPr lang="ru-RU" sz="4400" dirty="0" smtClean="0">
                <a:solidFill>
                  <a:schemeClr val="tx1"/>
                </a:solidFill>
              </a:rPr>
              <a:t> </a:t>
            </a:r>
            <a:endParaRPr lang="ru-RU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14290"/>
            <a:ext cx="7920880" cy="6643710"/>
          </a:xfrm>
        </p:spPr>
        <p:txBody>
          <a:bodyPr>
            <a:normAutofit/>
          </a:bodyPr>
          <a:lstStyle/>
          <a:p>
            <a:pPr algn="just"/>
            <a:r>
              <a:rPr lang="ru-RU" sz="1800" b="1" dirty="0" smtClean="0"/>
              <a:t>Актуальность. </a:t>
            </a:r>
            <a:r>
              <a:rPr lang="ru-RU" sz="1800" dirty="0" smtClean="0"/>
              <a:t>В этом году я столкнулся с проблемой выбора профессии. Для того чтобы выбрать ту или иную профессию необходимо просмотреть большое количество сайтов, найти и прочитать информацию в СМИ. 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Я хотел бы стать нефтяником, специалистом, который занимается добычей нефти, так как я считаю, что у этой профессии широкое будущее. Полной информации о такой профессии, как нефтяник, находящейся в одном источнике нет, поэтому я и решил выполнить проектную работу по данной теме.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b="1" dirty="0" smtClean="0"/>
              <a:t>Цель проекта</a:t>
            </a:r>
            <a:r>
              <a:rPr lang="ru-RU" sz="1800" dirty="0" smtClean="0"/>
              <a:t>: всесторонне изучить данную профессию, узнать, что она представляет собой на данный момент, каковы перспективы её дальнейшего развития, возможности получения профильного образования.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b="1" dirty="0" smtClean="0"/>
              <a:t>Задачи проекта</a:t>
            </a:r>
            <a:r>
              <a:rPr lang="ru-RU" sz="1800" dirty="0" smtClean="0"/>
              <a:t>:</a:t>
            </a:r>
          </a:p>
          <a:p>
            <a:pPr algn="just"/>
            <a:r>
              <a:rPr lang="ru-RU" sz="1800" dirty="0" smtClean="0"/>
              <a:t>*изучить литературу и интернет - ресурсы по данной теме.</a:t>
            </a:r>
          </a:p>
          <a:p>
            <a:pPr algn="just"/>
            <a:r>
              <a:rPr lang="ru-RU" sz="1800" dirty="0" smtClean="0"/>
              <a:t>*проанализировать собранную информацию.</a:t>
            </a:r>
          </a:p>
          <a:p>
            <a:pPr algn="just"/>
            <a:r>
              <a:rPr lang="ru-RU" sz="1800" dirty="0" smtClean="0"/>
              <a:t>*сделать выводы.</a:t>
            </a:r>
          </a:p>
          <a:p>
            <a:endParaRPr lang="ru-RU" sz="16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928694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такое нефть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3874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Нефть — природная маслянистая горючая жидкость, состоящая из сложной смеси углеводородов и некоторых других органических соединений. По цвету нефть бывает красно-коричневого, иногда почти чёрного цвета, хотя иногда встречается и слабо окрашенная в жёлто-зелёный цвет и даже бесцветная нефть; имеет специфический запах, распространена в осадочных породах Земли. Сегодня нефть является одним из важнейших для человечества полезных ископаемых.</a:t>
            </a:r>
          </a:p>
          <a:p>
            <a:endParaRPr lang="ru-RU" sz="1800" dirty="0"/>
          </a:p>
        </p:txBody>
      </p:sp>
      <p:pic>
        <p:nvPicPr>
          <p:cNvPr id="4" name="Рисунок 3" descr="66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3500438"/>
            <a:ext cx="6000792" cy="2724294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000132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Продукты из нефти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3050"/>
            <a:ext cx="4043362" cy="4681550"/>
          </a:xfrm>
        </p:spPr>
        <p:txBody>
          <a:bodyPr>
            <a:normAutofit fontScale="92500"/>
          </a:bodyPr>
          <a:lstStyle/>
          <a:p>
            <a:r>
              <a:rPr lang="ru-RU" sz="2100" dirty="0" smtClean="0"/>
              <a:t>Бензин;</a:t>
            </a:r>
          </a:p>
          <a:p>
            <a:r>
              <a:rPr lang="ru-RU" sz="2100" dirty="0" smtClean="0"/>
              <a:t>Дизель;</a:t>
            </a:r>
          </a:p>
          <a:p>
            <a:r>
              <a:rPr lang="ru-RU" sz="2100" dirty="0" smtClean="0"/>
              <a:t>Сжиженный газ;</a:t>
            </a:r>
          </a:p>
          <a:p>
            <a:r>
              <a:rPr lang="ru-RU" sz="2100" dirty="0" smtClean="0"/>
              <a:t>Керосин;</a:t>
            </a:r>
          </a:p>
          <a:p>
            <a:r>
              <a:rPr lang="ru-RU" sz="2100" dirty="0" smtClean="0"/>
              <a:t>Авиационное топливо;</a:t>
            </a:r>
          </a:p>
          <a:p>
            <a:r>
              <a:rPr lang="ru-RU" sz="2100" dirty="0" smtClean="0"/>
              <a:t>Мазут;</a:t>
            </a:r>
          </a:p>
          <a:p>
            <a:r>
              <a:rPr lang="ru-RU" sz="2100" dirty="0" smtClean="0"/>
              <a:t>Реактивное топливо;</a:t>
            </a:r>
          </a:p>
          <a:p>
            <a:r>
              <a:rPr lang="ru-RU" sz="2100" dirty="0" smtClean="0"/>
              <a:t>Жидкое котельное топливо;</a:t>
            </a:r>
          </a:p>
          <a:p>
            <a:r>
              <a:rPr lang="ru-RU" sz="2100" dirty="0" smtClean="0"/>
              <a:t>Корпусы для бытовой техники;</a:t>
            </a:r>
          </a:p>
          <a:p>
            <a:r>
              <a:rPr lang="ru-RU" sz="2100" dirty="0" smtClean="0"/>
              <a:t>Пластиковые контейнеры;</a:t>
            </a:r>
          </a:p>
          <a:p>
            <a:r>
              <a:rPr lang="ru-RU" sz="2100" dirty="0" smtClean="0"/>
              <a:t>Пластиковая тара;</a:t>
            </a:r>
          </a:p>
          <a:p>
            <a:r>
              <a:rPr lang="ru-RU" sz="2100" dirty="0" smtClean="0"/>
              <a:t>Детали мебели;</a:t>
            </a:r>
          </a:p>
          <a:p>
            <a:r>
              <a:rPr lang="ru-RU" sz="2100" dirty="0" smtClean="0"/>
              <a:t>Игрушки;</a:t>
            </a:r>
          </a:p>
          <a:p>
            <a:endParaRPr lang="ru-RU" dirty="0"/>
          </a:p>
        </p:txBody>
      </p:sp>
      <p:pic>
        <p:nvPicPr>
          <p:cNvPr id="4" name="Рисунок 3" descr="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6182" y="1643050"/>
            <a:ext cx="1785950" cy="1857388"/>
          </a:xfrm>
          <a:prstGeom prst="rect">
            <a:avLst/>
          </a:prstGeom>
        </p:spPr>
      </p:pic>
      <p:pic>
        <p:nvPicPr>
          <p:cNvPr id="5" name="Рисунок 4" descr="8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28" y="3929066"/>
            <a:ext cx="2857520" cy="2176272"/>
          </a:xfrm>
          <a:prstGeom prst="rect">
            <a:avLst/>
          </a:prstGeom>
        </p:spPr>
      </p:pic>
      <p:pic>
        <p:nvPicPr>
          <p:cNvPr id="6" name="Рисунок 5" descr="8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72198" y="1857364"/>
            <a:ext cx="2362200" cy="157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285884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НЕФТЕДОБЫВАЮЩИЕ СТРАНЫ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928802"/>
            <a:ext cx="8229600" cy="438912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Саудовская Аравия</a:t>
            </a:r>
          </a:p>
          <a:p>
            <a:r>
              <a:rPr lang="ru-RU" sz="2400" dirty="0" smtClean="0"/>
              <a:t>Россия</a:t>
            </a:r>
          </a:p>
          <a:p>
            <a:r>
              <a:rPr lang="ru-RU" sz="2400" dirty="0" smtClean="0"/>
              <a:t>США</a:t>
            </a:r>
          </a:p>
          <a:p>
            <a:r>
              <a:rPr lang="ru-RU" sz="2400" dirty="0" smtClean="0"/>
              <a:t>Иран</a:t>
            </a:r>
          </a:p>
          <a:p>
            <a:r>
              <a:rPr lang="ru-RU" sz="2400" dirty="0" smtClean="0"/>
              <a:t>Мексика</a:t>
            </a:r>
          </a:p>
          <a:p>
            <a:r>
              <a:rPr lang="ru-RU" sz="2400" dirty="0" smtClean="0"/>
              <a:t>Китай</a:t>
            </a:r>
          </a:p>
          <a:p>
            <a:r>
              <a:rPr lang="ru-RU" sz="2400" dirty="0" smtClean="0"/>
              <a:t>Канада</a:t>
            </a:r>
          </a:p>
          <a:p>
            <a:r>
              <a:rPr lang="ru-RU" sz="2400" dirty="0" smtClean="0"/>
              <a:t>Норвегия</a:t>
            </a:r>
          </a:p>
          <a:p>
            <a:r>
              <a:rPr lang="ru-RU" sz="2400" dirty="0" smtClean="0"/>
              <a:t>Венесуэла</a:t>
            </a:r>
            <a:endParaRPr lang="ru-RU" sz="2400" dirty="0"/>
          </a:p>
        </p:txBody>
      </p:sp>
      <p:pic>
        <p:nvPicPr>
          <p:cNvPr id="6" name="Рисунок 5" descr="67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488" y="2428868"/>
            <a:ext cx="5429288" cy="4143404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21444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 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История возникновения  профессии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43050"/>
            <a:ext cx="3786214" cy="4714908"/>
          </a:xfrm>
        </p:spPr>
        <p:txBody>
          <a:bodyPr>
            <a:normAutofit fontScale="85000" lnSpcReduction="10000"/>
          </a:bodyPr>
          <a:lstStyle/>
          <a:p>
            <a:r>
              <a:rPr lang="ru-RU" sz="1800" dirty="0" smtClean="0"/>
              <a:t>Следы  нефтяных  промыслом, обнаруженные в Ираке, насчитывают более 4000 лет.</a:t>
            </a:r>
          </a:p>
          <a:p>
            <a:r>
              <a:rPr lang="ru-RU" sz="1800" dirty="0" smtClean="0"/>
              <a:t> В Москве нефть впервые увидели в 16 веке и назвали ее </a:t>
            </a:r>
            <a:r>
              <a:rPr lang="en-US" sz="1800" dirty="0" smtClean="0"/>
              <a:t>“</a:t>
            </a:r>
            <a:r>
              <a:rPr lang="ru-RU" sz="1800" dirty="0" smtClean="0"/>
              <a:t>горящей водой</a:t>
            </a:r>
            <a:r>
              <a:rPr lang="en-US" sz="1800" dirty="0" smtClean="0"/>
              <a:t>”</a:t>
            </a:r>
            <a:r>
              <a:rPr lang="ru-RU" sz="1800" dirty="0" smtClean="0"/>
              <a:t>. Буровые скважины придумали только ближе к середине 19 века.</a:t>
            </a:r>
          </a:p>
          <a:p>
            <a:r>
              <a:rPr lang="ru-RU" sz="1800" dirty="0" smtClean="0"/>
              <a:t> До 1823-го года никто не знал, что нефть можно очищать и извлекать. Черная густая жидкость, которая пробивалась из-под земли и местами смешивалась с водой рек, пугала своей неизвестностью. У некоторых народов нефть использовалась в лекарственных целях. В качестве горючего материала нефтепродукты начали использоваться сравнительно недавно, с началом технического прогресса. Тогда и встал вопрос добычи этого полезного ископаемого из земных недр.</a:t>
            </a:r>
          </a:p>
          <a:p>
            <a:endParaRPr lang="ru-RU" sz="1800" dirty="0"/>
          </a:p>
        </p:txBody>
      </p:sp>
      <p:sp>
        <p:nvSpPr>
          <p:cNvPr id="1026" name="AutoShape 2" descr="https://rossaprimavera.ru/static/files/41a8c414f30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rossaprimavera.ru/static/files/41a8c414f30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 descr="6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4810" y="1714488"/>
            <a:ext cx="4286280" cy="3786214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Социальная значимость профессии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4186238" cy="438912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Большинство стран современного мира зависят от нефти больше, чем от политической обстановки в стране. Разумеется, </a:t>
            </a:r>
            <a:r>
              <a:rPr lang="ru-RU" sz="1800" b="1" dirty="0" smtClean="0"/>
              <a:t>нефтяник</a:t>
            </a:r>
            <a:r>
              <a:rPr lang="ru-RU" sz="1800" dirty="0" smtClean="0"/>
              <a:t>, добывающий столь необходимый для народа ресурс, приносит огромную пользу своим согражданам.</a:t>
            </a:r>
          </a:p>
          <a:p>
            <a:r>
              <a:rPr lang="ru-RU" sz="1800" dirty="0" smtClean="0"/>
              <a:t>В нашем государстве большая часть залежей нефти уже открыта, но далеко не все месторождения разрабатываются. Поэтому нефтянику несложно найти работу, но он должен быть готов работать вдали от дома вахтовым методом.</a:t>
            </a:r>
            <a:endParaRPr lang="ru-RU" sz="1800" dirty="0"/>
          </a:p>
        </p:txBody>
      </p:sp>
      <p:pic>
        <p:nvPicPr>
          <p:cNvPr id="4" name="Рисунок 3" descr="6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4876" y="2071678"/>
            <a:ext cx="3786214" cy="4071966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85728"/>
            <a:ext cx="8229600" cy="928694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Плюсы профессии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824426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Высокий доход, по сравнению с работниками других профессий, даже хорошо оплачиваемых</a:t>
            </a:r>
          </a:p>
          <a:p>
            <a:r>
              <a:rPr lang="ru-RU" sz="1800" dirty="0" smtClean="0"/>
              <a:t>Престижность направления. Работа в нефтяной компании высоко ценится в современном обществе</a:t>
            </a:r>
          </a:p>
          <a:p>
            <a:r>
              <a:rPr lang="ru-RU" sz="1800" dirty="0" smtClean="0"/>
              <a:t>Интересная и перспективная работа. Необходимость командировок и нестандартные ситуации делают труд нефтяников весьма интересным</a:t>
            </a:r>
          </a:p>
          <a:p>
            <a:r>
              <a:rPr lang="ru-RU" sz="1800" dirty="0" smtClean="0"/>
              <a:t>Возможность работы на воздухе. Подвижность работы делает ее привлекательной для тех, кто не любит рутину в офисе</a:t>
            </a:r>
          </a:p>
          <a:p>
            <a:r>
              <a:rPr lang="ru-RU" sz="1800" dirty="0" smtClean="0"/>
              <a:t>Карьерный рост. При наличии образования есть возможность «вырасти» до директора нефтяной компании и получать ежемесячно от полумиллиона рублей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214446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РИСКИ  ПРОФЕССИИ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4214818"/>
            <a:ext cx="8472518" cy="2928958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Нефтяник на скважине рискует жизнью, так как бывали случаи возгорания чёрного золота прямо на промысле. Некоторые операции приходится выполнять на большой высоте, поэтому не исключена возможность падения и травм. Существенным минусом следует также считать отдалённость места работы от дома и вообще от населённых пунктов. Значительная часть сотрудников этой отрасли работают вообще в море, что влечёт за собой ещё больше опасностей. Но в основном все это компенсируется достойной оплатой труда.</a:t>
            </a:r>
            <a:endParaRPr lang="ru-RU" sz="1800" dirty="0"/>
          </a:p>
        </p:txBody>
      </p:sp>
      <p:pic>
        <p:nvPicPr>
          <p:cNvPr id="4" name="Рисунок 3" descr="8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43306" y="1571612"/>
            <a:ext cx="4286280" cy="2428892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312</TotalTime>
  <Words>738</Words>
  <Application>Microsoft Office PowerPoint</Application>
  <PresentationFormat>Экран (4:3)</PresentationFormat>
  <Paragraphs>69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Calibri</vt:lpstr>
      <vt:lpstr>Constantia</vt:lpstr>
      <vt:lpstr>Times New Roman</vt:lpstr>
      <vt:lpstr>Wingdings 2</vt:lpstr>
      <vt:lpstr>Поток</vt:lpstr>
      <vt:lpstr>Профессия нефтяник в современном мире</vt:lpstr>
      <vt:lpstr>Презентация PowerPoint</vt:lpstr>
      <vt:lpstr>Что такое нефть</vt:lpstr>
      <vt:lpstr>Продукты из нефти</vt:lpstr>
      <vt:lpstr>ОСНОВНЫЕ НЕФТЕДОБЫВАЮЩИЕ СТРАНЫ</vt:lpstr>
      <vt:lpstr>  История возникновения  профессии</vt:lpstr>
      <vt:lpstr>Социальная значимость профессии</vt:lpstr>
      <vt:lpstr>Плюсы профессии</vt:lpstr>
      <vt:lpstr>РИСКИ  ПРОФЕССИИ</vt:lpstr>
      <vt:lpstr>Профильные учебные заведения</vt:lpstr>
      <vt:lpstr>вывод</vt:lpstr>
      <vt:lpstr>Спасибо за внимание!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Профессия нефтяник в современном мире</dc:title>
  <dc:creator>Admin</dc:creator>
  <cp:lastModifiedBy>User</cp:lastModifiedBy>
  <cp:revision>44</cp:revision>
  <dcterms:created xsi:type="dcterms:W3CDTF">2022-03-05T11:39:21Z</dcterms:created>
  <dcterms:modified xsi:type="dcterms:W3CDTF">2022-04-18T19:54:29Z</dcterms:modified>
</cp:coreProperties>
</file>