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6" r:id="rId5"/>
    <p:sldId id="265" r:id="rId6"/>
    <p:sldId id="267" r:id="rId7"/>
    <p:sldId id="260" r:id="rId8"/>
    <p:sldId id="259" r:id="rId9"/>
    <p:sldId id="261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0000"/>
    <a:srgbClr val="625B38"/>
    <a:srgbClr val="4E482C"/>
    <a:srgbClr val="A40000"/>
    <a:srgbClr val="04448A"/>
    <a:srgbClr val="006BBC"/>
    <a:srgbClr val="0036A2"/>
    <a:srgbClr val="008A3E"/>
    <a:srgbClr val="002E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71" autoAdjust="0"/>
  </p:normalViewPr>
  <p:slideViewPr>
    <p:cSldViewPr>
      <p:cViewPr>
        <p:scale>
          <a:sx n="76" d="100"/>
          <a:sy n="76" d="100"/>
        </p:scale>
        <p:origin x="-1206" y="1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2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AB6D0-2816-4C8B-AC7A-E85292C3E520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3682E-9CCF-4F66-8601-4D84728FB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397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AB6D0-2816-4C8B-AC7A-E85292C3E520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3682E-9CCF-4F66-8601-4D84728FB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4085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AB6D0-2816-4C8B-AC7A-E85292C3E520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3682E-9CCF-4F66-8601-4D84728FB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736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AB6D0-2816-4C8B-AC7A-E85292C3E520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3682E-9CCF-4F66-8601-4D84728FB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2185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AB6D0-2816-4C8B-AC7A-E85292C3E520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3682E-9CCF-4F66-8601-4D84728FB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5684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AB6D0-2816-4C8B-AC7A-E85292C3E520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3682E-9CCF-4F66-8601-4D84728FB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615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AB6D0-2816-4C8B-AC7A-E85292C3E520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3682E-9CCF-4F66-8601-4D84728FB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7603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AB6D0-2816-4C8B-AC7A-E85292C3E520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3682E-9CCF-4F66-8601-4D84728FB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815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AB6D0-2816-4C8B-AC7A-E85292C3E520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3682E-9CCF-4F66-8601-4D84728FB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995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AB6D0-2816-4C8B-AC7A-E85292C3E520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3682E-9CCF-4F66-8601-4D84728FB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1060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AB6D0-2816-4C8B-AC7A-E85292C3E520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3682E-9CCF-4F66-8601-4D84728FB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608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AB6D0-2816-4C8B-AC7A-E85292C3E520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D3682E-9CCF-4F66-8601-4D84728FB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0491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i/156623/0002-002-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59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3831" y="764704"/>
            <a:ext cx="576064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rgbClr val="A40000"/>
                </a:solidFill>
              </a:rPr>
              <a:t>Дорогие ребята и родители! </a:t>
            </a:r>
          </a:p>
          <a:p>
            <a:endParaRPr lang="ru-RU" sz="2800" i="1" dirty="0"/>
          </a:p>
          <a:p>
            <a:r>
              <a:rPr lang="ru-RU" sz="2600" i="1" dirty="0" smtClean="0">
                <a:solidFill>
                  <a:srgbClr val="4E482C"/>
                </a:solidFill>
              </a:rPr>
              <a:t>Предлагаем вам подборку стихов Агнии </a:t>
            </a:r>
            <a:r>
              <a:rPr lang="ru-RU" sz="2600" i="1" dirty="0" err="1" smtClean="0">
                <a:solidFill>
                  <a:srgbClr val="4E482C"/>
                </a:solidFill>
              </a:rPr>
              <a:t>Барто</a:t>
            </a:r>
            <a:r>
              <a:rPr lang="ru-RU" sz="2600" i="1" dirty="0" smtClean="0">
                <a:solidFill>
                  <a:srgbClr val="4E482C"/>
                </a:solidFill>
              </a:rPr>
              <a:t> о войне. </a:t>
            </a:r>
          </a:p>
          <a:p>
            <a:r>
              <a:rPr lang="ru-RU" sz="2600" i="1" dirty="0" smtClean="0">
                <a:solidFill>
                  <a:srgbClr val="4E482C"/>
                </a:solidFill>
              </a:rPr>
              <a:t>Наши малыши с пеленок слышат и знают наизусть веселые, остроумные стихи А. </a:t>
            </a:r>
            <a:r>
              <a:rPr lang="ru-RU" sz="2600" i="1" dirty="0" err="1" smtClean="0">
                <a:solidFill>
                  <a:srgbClr val="4E482C"/>
                </a:solidFill>
              </a:rPr>
              <a:t>Барто</a:t>
            </a:r>
            <a:r>
              <a:rPr lang="ru-RU" sz="2600" i="1" dirty="0" smtClean="0">
                <a:solidFill>
                  <a:srgbClr val="4E482C"/>
                </a:solidFill>
              </a:rPr>
              <a:t>. </a:t>
            </a:r>
          </a:p>
          <a:p>
            <a:r>
              <a:rPr lang="ru-RU" sz="2600" i="1" dirty="0" smtClean="0">
                <a:solidFill>
                  <a:srgbClr val="4E482C"/>
                </a:solidFill>
              </a:rPr>
              <a:t>Но не все знают, что  А. </a:t>
            </a:r>
            <a:r>
              <a:rPr lang="ru-RU" sz="2600" i="1" dirty="0" err="1" smtClean="0">
                <a:solidFill>
                  <a:srgbClr val="4E482C"/>
                </a:solidFill>
              </a:rPr>
              <a:t>Барто</a:t>
            </a:r>
            <a:r>
              <a:rPr lang="ru-RU" sz="2600" i="1" dirty="0" smtClean="0">
                <a:solidFill>
                  <a:srgbClr val="4E482C"/>
                </a:solidFill>
              </a:rPr>
              <a:t> писала стихи о войне. </a:t>
            </a:r>
          </a:p>
          <a:p>
            <a:r>
              <a:rPr lang="ru-RU" sz="2600" i="1" dirty="0" smtClean="0">
                <a:solidFill>
                  <a:srgbClr val="4E482C"/>
                </a:solidFill>
              </a:rPr>
              <a:t>Писала их не по воспоминаниям, она была военным корреспондентом «Комсомольской правды», ужасы войны видела своими глазами. </a:t>
            </a:r>
            <a:endParaRPr lang="ru-RU" sz="2600" i="1" dirty="0">
              <a:solidFill>
                <a:srgbClr val="4E482C"/>
              </a:solidFill>
            </a:endParaRPr>
          </a:p>
        </p:txBody>
      </p:sp>
      <p:pic>
        <p:nvPicPr>
          <p:cNvPr id="3" name="Неизвестен - ФОН ВОЕННЫЙ - лиричный2_(Inkompmusic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1250"/>
                </p14:media>
              </p:ext>
            </p:ext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84368" y="260648"/>
            <a:ext cx="609600" cy="609600"/>
          </a:xfrm>
          <a:prstGeom prst="rect">
            <a:avLst/>
          </a:prstGeom>
        </p:spPr>
      </p:pic>
      <p:pic>
        <p:nvPicPr>
          <p:cNvPr id="2050" name="Picture 2" descr="https://iknigi.net/books_files/online_html/175508/i_005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5820" y="1628800"/>
            <a:ext cx="2351718" cy="3541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779912" y="6383928"/>
            <a:ext cx="39604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Автор презентации: Еланская Т.Ю.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95599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5094" numSld="999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900igr.net/up/datai/156623/0002-002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i01.fotocdn.net/s105/2aa2d2da6fee94b8/public_pin_l/22584528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573016"/>
            <a:ext cx="2931938" cy="20947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lh4.googleusercontent.com/-zc3uGVMpzvY/UQGVffbB_2I/AAAAAAAABkA/xhTJlN8tqSE/s900/bogatkin_1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7329" y="548680"/>
            <a:ext cx="3638906" cy="3024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7433449"/>
              </p:ext>
            </p:extLst>
          </p:nvPr>
        </p:nvGraphicFramePr>
        <p:xfrm>
          <a:off x="395536" y="296652"/>
          <a:ext cx="5328592" cy="62646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/>
                <a:gridCol w="2664296"/>
              </a:tblGrid>
              <a:tr h="6264696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760000"/>
                          </a:solidFill>
                        </a:rPr>
                        <a:t>Нет, не в этом городе…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Нет, не в этом городе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Я, ребята, рос.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Не по этим улицам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Я знамёна нёс.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По знакомой площади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В городе родном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Проходил недавно я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Со своим звеном.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Здесь в апреле месяце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Только сходит лёд,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А у нас на праздниках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Всё вокруг цветёт.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Клёны распускаются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В парке городском.</a:t>
                      </a:r>
                    </a:p>
                    <a:p>
                      <a:endParaRPr lang="ru-RU" sz="1600" dirty="0" smtClean="0">
                        <a:solidFill>
                          <a:srgbClr val="625B38"/>
                        </a:solidFill>
                      </a:endParaRP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Можно днём по улице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Бегать босиком.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Облака весенние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Ходят над рекой.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Здесь у вас, товарищи,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Нет весны такой.</a:t>
                      </a:r>
                    </a:p>
                    <a:p>
                      <a:endParaRPr lang="ru-RU" sz="1600" dirty="0" smtClean="0">
                        <a:solidFill>
                          <a:srgbClr val="625B38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Только в нашем городе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Теперь не до весны -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Улицы разрушены,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Клёны сожжены.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Молодые кустики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Зацветут в саду.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По знакомой улице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Я ещё пройду!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По знакомым улицам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Родного городка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С песнями победными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Двинутся войска.</a:t>
                      </a:r>
                    </a:p>
                    <a:p>
                      <a:endParaRPr lang="ru-RU" sz="1600" dirty="0" smtClean="0">
                        <a:solidFill>
                          <a:srgbClr val="625B38"/>
                        </a:solidFill>
                      </a:endParaRPr>
                    </a:p>
                    <a:p>
                      <a:endParaRPr lang="ru-RU" sz="1600" dirty="0" smtClean="0">
                        <a:solidFill>
                          <a:srgbClr val="625B38"/>
                        </a:solidFill>
                      </a:endParaRP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Я до самой пристани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Добегу бегом,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Обнимусь с танкистами,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Оглянусь кругом.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Вот она, знакомая,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Шумная река,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А над ней весенние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Ходят облака.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1943 г.</a:t>
                      </a:r>
                      <a:endParaRPr lang="ru-RU" sz="1600" dirty="0">
                        <a:solidFill>
                          <a:srgbClr val="625B38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5028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900igr.net/up/datai/156623/0002-002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5" y="-23492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dmin\Downloads\s1200-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4" y="764704"/>
            <a:ext cx="2654039" cy="35283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0939280"/>
              </p:ext>
            </p:extLst>
          </p:nvPr>
        </p:nvGraphicFramePr>
        <p:xfrm>
          <a:off x="323528" y="404664"/>
          <a:ext cx="5904656" cy="557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2328"/>
                <a:gridCol w="295232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760000"/>
                          </a:solidFill>
                        </a:rPr>
                        <a:t>Я с войны</a:t>
                      </a:r>
                    </a:p>
                    <a:p>
                      <a:endParaRPr lang="ru-RU" dirty="0" smtClean="0">
                        <a:solidFill>
                          <a:srgbClr val="625B38"/>
                        </a:solidFill>
                      </a:endParaRP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У меня братишка новый,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Новый братик лет пяти.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Он сказал мне: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- Я приехал!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Буду здесь теперь расти.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Я хорошего такого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Не встречала малыша.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У него в руках тетрадка,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Два моих карандаша.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У него в тетрадке пушки,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По две с каждой стороны.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Я спросила: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- Ты откуда?-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Он ответил: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- Я с войны.</a:t>
                      </a:r>
                    </a:p>
                  </a:txBody>
                  <a:tcPr>
                    <a:lnR w="12700" cmpd="sng">
                      <a:noFill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 smtClean="0">
                        <a:solidFill>
                          <a:srgbClr val="625B38"/>
                        </a:solidFill>
                      </a:endParaRP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На войне летали пули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У меня над головой,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А потом вернулись наши,-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Оказалось, я живой.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Ты теперь моя сестра.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Мне, наверно, спать пора.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Ты скорей мне руки вымой,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Я невымытый с утра.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Я хорошего такого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Не встречала малыша.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Положил он под подушку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Два моих карандаша.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Он сказал: - Спокойной ночи!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Потеплей меня укрой!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Оставайся, если хочешь,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Навсегда моей сестрой.</a:t>
                      </a:r>
                    </a:p>
                    <a:p>
                      <a:endParaRPr lang="ru-RU" dirty="0">
                        <a:solidFill>
                          <a:srgbClr val="625B38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9283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900igr.net/up/datai/156623/0002-002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47" y="12454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555458"/>
            <a:ext cx="3279222" cy="25365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0501596"/>
              </p:ext>
            </p:extLst>
          </p:nvPr>
        </p:nvGraphicFramePr>
        <p:xfrm>
          <a:off x="251520" y="404664"/>
          <a:ext cx="5472608" cy="621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8"/>
                <a:gridCol w="288032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A40000"/>
                          </a:solidFill>
                        </a:rPr>
                        <a:t>Вернулся…</a:t>
                      </a:r>
                    </a:p>
                    <a:p>
                      <a:endParaRPr lang="ru-RU" sz="1800" dirty="0" smtClean="0">
                        <a:solidFill>
                          <a:srgbClr val="625B38"/>
                        </a:solidFill>
                      </a:endParaRP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Мы папу не видели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Очень давно,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С тех пор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Как на улицах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Стало темно…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Маме работать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Вечернюю смену.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Мама ушла,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Поручила мне Лену.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Мы с Ленкой одни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Остаёмся в квартире.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Вдруг входит военный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В зелёном мундире.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- К кому вы пришли?-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Я спросил у майора.-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Мама с работы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Вернётся не скоро.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Вдруг - я смотрю -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Он бросается к Ленке,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Поднял её,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Посадил на коленки.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Он и меня тормошит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Без конца: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- Что ж ты, сынок,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Не узнаешь отца?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Я майора обнимаю,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Ничего не понимаю: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- Вы на папу не похожи!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Посмотрите - он моложе!..-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Вынул я портрет из </a:t>
                      </a:r>
                      <a:r>
                        <a:rPr lang="ru-RU" sz="1600" dirty="0" err="1" smtClean="0">
                          <a:solidFill>
                            <a:srgbClr val="625B38"/>
                          </a:solidFill>
                        </a:rPr>
                        <a:t>шкапа</a:t>
                      </a:r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 -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Посмотрите - вот мой папа!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Он смеётся надо мной: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- Ах ты Петька, мой родной!</a:t>
                      </a:r>
                    </a:p>
                    <a:p>
                      <a:endParaRPr lang="ru-RU" sz="1600" dirty="0" smtClean="0">
                        <a:solidFill>
                          <a:srgbClr val="625B38"/>
                        </a:solidFill>
                      </a:endParaRPr>
                    </a:p>
                    <a:p>
                      <a:endParaRPr lang="ru-RU" sz="1600" dirty="0" smtClean="0">
                        <a:solidFill>
                          <a:srgbClr val="625B38"/>
                        </a:solidFill>
                      </a:endParaRP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Потом он как начал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Подкидывать Ленку…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Я испугался: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Ударит об стенку!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Мы с мамой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И с Леной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Теперь не одни: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Папа вернулся к нам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В майские дни.</a:t>
                      </a:r>
                    </a:p>
                    <a:p>
                      <a:r>
                        <a:rPr lang="ru-RU" sz="1600" dirty="0" smtClean="0">
                          <a:solidFill>
                            <a:srgbClr val="625B38"/>
                          </a:solidFill>
                        </a:rPr>
                        <a:t>1945</a:t>
                      </a:r>
                    </a:p>
                    <a:p>
                      <a:endParaRPr lang="ru-RU" dirty="0">
                        <a:solidFill>
                          <a:srgbClr val="625B38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2" name="Picture 2" descr="C:\Users\Admin\Downloads\s1200-1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3230" y="3441454"/>
            <a:ext cx="3393792" cy="21477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2254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900igr.net/up/datai/156623/0002-002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" y="-2349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3758424"/>
              </p:ext>
            </p:extLst>
          </p:nvPr>
        </p:nvGraphicFramePr>
        <p:xfrm>
          <a:off x="683568" y="764704"/>
          <a:ext cx="3600400" cy="4785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4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760000"/>
                          </a:solidFill>
                        </a:rPr>
                        <a:t>"Я с тобой" </a:t>
                      </a:r>
                    </a:p>
                    <a:p>
                      <a:endParaRPr lang="ru-RU" dirty="0" smtClean="0">
                        <a:solidFill>
                          <a:srgbClr val="625B38"/>
                        </a:solidFill>
                      </a:endParaRP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Можно спать. 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Окно закрыто, 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На засов закрыта дверь. Восьмилетняя Анита 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В доме старшая теперь. 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Говорит Анита брату: — 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Месяц на небе погас, 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От фашистских самолетов Темнота укроет нас. 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Ты не бойся темноты: 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В темноте не виден ты. 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А когда начнется бой, 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Ты не бойся — я с тобой…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1942 г.</a:t>
                      </a:r>
                    </a:p>
                    <a:p>
                      <a:endParaRPr lang="ru-RU" dirty="0" smtClean="0">
                        <a:solidFill>
                          <a:srgbClr val="625B38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6148" name="Picture 4" descr="https://mvd.sno-kzngmu.ru/wp-content/uploads/2020/01/luwsxuh8ncalypbl7e3ikyf3aimajv8p-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0" t="8769" r="35043" b="13388"/>
          <a:stretch/>
        </p:blipFill>
        <p:spPr bwMode="auto">
          <a:xfrm>
            <a:off x="5148064" y="260648"/>
            <a:ext cx="3632589" cy="37754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93" t="11650" r="9133" b="8969"/>
          <a:stretch/>
        </p:blipFill>
        <p:spPr bwMode="auto">
          <a:xfrm>
            <a:off x="4283968" y="4587457"/>
            <a:ext cx="2318377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0100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900igr.net/up/datai/156623/0002-002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49" y="-25103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6884455"/>
              </p:ext>
            </p:extLst>
          </p:nvPr>
        </p:nvGraphicFramePr>
        <p:xfrm>
          <a:off x="323528" y="332656"/>
          <a:ext cx="5328592" cy="6120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/>
                <a:gridCol w="2664296"/>
              </a:tblGrid>
              <a:tr h="6120680">
                <a:tc>
                  <a:txBody>
                    <a:bodyPr/>
                    <a:lstStyle/>
                    <a:p>
                      <a:r>
                        <a:rPr lang="ru-RU" sz="1800" b="1" i="0" kern="1200" dirty="0" smtClean="0">
                          <a:solidFill>
                            <a:srgbClr val="76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Над морем звезды</a:t>
                      </a:r>
                      <a:r>
                        <a:rPr lang="ru-RU" sz="1800" b="1" dirty="0" smtClean="0">
                          <a:solidFill>
                            <a:srgbClr val="625B38"/>
                          </a:solidFill>
                          <a:latin typeface="+mn-lt"/>
                        </a:rPr>
                        <a:t/>
                      </a:r>
                      <a:br>
                        <a:rPr lang="ru-RU" sz="1800" b="1" dirty="0" smtClean="0">
                          <a:solidFill>
                            <a:srgbClr val="625B38"/>
                          </a:solidFill>
                          <a:latin typeface="+mn-lt"/>
                        </a:rPr>
                      </a:br>
                      <a:r>
                        <a:rPr lang="ru-RU" sz="1800" b="1" dirty="0" smtClean="0">
                          <a:solidFill>
                            <a:srgbClr val="625B38"/>
                          </a:solidFill>
                          <a:latin typeface="+mn-lt"/>
                        </a:rPr>
                        <a:t/>
                      </a:r>
                      <a:br>
                        <a:rPr lang="ru-RU" sz="1800" b="1" dirty="0" smtClean="0">
                          <a:solidFill>
                            <a:srgbClr val="625B38"/>
                          </a:solidFill>
                          <a:latin typeface="+mn-lt"/>
                        </a:rPr>
                      </a:br>
                      <a:endParaRPr lang="ru-RU" sz="1800" b="1" dirty="0" smtClean="0">
                        <a:solidFill>
                          <a:srgbClr val="625B38"/>
                        </a:solidFill>
                        <a:latin typeface="+mn-lt"/>
                      </a:endParaRPr>
                    </a:p>
                    <a:p>
                      <a:r>
                        <a:rPr lang="ru-RU" sz="1800" b="1" i="0" dirty="0" smtClean="0">
                          <a:solidFill>
                            <a:srgbClr val="625B38"/>
                          </a:solidFill>
                          <a:effectLst/>
                          <a:latin typeface="+mn-lt"/>
                        </a:rPr>
                        <a:t>Над морем звезды, </a:t>
                      </a:r>
                    </a:p>
                    <a:p>
                      <a:r>
                        <a:rPr lang="ru-RU" sz="1800" b="1" i="0" dirty="0" smtClean="0">
                          <a:solidFill>
                            <a:srgbClr val="625B38"/>
                          </a:solidFill>
                          <a:effectLst/>
                          <a:latin typeface="+mn-lt"/>
                        </a:rPr>
                        <a:t>В горах темно. </a:t>
                      </a:r>
                    </a:p>
                    <a:p>
                      <a:r>
                        <a:rPr lang="ru-RU" sz="1800" b="1" i="0" dirty="0" smtClean="0">
                          <a:solidFill>
                            <a:srgbClr val="625B38"/>
                          </a:solidFill>
                          <a:effectLst/>
                          <a:latin typeface="+mn-lt"/>
                        </a:rPr>
                        <a:t>На сбор Фернандо </a:t>
                      </a:r>
                    </a:p>
                    <a:p>
                      <a:r>
                        <a:rPr lang="ru-RU" sz="1800" b="1" i="0" dirty="0" smtClean="0">
                          <a:solidFill>
                            <a:srgbClr val="625B38"/>
                          </a:solidFill>
                          <a:effectLst/>
                          <a:latin typeface="+mn-lt"/>
                        </a:rPr>
                        <a:t>Ведет звено. </a:t>
                      </a:r>
                    </a:p>
                    <a:p>
                      <a:r>
                        <a:rPr lang="ru-RU" sz="1800" b="1" i="0" dirty="0" smtClean="0">
                          <a:solidFill>
                            <a:srgbClr val="625B38"/>
                          </a:solidFill>
                          <a:effectLst/>
                          <a:latin typeface="+mn-lt"/>
                        </a:rPr>
                        <a:t>Зачем назначен</a:t>
                      </a:r>
                    </a:p>
                    <a:p>
                      <a:r>
                        <a:rPr lang="ru-RU" sz="1800" b="1" i="0" dirty="0" smtClean="0">
                          <a:solidFill>
                            <a:srgbClr val="625B38"/>
                          </a:solidFill>
                          <a:effectLst/>
                          <a:latin typeface="+mn-lt"/>
                        </a:rPr>
                        <a:t> Сегодня сбор? </a:t>
                      </a:r>
                    </a:p>
                    <a:p>
                      <a:r>
                        <a:rPr lang="ru-RU" sz="1800" b="1" i="0" dirty="0" smtClean="0">
                          <a:solidFill>
                            <a:srgbClr val="625B38"/>
                          </a:solidFill>
                          <a:effectLst/>
                          <a:latin typeface="+mn-lt"/>
                        </a:rPr>
                        <a:t>Фашисты город </a:t>
                      </a:r>
                    </a:p>
                    <a:p>
                      <a:r>
                        <a:rPr lang="ru-RU" sz="1800" b="1" i="0" dirty="0" smtClean="0">
                          <a:solidFill>
                            <a:srgbClr val="625B38"/>
                          </a:solidFill>
                          <a:effectLst/>
                          <a:latin typeface="+mn-lt"/>
                        </a:rPr>
                        <a:t>Штурмуют с гор. </a:t>
                      </a:r>
                    </a:p>
                    <a:p>
                      <a:r>
                        <a:rPr lang="ru-RU" sz="1800" b="1" i="0" dirty="0" smtClean="0">
                          <a:solidFill>
                            <a:srgbClr val="625B38"/>
                          </a:solidFill>
                          <a:effectLst/>
                          <a:latin typeface="+mn-lt"/>
                        </a:rPr>
                        <a:t>Вот глухо ухнул</a:t>
                      </a:r>
                    </a:p>
                    <a:p>
                      <a:r>
                        <a:rPr lang="ru-RU" sz="1800" b="1" i="0" dirty="0" smtClean="0">
                          <a:solidFill>
                            <a:srgbClr val="625B38"/>
                          </a:solidFill>
                          <a:effectLst/>
                          <a:latin typeface="+mn-lt"/>
                        </a:rPr>
                        <a:t> В горах снаряд. </a:t>
                      </a:r>
                    </a:p>
                    <a:p>
                      <a:r>
                        <a:rPr lang="ru-RU" sz="1800" b="1" i="0" dirty="0" smtClean="0">
                          <a:solidFill>
                            <a:srgbClr val="625B38"/>
                          </a:solidFill>
                          <a:effectLst/>
                          <a:latin typeface="+mn-lt"/>
                        </a:rPr>
                        <a:t>Зачем Фернандо </a:t>
                      </a:r>
                    </a:p>
                    <a:p>
                      <a:r>
                        <a:rPr lang="ru-RU" sz="1800" b="1" i="0" dirty="0" smtClean="0">
                          <a:solidFill>
                            <a:srgbClr val="625B38"/>
                          </a:solidFill>
                          <a:effectLst/>
                          <a:latin typeface="+mn-lt"/>
                        </a:rPr>
                        <a:t>Созвал ребят? </a:t>
                      </a:r>
                    </a:p>
                    <a:p>
                      <a:r>
                        <a:rPr lang="ru-RU" sz="1800" b="1" i="0" dirty="0" smtClean="0">
                          <a:solidFill>
                            <a:srgbClr val="625B38"/>
                          </a:solidFill>
                          <a:effectLst/>
                          <a:latin typeface="+mn-lt"/>
                        </a:rPr>
                        <a:t>Он шепчет: </a:t>
                      </a:r>
                    </a:p>
                    <a:p>
                      <a:r>
                        <a:rPr lang="ru-RU" sz="1800" b="1" i="0" dirty="0" smtClean="0">
                          <a:solidFill>
                            <a:srgbClr val="625B38"/>
                          </a:solidFill>
                          <a:effectLst/>
                          <a:latin typeface="+mn-lt"/>
                        </a:rPr>
                        <a:t>— Слушай, </a:t>
                      </a:r>
                    </a:p>
                    <a:p>
                      <a:r>
                        <a:rPr lang="ru-RU" sz="1800" b="1" i="0" dirty="0" smtClean="0">
                          <a:solidFill>
                            <a:srgbClr val="625B38"/>
                          </a:solidFill>
                          <a:effectLst/>
                          <a:latin typeface="+mn-lt"/>
                        </a:rPr>
                        <a:t>Разрушен мост, </a:t>
                      </a:r>
                    </a:p>
                    <a:p>
                      <a:r>
                        <a:rPr lang="ru-RU" sz="1800" b="1" i="0" dirty="0" smtClean="0">
                          <a:solidFill>
                            <a:srgbClr val="625B38"/>
                          </a:solidFill>
                          <a:effectLst/>
                          <a:latin typeface="+mn-lt"/>
                        </a:rPr>
                        <a:t>В деревне рядом Фашистский пост. </a:t>
                      </a:r>
                      <a:r>
                        <a:rPr lang="ru-RU" sz="1800" b="1" dirty="0" smtClean="0">
                          <a:solidFill>
                            <a:srgbClr val="625B38"/>
                          </a:solidFill>
                          <a:latin typeface="+mn-lt"/>
                        </a:rPr>
                        <a:t/>
                      </a:r>
                      <a:br>
                        <a:rPr lang="ru-RU" sz="1800" b="1" dirty="0" smtClean="0">
                          <a:solidFill>
                            <a:srgbClr val="625B38"/>
                          </a:solidFill>
                          <a:latin typeface="+mn-lt"/>
                        </a:rPr>
                      </a:br>
                      <a:endParaRPr lang="ru-RU" sz="1800" b="1" dirty="0">
                        <a:solidFill>
                          <a:srgbClr val="625B38"/>
                        </a:solidFill>
                        <a:latin typeface="+mn-lt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b="1" i="0" dirty="0" smtClean="0">
                        <a:solidFill>
                          <a:srgbClr val="625B38"/>
                        </a:solidFill>
                        <a:effectLst/>
                        <a:latin typeface="+mn-lt"/>
                      </a:endParaRPr>
                    </a:p>
                    <a:p>
                      <a:endParaRPr lang="ru-RU" sz="1800" b="1" i="0" dirty="0" smtClean="0">
                        <a:solidFill>
                          <a:srgbClr val="625B38"/>
                        </a:solidFill>
                        <a:effectLst/>
                        <a:latin typeface="+mn-lt"/>
                      </a:endParaRPr>
                    </a:p>
                    <a:p>
                      <a:endParaRPr lang="ru-RU" sz="1800" b="1" i="0" dirty="0" smtClean="0">
                        <a:solidFill>
                          <a:srgbClr val="625B38"/>
                        </a:solidFill>
                        <a:effectLst/>
                        <a:latin typeface="+mn-lt"/>
                      </a:endParaRPr>
                    </a:p>
                    <a:p>
                      <a:endParaRPr lang="ru-RU" sz="1800" b="1" i="0" dirty="0" smtClean="0">
                        <a:solidFill>
                          <a:srgbClr val="625B38"/>
                        </a:solidFill>
                        <a:effectLst/>
                        <a:latin typeface="+mn-lt"/>
                      </a:endParaRPr>
                    </a:p>
                    <a:p>
                      <a:endParaRPr lang="ru-RU" sz="1800" b="1" i="0" dirty="0" smtClean="0">
                        <a:solidFill>
                          <a:srgbClr val="625B38"/>
                        </a:solidFill>
                        <a:effectLst/>
                        <a:latin typeface="+mn-lt"/>
                      </a:endParaRPr>
                    </a:p>
                    <a:p>
                      <a:endParaRPr lang="ru-RU" sz="1800" b="1" i="0" dirty="0" smtClean="0">
                        <a:solidFill>
                          <a:srgbClr val="625B38"/>
                        </a:solidFill>
                        <a:effectLst/>
                        <a:latin typeface="+mn-lt"/>
                      </a:endParaRPr>
                    </a:p>
                    <a:p>
                      <a:endParaRPr lang="ru-RU" sz="1800" b="1" i="0" dirty="0" smtClean="0">
                        <a:solidFill>
                          <a:srgbClr val="625B38"/>
                        </a:solidFill>
                        <a:effectLst/>
                        <a:latin typeface="+mn-lt"/>
                      </a:endParaRPr>
                    </a:p>
                    <a:p>
                      <a:r>
                        <a:rPr lang="ru-RU" sz="1800" b="1" i="0" dirty="0" smtClean="0">
                          <a:solidFill>
                            <a:srgbClr val="625B38"/>
                          </a:solidFill>
                          <a:effectLst/>
                          <a:latin typeface="+mn-lt"/>
                        </a:rPr>
                        <a:t>Пока не брезжит </a:t>
                      </a:r>
                    </a:p>
                    <a:p>
                      <a:r>
                        <a:rPr lang="ru-RU" sz="1800" b="1" i="0" dirty="0" smtClean="0">
                          <a:solidFill>
                            <a:srgbClr val="625B38"/>
                          </a:solidFill>
                          <a:effectLst/>
                          <a:latin typeface="+mn-lt"/>
                        </a:rPr>
                        <a:t>В горах рассвет, </a:t>
                      </a:r>
                    </a:p>
                    <a:p>
                      <a:r>
                        <a:rPr lang="ru-RU" sz="1800" b="1" i="0" dirty="0" smtClean="0">
                          <a:solidFill>
                            <a:srgbClr val="625B38"/>
                          </a:solidFill>
                          <a:effectLst/>
                          <a:latin typeface="+mn-lt"/>
                        </a:rPr>
                        <a:t>Возьмем винтовки, </a:t>
                      </a:r>
                    </a:p>
                    <a:p>
                      <a:r>
                        <a:rPr lang="ru-RU" sz="1800" b="1" i="0" dirty="0" smtClean="0">
                          <a:solidFill>
                            <a:srgbClr val="625B38"/>
                          </a:solidFill>
                          <a:effectLst/>
                          <a:latin typeface="+mn-lt"/>
                        </a:rPr>
                        <a:t>Здесь трусов нет! </a:t>
                      </a:r>
                    </a:p>
                    <a:p>
                      <a:r>
                        <a:rPr lang="ru-RU" sz="1800" b="1" i="0" dirty="0" smtClean="0">
                          <a:solidFill>
                            <a:srgbClr val="625B38"/>
                          </a:solidFill>
                          <a:effectLst/>
                          <a:latin typeface="+mn-lt"/>
                        </a:rPr>
                        <a:t>Вновь где-то ухнул </a:t>
                      </a:r>
                    </a:p>
                    <a:p>
                      <a:r>
                        <a:rPr lang="ru-RU" sz="1800" b="1" i="0" dirty="0" smtClean="0">
                          <a:solidFill>
                            <a:srgbClr val="625B38"/>
                          </a:solidFill>
                          <a:effectLst/>
                          <a:latin typeface="+mn-lt"/>
                        </a:rPr>
                        <a:t>Вдали снаряд, </a:t>
                      </a:r>
                    </a:p>
                    <a:p>
                      <a:r>
                        <a:rPr lang="ru-RU" sz="1800" b="1" i="0" dirty="0" smtClean="0">
                          <a:solidFill>
                            <a:srgbClr val="625B38"/>
                          </a:solidFill>
                          <a:effectLst/>
                          <a:latin typeface="+mn-lt"/>
                        </a:rPr>
                        <a:t>Идут мальчишки </a:t>
                      </a:r>
                    </a:p>
                    <a:p>
                      <a:r>
                        <a:rPr lang="ru-RU" sz="1800" b="1" i="0" dirty="0" smtClean="0">
                          <a:solidFill>
                            <a:srgbClr val="625B38"/>
                          </a:solidFill>
                          <a:effectLst/>
                          <a:latin typeface="+mn-lt"/>
                        </a:rPr>
                        <a:t>Цепочкой в ряд. </a:t>
                      </a:r>
                    </a:p>
                    <a:p>
                      <a:r>
                        <a:rPr lang="ru-RU" sz="1800" b="1" i="0" dirty="0" smtClean="0">
                          <a:solidFill>
                            <a:srgbClr val="625B38"/>
                          </a:solidFill>
                          <a:effectLst/>
                          <a:latin typeface="+mn-lt"/>
                        </a:rPr>
                        <a:t>На сбор последний </a:t>
                      </a:r>
                    </a:p>
                    <a:p>
                      <a:r>
                        <a:rPr lang="ru-RU" sz="1800" b="1" i="0" dirty="0" smtClean="0">
                          <a:solidFill>
                            <a:srgbClr val="625B38"/>
                          </a:solidFill>
                          <a:effectLst/>
                          <a:latin typeface="+mn-lt"/>
                        </a:rPr>
                        <a:t>Идет звено. </a:t>
                      </a:r>
                    </a:p>
                    <a:p>
                      <a:r>
                        <a:rPr lang="ru-RU" sz="1800" b="1" i="0" dirty="0" smtClean="0">
                          <a:solidFill>
                            <a:srgbClr val="625B38"/>
                          </a:solidFill>
                          <a:effectLst/>
                          <a:latin typeface="+mn-lt"/>
                        </a:rPr>
                        <a:t>Над морем звезды, </a:t>
                      </a:r>
                    </a:p>
                    <a:p>
                      <a:r>
                        <a:rPr lang="ru-RU" sz="1800" b="1" i="0" dirty="0" smtClean="0">
                          <a:solidFill>
                            <a:srgbClr val="625B38"/>
                          </a:solidFill>
                          <a:effectLst/>
                          <a:latin typeface="+mn-lt"/>
                        </a:rPr>
                        <a:t>В горах темно.</a:t>
                      </a:r>
                      <a:r>
                        <a:rPr lang="ru-RU" sz="1800" b="1" dirty="0" smtClean="0">
                          <a:solidFill>
                            <a:srgbClr val="625B38"/>
                          </a:solidFill>
                          <a:latin typeface="+mn-lt"/>
                        </a:rPr>
                        <a:t/>
                      </a:r>
                      <a:br>
                        <a:rPr lang="ru-RU" sz="1800" b="1" dirty="0" smtClean="0">
                          <a:solidFill>
                            <a:srgbClr val="625B38"/>
                          </a:solidFill>
                          <a:latin typeface="+mn-lt"/>
                        </a:rPr>
                      </a:br>
                      <a:endParaRPr lang="ru-RU" sz="1800" b="1" dirty="0">
                        <a:solidFill>
                          <a:srgbClr val="625B38"/>
                        </a:solidFill>
                        <a:latin typeface="+mn-lt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5122" name="Picture 2" descr="https://www.maam.ru/images/users/photos/medium/481e3539f9ba8a67902cbc1d693e2b1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04664"/>
            <a:ext cx="3583012" cy="23762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9668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9933666"/>
              </p:ext>
            </p:extLst>
          </p:nvPr>
        </p:nvGraphicFramePr>
        <p:xfrm>
          <a:off x="1187624" y="1196752"/>
          <a:ext cx="4176464" cy="3544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6464"/>
              </a:tblGrid>
              <a:tr h="3544168">
                <a:tc>
                  <a:txBody>
                    <a:bodyPr/>
                    <a:lstStyle/>
                    <a:p>
                      <a:r>
                        <a:rPr lang="ru-RU" sz="2000" b="1" i="0" kern="1200" dirty="0" smtClean="0">
                          <a:solidFill>
                            <a:srgbClr val="76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Мой брат уходит на войну </a:t>
                      </a:r>
                    </a:p>
                    <a:p>
                      <a:endParaRPr lang="ru-RU" sz="1800" b="0" i="0" kern="1200" dirty="0" smtClean="0">
                        <a:solidFill>
                          <a:srgbClr val="625B38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2000" b="1" i="0" kern="1200" dirty="0" smtClean="0">
                          <a:solidFill>
                            <a:srgbClr val="625B38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Мой брат уходит на войну </a:t>
                      </a:r>
                    </a:p>
                    <a:p>
                      <a:r>
                        <a:rPr lang="ru-RU" sz="2000" b="1" i="0" kern="1200" dirty="0" smtClean="0">
                          <a:solidFill>
                            <a:srgbClr val="625B38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Что мне сказать ему? </a:t>
                      </a:r>
                    </a:p>
                    <a:p>
                      <a:r>
                        <a:rPr lang="ru-RU" sz="2000" b="1" i="0" kern="1200" dirty="0" smtClean="0">
                          <a:solidFill>
                            <a:srgbClr val="625B38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Ему я руку протяну, </a:t>
                      </a:r>
                    </a:p>
                    <a:p>
                      <a:r>
                        <a:rPr lang="ru-RU" sz="2000" b="1" i="0" kern="1200" dirty="0" smtClean="0">
                          <a:solidFill>
                            <a:srgbClr val="625B38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Его я обниму. </a:t>
                      </a:r>
                    </a:p>
                    <a:p>
                      <a:r>
                        <a:rPr lang="ru-RU" sz="2000" b="1" i="0" kern="1200" dirty="0" smtClean="0">
                          <a:solidFill>
                            <a:srgbClr val="625B38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Ему не надо слов моих, </a:t>
                      </a:r>
                    </a:p>
                    <a:p>
                      <a:r>
                        <a:rPr lang="ru-RU" sz="2000" b="1" i="0" kern="1200" dirty="0" smtClean="0">
                          <a:solidFill>
                            <a:srgbClr val="625B38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Он будет биться за двоих.</a:t>
                      </a:r>
                      <a:r>
                        <a:rPr lang="ru-RU" sz="2000" b="1" dirty="0" smtClean="0"/>
                        <a:t/>
                      </a:r>
                      <a:br>
                        <a:rPr lang="ru-RU" sz="2000" b="1" dirty="0" smtClean="0"/>
                      </a:br>
                      <a:r>
                        <a:rPr lang="ru-RU" dirty="0" smtClean="0"/>
                        <a:t/>
                      </a:r>
                      <a:br>
                        <a:rPr lang="ru-RU" dirty="0" smtClean="0"/>
                      </a:br>
                      <a:endParaRPr lang="ru-RU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4" name="Picture 2" descr="http://900igr.net/up/datai/156623/0002-002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560" y="1628800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760000"/>
                </a:solidFill>
              </a:rPr>
              <a:t>      В дни войны</a:t>
            </a:r>
            <a:endParaRPr lang="ru-RU" dirty="0" smtClean="0">
              <a:solidFill>
                <a:srgbClr val="760000"/>
              </a:solidFill>
            </a:endParaRPr>
          </a:p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>
                <a:solidFill>
                  <a:srgbClr val="625B38"/>
                </a:solidFill>
              </a:rPr>
              <a:t>Глаза девчонки семилетней</a:t>
            </a:r>
            <a:br>
              <a:rPr lang="ru-RU" b="1" dirty="0" smtClean="0">
                <a:solidFill>
                  <a:srgbClr val="625B38"/>
                </a:solidFill>
              </a:rPr>
            </a:br>
            <a:r>
              <a:rPr lang="ru-RU" b="1" dirty="0" smtClean="0">
                <a:solidFill>
                  <a:srgbClr val="625B38"/>
                </a:solidFill>
              </a:rPr>
              <a:t>Как два померкших огонька.</a:t>
            </a:r>
            <a:br>
              <a:rPr lang="ru-RU" b="1" dirty="0" smtClean="0">
                <a:solidFill>
                  <a:srgbClr val="625B38"/>
                </a:solidFill>
              </a:rPr>
            </a:br>
            <a:r>
              <a:rPr lang="ru-RU" b="1" dirty="0" smtClean="0">
                <a:solidFill>
                  <a:srgbClr val="625B38"/>
                </a:solidFill>
              </a:rPr>
              <a:t>На детском личике заметней</a:t>
            </a:r>
            <a:br>
              <a:rPr lang="ru-RU" b="1" dirty="0" smtClean="0">
                <a:solidFill>
                  <a:srgbClr val="625B38"/>
                </a:solidFill>
              </a:rPr>
            </a:br>
            <a:r>
              <a:rPr lang="ru-RU" b="1" dirty="0" smtClean="0">
                <a:solidFill>
                  <a:srgbClr val="625B38"/>
                </a:solidFill>
              </a:rPr>
              <a:t>Большая, тяжкая тоска.</a:t>
            </a:r>
            <a:br>
              <a:rPr lang="ru-RU" b="1" dirty="0" smtClean="0">
                <a:solidFill>
                  <a:srgbClr val="625B38"/>
                </a:solidFill>
              </a:rPr>
            </a:br>
            <a:r>
              <a:rPr lang="ru-RU" b="1" dirty="0" smtClean="0">
                <a:solidFill>
                  <a:srgbClr val="625B38"/>
                </a:solidFill>
              </a:rPr>
              <a:t>Она молчит, о чем ни спросишь, </a:t>
            </a:r>
            <a:br>
              <a:rPr lang="ru-RU" b="1" dirty="0" smtClean="0">
                <a:solidFill>
                  <a:srgbClr val="625B38"/>
                </a:solidFill>
              </a:rPr>
            </a:br>
            <a:r>
              <a:rPr lang="ru-RU" b="1" dirty="0" smtClean="0">
                <a:solidFill>
                  <a:srgbClr val="625B38"/>
                </a:solidFill>
              </a:rPr>
              <a:t>Пошутишь с ней, – молчит в ответ.</a:t>
            </a:r>
            <a:br>
              <a:rPr lang="ru-RU" b="1" dirty="0" smtClean="0">
                <a:solidFill>
                  <a:srgbClr val="625B38"/>
                </a:solidFill>
              </a:rPr>
            </a:br>
            <a:r>
              <a:rPr lang="ru-RU" b="1" dirty="0" smtClean="0">
                <a:solidFill>
                  <a:srgbClr val="625B38"/>
                </a:solidFill>
              </a:rPr>
              <a:t>Как будто ей не семь, не восемь,</a:t>
            </a:r>
            <a:br>
              <a:rPr lang="ru-RU" b="1" dirty="0" smtClean="0">
                <a:solidFill>
                  <a:srgbClr val="625B38"/>
                </a:solidFill>
              </a:rPr>
            </a:br>
            <a:r>
              <a:rPr lang="ru-RU" b="1" dirty="0" smtClean="0">
                <a:solidFill>
                  <a:srgbClr val="625B38"/>
                </a:solidFill>
              </a:rPr>
              <a:t>А много, много горьких лет.</a:t>
            </a:r>
            <a:endParaRPr lang="ru-RU" b="1" dirty="0">
              <a:solidFill>
                <a:srgbClr val="625B38"/>
              </a:solidFill>
            </a:endParaRPr>
          </a:p>
        </p:txBody>
      </p:sp>
      <p:pic>
        <p:nvPicPr>
          <p:cNvPr id="3074" name="Picture 2" descr="C:\Users\Admin\Downloads\s1200-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1914" y="1052736"/>
            <a:ext cx="3025889" cy="39207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0713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900igr.net/up/datai/156623/0002-002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" y="-2349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6747901"/>
              </p:ext>
            </p:extLst>
          </p:nvPr>
        </p:nvGraphicFramePr>
        <p:xfrm>
          <a:off x="1043608" y="1407171"/>
          <a:ext cx="3264024" cy="368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6402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760000"/>
                          </a:solidFill>
                        </a:rPr>
                        <a:t>Сигнал тревоги</a:t>
                      </a:r>
                    </a:p>
                    <a:p>
                      <a:endParaRPr lang="ru-RU" dirty="0" smtClean="0">
                        <a:solidFill>
                          <a:srgbClr val="625B38"/>
                        </a:solidFill>
                      </a:endParaRP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Сигнал тревоги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Над страной: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Подкрался враг,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Как вор ночной.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Идёт на наши города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Фашистов чёрная орда.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Но мы врага отбросим так,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Так наша ненависть крепка,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Что даты нынешних атак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Народ прославит на века.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1941г.</a:t>
                      </a:r>
                      <a:endParaRPr lang="ru-RU" dirty="0">
                        <a:solidFill>
                          <a:srgbClr val="625B38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1" y="2420888"/>
            <a:ext cx="4214130" cy="31114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 descr="https://deswal.ru/aviation/1600-1200/0000017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585" y="398850"/>
            <a:ext cx="2391489" cy="17936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0713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900igr.net/up/datai/156623/0002-002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7713017"/>
              </p:ext>
            </p:extLst>
          </p:nvPr>
        </p:nvGraphicFramePr>
        <p:xfrm>
          <a:off x="611560" y="260648"/>
          <a:ext cx="5544616" cy="6120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/>
                <a:gridCol w="2880320"/>
              </a:tblGrid>
              <a:tr h="61206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760000"/>
                          </a:solidFill>
                        </a:rPr>
                        <a:t>Цветы</a:t>
                      </a:r>
                    </a:p>
                    <a:p>
                      <a:endParaRPr lang="ru-RU" sz="2000" dirty="0" smtClean="0">
                        <a:solidFill>
                          <a:srgbClr val="760000"/>
                        </a:solidFill>
                      </a:endParaRP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 Ты войди в теплицу — 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Там июльский зной. Распустились розы, 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Как в Крыму весной, Расцвели глицинии 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И фиалки синие. 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Пусть тебе расскажет Старый садовод, 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Как осколки сыпались 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На стеклянный свод, 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Как звенела, падая, 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Хрупкая броня… 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Нежные цикламены 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Вынес он из пламени, Пальму опалённую 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Вынес из огня. </a:t>
                      </a:r>
                    </a:p>
                  </a:txBody>
                  <a:tcPr>
                    <a:lnR w="12700" cmpd="sng">
                      <a:noFill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 smtClean="0">
                        <a:solidFill>
                          <a:srgbClr val="625B38"/>
                        </a:solidFill>
                      </a:endParaRPr>
                    </a:p>
                    <a:p>
                      <a:endParaRPr lang="ru-RU" dirty="0" smtClean="0">
                        <a:solidFill>
                          <a:srgbClr val="625B38"/>
                        </a:solidFill>
                      </a:endParaRP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Пусть тебе расскажет Садовод-старик, 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Как он спас от холода Звёздочки гвоздик… 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Стёкла были выбиты, 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Им грозил мороз,— 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Одеяло тёплое 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Из дому принёс. 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Ты войди в теплицу — 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Там увидишь ты, 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Что для Дня Победы 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Он сберёг цветы: 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Нежные цикламены, 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Белую сирень,— 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Чтоб цветами встретили </a:t>
                      </a:r>
                    </a:p>
                    <a:p>
                      <a:r>
                        <a:rPr lang="ru-RU" dirty="0" smtClean="0">
                          <a:solidFill>
                            <a:srgbClr val="625B38"/>
                          </a:solidFill>
                        </a:rPr>
                        <a:t>Мы великий день.</a:t>
                      </a:r>
                    </a:p>
                    <a:p>
                      <a:endParaRPr lang="ru-RU" dirty="0">
                        <a:solidFill>
                          <a:srgbClr val="625B38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7170" name="Picture 2" descr="https://cs11.livemaster.ru/storage/topicavatar/600x450/05/4a/a296c62f5960d12ec1ccd381a65e4d40ff3e4s.jpg?h=bUKEJzboNqoefzSTUhpxi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268760"/>
            <a:ext cx="3183227" cy="2664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0713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</TotalTime>
  <Words>860</Words>
  <Application>Microsoft Office PowerPoint</Application>
  <PresentationFormat>Экран (4:3)</PresentationFormat>
  <Paragraphs>237</Paragraphs>
  <Slides>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32</cp:revision>
  <dcterms:created xsi:type="dcterms:W3CDTF">2020-04-27T21:04:24Z</dcterms:created>
  <dcterms:modified xsi:type="dcterms:W3CDTF">2022-05-01T19:34:30Z</dcterms:modified>
</cp:coreProperties>
</file>