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4ADB3-547B-44C8-B20C-3FA419176AAF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C5019-B12C-45D2-871D-BB4DD62DE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present perfect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/>
              <a:t>Present</a:t>
            </a:r>
            <a:r>
              <a:rPr lang="ru-RU" dirty="0"/>
              <a:t> </a:t>
            </a:r>
            <a:r>
              <a:rPr lang="ru-RU" dirty="0" err="1"/>
              <a:t>Perfect</a:t>
            </a:r>
            <a:r>
              <a:rPr lang="ru-RU" dirty="0"/>
              <a:t> </a:t>
            </a:r>
            <a:r>
              <a:rPr lang="ru-RU" dirty="0" err="1"/>
              <a:t>Tense</a:t>
            </a:r>
            <a:r>
              <a:rPr lang="ru-RU" dirty="0"/>
              <a:t> (</a:t>
            </a:r>
            <a:r>
              <a:rPr lang="ru-RU" dirty="0" err="1"/>
              <a:t>Present</a:t>
            </a:r>
            <a:r>
              <a:rPr lang="ru-RU" dirty="0"/>
              <a:t> </a:t>
            </a:r>
            <a:r>
              <a:rPr lang="ru-RU" dirty="0" err="1"/>
              <a:t>Perfect</a:t>
            </a:r>
            <a:r>
              <a:rPr lang="ru-RU" dirty="0"/>
              <a:t>) — это настоящее совершенное время в английском языке. Оно обозначает действие, которое завершилось в настоящий момент времени.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ru-RU" dirty="0"/>
              <a:t>В этом и состоит основная сложность времени </a:t>
            </a:r>
            <a:r>
              <a:rPr lang="ru-RU" dirty="0" err="1"/>
              <a:t>Present</a:t>
            </a:r>
            <a:r>
              <a:rPr lang="ru-RU" dirty="0"/>
              <a:t> </a:t>
            </a:r>
            <a:r>
              <a:rPr lang="ru-RU" dirty="0" err="1"/>
              <a:t>Perfect</a:t>
            </a:r>
            <a:r>
              <a:rPr lang="ru-RU" dirty="0"/>
              <a:t> для изучающих. В русском языке нет времени аналогичного </a:t>
            </a:r>
            <a:r>
              <a:rPr lang="ru-RU" dirty="0" err="1"/>
              <a:t>Present</a:t>
            </a:r>
            <a:r>
              <a:rPr lang="ru-RU" dirty="0"/>
              <a:t> </a:t>
            </a:r>
            <a:r>
              <a:rPr lang="ru-RU" dirty="0" err="1"/>
              <a:t>Perfect</a:t>
            </a:r>
            <a:r>
              <a:rPr lang="ru-RU" dirty="0"/>
              <a:t>. Для нас если что-то происходит сейчас — это и есть настоящее, а если совершилось — это уже прошлое.</a:t>
            </a:r>
          </a:p>
          <a:p>
            <a:pPr fontAlgn="base"/>
            <a:r>
              <a:rPr lang="ru-RU" dirty="0"/>
              <a:t>Но не для англичан. Они воспринимают время немного по-другому. По логике носителей языка, действие вполне может закончиться и в настоящем или близко к настоящему моменту. Для выражения такой связи прошлого с настоящим и существует </a:t>
            </a:r>
            <a:r>
              <a:rPr lang="ru-RU" dirty="0" err="1"/>
              <a:t>Present</a:t>
            </a:r>
            <a:r>
              <a:rPr lang="ru-RU" dirty="0"/>
              <a:t> </a:t>
            </a:r>
            <a:r>
              <a:rPr lang="ru-RU" dirty="0" err="1"/>
              <a:t>Perfect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5220072" y="2924944"/>
            <a:ext cx="1080120" cy="93610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996952"/>
            <a:ext cx="151216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868144" y="1700808"/>
            <a:ext cx="1080120" cy="93610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1772816"/>
            <a:ext cx="201622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Perfect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I, You, We, They </a:t>
            </a:r>
            <a:r>
              <a:rPr lang="en-US" sz="6600" dirty="0" smtClean="0">
                <a:solidFill>
                  <a:srgbClr val="FF0000"/>
                </a:solidFill>
              </a:rPr>
              <a:t>HAVE</a:t>
            </a:r>
            <a:r>
              <a:rPr lang="en-US" sz="6600" dirty="0" smtClean="0"/>
              <a:t> </a:t>
            </a:r>
            <a:r>
              <a:rPr lang="en-US" dirty="0" smtClean="0"/>
              <a:t>+ </a:t>
            </a:r>
            <a:r>
              <a:rPr lang="en-US" sz="6600" dirty="0" smtClean="0">
                <a:solidFill>
                  <a:srgbClr val="FF0000"/>
                </a:solidFill>
              </a:rPr>
              <a:t>V3</a:t>
            </a:r>
          </a:p>
          <a:p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He, She, It </a:t>
            </a:r>
            <a:r>
              <a:rPr lang="en-US" sz="6600" dirty="0" smtClean="0">
                <a:solidFill>
                  <a:srgbClr val="FF0000"/>
                </a:solidFill>
              </a:rPr>
              <a:t>HAS + V3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Слова- маячки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base"/>
            <a:r>
              <a:rPr lang="fr-FR" dirty="0"/>
              <a:t>never (</a:t>
            </a:r>
            <a:r>
              <a:rPr lang="ru-RU" dirty="0"/>
              <a:t>никогда)</a:t>
            </a:r>
          </a:p>
          <a:p>
            <a:pPr fontAlgn="base"/>
            <a:r>
              <a:rPr lang="fr-FR" dirty="0"/>
              <a:t>ever (</a:t>
            </a:r>
            <a:r>
              <a:rPr lang="ru-RU" dirty="0"/>
              <a:t>когда-либо)</a:t>
            </a:r>
          </a:p>
          <a:p>
            <a:pPr fontAlgn="base"/>
            <a:r>
              <a:rPr lang="fr-FR" dirty="0"/>
              <a:t>already (</a:t>
            </a:r>
            <a:r>
              <a:rPr lang="ru-RU" dirty="0"/>
              <a:t>уже)</a:t>
            </a:r>
          </a:p>
          <a:p>
            <a:pPr fontAlgn="base"/>
            <a:r>
              <a:rPr lang="fr-FR" dirty="0"/>
              <a:t>yet (</a:t>
            </a:r>
            <a:r>
              <a:rPr lang="ru-RU" dirty="0"/>
              <a:t>еще) / </a:t>
            </a:r>
            <a:r>
              <a:rPr lang="fr-FR" dirty="0"/>
              <a:t>not yet (</a:t>
            </a:r>
            <a:r>
              <a:rPr lang="ru-RU" dirty="0"/>
              <a:t>еще нет)</a:t>
            </a:r>
          </a:p>
          <a:p>
            <a:r>
              <a:rPr lang="fr-FR" dirty="0" smtClean="0"/>
              <a:t>just</a:t>
            </a:r>
            <a:r>
              <a:rPr lang="fr-FR" dirty="0"/>
              <a:t> (</a:t>
            </a:r>
            <a:r>
              <a:rPr lang="ru-RU" dirty="0"/>
              <a:t>только что)</a:t>
            </a:r>
          </a:p>
          <a:p>
            <a:pPr fontAlgn="base"/>
            <a:r>
              <a:rPr lang="ru-RU" dirty="0" err="1"/>
              <a:t>today</a:t>
            </a:r>
            <a:r>
              <a:rPr lang="ru-RU" dirty="0"/>
              <a:t> (сегодня)</a:t>
            </a:r>
          </a:p>
          <a:p>
            <a:pPr fontAlgn="base"/>
            <a:r>
              <a:rPr lang="ru-RU" dirty="0" err="1"/>
              <a:t>this</a:t>
            </a:r>
            <a:r>
              <a:rPr lang="ru-RU" dirty="0"/>
              <a:t> </a:t>
            </a:r>
            <a:r>
              <a:rPr lang="ru-RU" dirty="0" err="1"/>
              <a:t>week</a:t>
            </a:r>
            <a:r>
              <a:rPr lang="ru-RU" dirty="0"/>
              <a:t> (на этой неделе)</a:t>
            </a:r>
          </a:p>
          <a:p>
            <a:pPr fontAlgn="base"/>
            <a:r>
              <a:rPr lang="ru-RU" dirty="0" err="1"/>
              <a:t>this</a:t>
            </a:r>
            <a:r>
              <a:rPr lang="ru-RU" dirty="0"/>
              <a:t> </a:t>
            </a:r>
            <a:r>
              <a:rPr lang="ru-RU" dirty="0" err="1"/>
              <a:t>year</a:t>
            </a:r>
            <a:r>
              <a:rPr lang="ru-RU" dirty="0"/>
              <a:t> (в этом году)</a:t>
            </a:r>
          </a:p>
          <a:p>
            <a:r>
              <a:rPr lang="en-US" dirty="0" smtClean="0"/>
              <a:t>Since</a:t>
            </a:r>
          </a:p>
          <a:p>
            <a:r>
              <a:rPr lang="en-US" dirty="0" smtClean="0"/>
              <a:t>for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rmAutofit/>
          </a:bodyPr>
          <a:lstStyle/>
          <a:p>
            <a:r>
              <a:rPr lang="en-US" dirty="0"/>
              <a:t>We (buy)  a new lamp.</a:t>
            </a:r>
          </a:p>
          <a:p>
            <a:r>
              <a:rPr lang="en-US" dirty="0"/>
              <a:t>We (not / plan)  our holiday yet.</a:t>
            </a:r>
          </a:p>
          <a:p>
            <a:r>
              <a:rPr lang="en-US" dirty="0"/>
              <a:t>Where (be / you) ?</a:t>
            </a:r>
          </a:p>
          <a:p>
            <a:r>
              <a:rPr lang="en-US" dirty="0"/>
              <a:t>He (write)  five letters.</a:t>
            </a:r>
          </a:p>
          <a:p>
            <a:r>
              <a:rPr lang="en-US" dirty="0"/>
              <a:t>She (not / see)  him for a long time.</a:t>
            </a:r>
          </a:p>
          <a:p>
            <a:r>
              <a:rPr lang="en-US" dirty="0"/>
              <a:t>(be / you)  at school?</a:t>
            </a:r>
          </a:p>
          <a:p>
            <a:r>
              <a:rPr lang="en-US" dirty="0"/>
              <a:t>School (not / start)  yet.</a:t>
            </a:r>
          </a:p>
          <a:p>
            <a:r>
              <a:rPr lang="en-US" dirty="0"/>
              <a:t>(speak / he)  to his boss?</a:t>
            </a:r>
          </a:p>
          <a:p>
            <a:r>
              <a:rPr lang="en-US" dirty="0"/>
              <a:t>No, he (have / not)  the time yet.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Past simple</a:t>
            </a:r>
            <a:endParaRPr lang="ru-RU" dirty="0"/>
          </a:p>
        </p:txBody>
      </p:sp>
      <p:pic>
        <p:nvPicPr>
          <p:cNvPr id="4" name="Содержимое 3" descr="slide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938" t="26087"/>
          <a:stretch>
            <a:fillRect/>
          </a:stretch>
        </p:blipFill>
        <p:spPr>
          <a:xfrm>
            <a:off x="395536" y="1556792"/>
            <a:ext cx="8394808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490066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Present Perfect or Past simple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5688632"/>
          </a:xfrm>
        </p:spPr>
        <p:txBody>
          <a:bodyPr>
            <a:normAutofit/>
          </a:bodyPr>
          <a:lstStyle/>
          <a:p>
            <a:r>
              <a:rPr lang="en-US" dirty="0"/>
              <a:t>1. I (not yet to eat) today.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He (not to eat</a:t>
            </a:r>
            <a:r>
              <a:rPr lang="en-US"/>
              <a:t>) </a:t>
            </a:r>
            <a:r>
              <a:rPr lang="en-US" smtClean="0"/>
              <a:t>yesterday</a:t>
            </a:r>
            <a:r>
              <a:rPr lang="en-US" dirty="0"/>
              <a:t>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You (to play) the piano yesterday?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You (to play) the piano today?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5</a:t>
            </a:r>
            <a:r>
              <a:rPr lang="en-US" dirty="0"/>
              <a:t>. What you (to prepare) for today?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43346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6. Look at this birdhouse. Mike (to make) it himself. He (to make) it last Sunday. </a:t>
            </a:r>
          </a:p>
          <a:p>
            <a:endParaRPr lang="en-US" dirty="0" smtClean="0"/>
          </a:p>
          <a:p>
            <a:r>
              <a:rPr lang="en-US" dirty="0" smtClean="0"/>
              <a:t>7. Where you (to put) my pen? I cannot find it.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8. You (to see) Mary today? </a:t>
            </a:r>
          </a:p>
          <a:p>
            <a:endParaRPr lang="en-US" dirty="0" smtClean="0"/>
          </a:p>
          <a:p>
            <a:r>
              <a:rPr lang="en-US" dirty="0" smtClean="0"/>
              <a:t>9. When you (to see) Mary? — I (to see) her last week.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15</TotalTime>
  <Words>167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The present perfect</vt:lpstr>
      <vt:lpstr>Слайд 2</vt:lpstr>
      <vt:lpstr>Present Perfect</vt:lpstr>
      <vt:lpstr>Слова- маячки</vt:lpstr>
      <vt:lpstr>Слайд 5</vt:lpstr>
      <vt:lpstr>The Past simple</vt:lpstr>
      <vt:lpstr>Present Perfect or Past simple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 perfect</dc:title>
  <dc:creator>1</dc:creator>
  <cp:lastModifiedBy>1</cp:lastModifiedBy>
  <cp:revision>3</cp:revision>
  <dcterms:created xsi:type="dcterms:W3CDTF">2020-10-11T09:04:52Z</dcterms:created>
  <dcterms:modified xsi:type="dcterms:W3CDTF">2022-05-01T19:50:34Z</dcterms:modified>
</cp:coreProperties>
</file>