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</p:sldMasterIdLst>
  <p:sldIdLst>
    <p:sldId id="270" r:id="rId4"/>
    <p:sldId id="269" r:id="rId5"/>
    <p:sldId id="256" r:id="rId6"/>
    <p:sldId id="271" r:id="rId7"/>
    <p:sldId id="264" r:id="rId8"/>
    <p:sldId id="272" r:id="rId9"/>
    <p:sldId id="258" r:id="rId10"/>
    <p:sldId id="262" r:id="rId11"/>
    <p:sldId id="263" r:id="rId12"/>
    <p:sldId id="268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BC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444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865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007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14383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102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068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231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848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337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330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30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9725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120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344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7851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889943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4652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861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7634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9149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8600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67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0819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7775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5597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012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755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303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372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157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401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409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015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E9040-ED48-43E4-8FF3-3696277490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14AC5-12C6-4808-ACB3-CC3887C97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13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4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06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4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1380F72-CB77-4F16-A708-8C62B72589E3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14.03.2022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EC9603E-C0B0-46CE-A798-67FF93C4CE2A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75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567" y="0"/>
            <a:ext cx="76768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26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4233" y="0"/>
            <a:ext cx="4899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FF0000"/>
                </a:solidFill>
              </a:rPr>
              <a:t>Тест «</a:t>
            </a:r>
            <a:r>
              <a:rPr lang="ru-RU" sz="3600" b="1" i="1" dirty="0">
                <a:solidFill>
                  <a:srgbClr val="FF0000"/>
                </a:solidFill>
              </a:rPr>
              <a:t>Проверь</a:t>
            </a:r>
            <a:r>
              <a:rPr lang="ru-RU" sz="4000" b="1" i="1" dirty="0">
                <a:solidFill>
                  <a:srgbClr val="FF0000"/>
                </a:solidFill>
              </a:rPr>
              <a:t> себя»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81225" y="571481"/>
            <a:ext cx="6787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1. Частное чисел 4200 и 20 равно: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09919" y="857232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а)  220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б)  221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09919" y="1428736"/>
            <a:ext cx="1403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в)  210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81224" y="1643051"/>
            <a:ext cx="736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2. Делимое – 3500, частное – 700, делитель равен: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09918" y="1928803"/>
            <a:ext cx="12858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а)  5</a:t>
            </a: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09918" y="2285992"/>
            <a:ext cx="121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б)  50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в)  500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81224" y="2857497"/>
            <a:ext cx="624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3. Значение выражения 320 *10 : 800 равно: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09919" y="3214686"/>
            <a:ext cx="1045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а)  44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09919" y="3500439"/>
            <a:ext cx="8203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б)  4</a:t>
            </a: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09919" y="3786190"/>
            <a:ext cx="1006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в)  40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81224" y="4071943"/>
            <a:ext cx="6924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4. При делении числа 623 на 300 остаток равен: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09918" y="435769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а)  3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б)  13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09919" y="4929198"/>
            <a:ext cx="863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в)  23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81225" y="5143513"/>
            <a:ext cx="3694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5. Остаток должен быть: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09918" y="5429264"/>
            <a:ext cx="278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а)  меньше делителя;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09918" y="5715016"/>
            <a:ext cx="2738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б)  больше делителя;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в)  равен делителю.</a:t>
            </a:r>
          </a:p>
        </p:txBody>
      </p:sp>
    </p:spTree>
    <p:extLst>
      <p:ext uri="{BB962C8B-B14F-4D97-AF65-F5344CB8AC3E}">
        <p14:creationId xmlns:p14="http://schemas.microsoft.com/office/powerpoint/2010/main" val="37419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4" grpId="0"/>
      <p:bldP spid="16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52927" y="214291"/>
            <a:ext cx="34211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Comic Sans MS" pitchFamily="66" charset="0"/>
              </a:rPr>
              <a:t>Рефлексия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24298" y="1214422"/>
            <a:ext cx="66437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Bookman Old Style" pitchFamily="18" charset="0"/>
              </a:rPr>
              <a:t>ВО ВРЕМЯ </a:t>
            </a:r>
            <a:r>
              <a:rPr lang="ru-RU" sz="2400" b="1" dirty="0" smtClean="0">
                <a:solidFill>
                  <a:prstClr val="black"/>
                </a:solidFill>
                <a:latin typeface="Bookman Old Style" pitchFamily="18" charset="0"/>
              </a:rPr>
              <a:t>УРОКА </a:t>
            </a:r>
            <a:r>
              <a:rPr lang="ru-RU" sz="2400" b="1" dirty="0">
                <a:solidFill>
                  <a:prstClr val="black"/>
                </a:solidFill>
                <a:latin typeface="Bookman Old Style" pitchFamily="18" charset="0"/>
              </a:rPr>
              <a:t>БЫЛО ИНТЕРЕСНО И ЛЕГКО, ПОТОМУ ЧТО УМЕЮ БЫСТРО И ПРАВИЛЬНО ВЫЧИСЛЯТЬ, РЕШАТЬ ЗАДАЧИ</a:t>
            </a:r>
          </a:p>
          <a:p>
            <a:endParaRPr lang="ru-RU" sz="2400" b="1" dirty="0">
              <a:solidFill>
                <a:prstClr val="black"/>
              </a:solidFill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24298" y="3143249"/>
            <a:ext cx="69204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Bookman Old Style" pitchFamily="18" charset="0"/>
              </a:rPr>
              <a:t>НА УРОКЕ </a:t>
            </a:r>
            <a:r>
              <a:rPr lang="ru-RU" sz="2400" b="1" dirty="0">
                <a:solidFill>
                  <a:prstClr val="black"/>
                </a:solidFill>
                <a:latin typeface="Bookman Old Style" pitchFamily="18" charset="0"/>
              </a:rPr>
              <a:t>БЫЛО </a:t>
            </a:r>
            <a:r>
              <a:rPr lang="ru-RU" sz="2400" b="1" dirty="0" smtClean="0">
                <a:solidFill>
                  <a:prstClr val="black"/>
                </a:solidFill>
                <a:latin typeface="Bookman Old Style" pitchFamily="18" charset="0"/>
              </a:rPr>
              <a:t>ИНТЕРЕСНО, </a:t>
            </a:r>
            <a:endParaRPr lang="ru-RU" sz="2400" b="1" dirty="0">
              <a:solidFill>
                <a:prstClr val="black"/>
              </a:solidFill>
              <a:latin typeface="Bookman Old Style" pitchFamily="18" charset="0"/>
            </a:endParaRPr>
          </a:p>
          <a:p>
            <a:r>
              <a:rPr lang="ru-RU" sz="2400" b="1" dirty="0">
                <a:solidFill>
                  <a:prstClr val="black"/>
                </a:solidFill>
                <a:latin typeface="Bookman Old Style" pitchFamily="18" charset="0"/>
              </a:rPr>
              <a:t>НО НЕКОТОРЫЕ ЗАДАНИЯ ВЫЗЫВАЛИ </a:t>
            </a:r>
          </a:p>
          <a:p>
            <a:r>
              <a:rPr lang="ru-RU" sz="2400" b="1" dirty="0">
                <a:solidFill>
                  <a:prstClr val="black"/>
                </a:solidFill>
                <a:latin typeface="Bookman Old Style" pitchFamily="18" charset="0"/>
              </a:rPr>
              <a:t>ЗАТРУДНЕНИЯ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81620" y="5000636"/>
            <a:ext cx="7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24299" y="5000637"/>
            <a:ext cx="65245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Bookman Old Style" pitchFamily="18" charset="0"/>
              </a:rPr>
              <a:t>МНЕ  БЫЛО  СКУЧНО!  Я МЕДЛЕННО </a:t>
            </a:r>
          </a:p>
          <a:p>
            <a:r>
              <a:rPr lang="ru-RU" sz="2400" b="1" dirty="0">
                <a:solidFill>
                  <a:prstClr val="black"/>
                </a:solidFill>
                <a:latin typeface="Bookman Old Style" pitchFamily="18" charset="0"/>
              </a:rPr>
              <a:t>СЧИТАЮ, МНЕ ТРУДНО БЫЛО </a:t>
            </a:r>
          </a:p>
          <a:p>
            <a:r>
              <a:rPr lang="ru-RU" sz="2400" b="1" dirty="0">
                <a:solidFill>
                  <a:prstClr val="black"/>
                </a:solidFill>
                <a:latin typeface="Bookman Old Style" pitchFamily="18" charset="0"/>
              </a:rPr>
              <a:t>ВЫПОЛНИТЬ ЗАДАНИЯ.</a:t>
            </a:r>
          </a:p>
        </p:txBody>
      </p:sp>
      <p:pic>
        <p:nvPicPr>
          <p:cNvPr id="12" name="Рисунок 11" descr="37r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1158" y="1071546"/>
            <a:ext cx="1571636" cy="1500198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/>
        </p:nvGrpSpPr>
        <p:grpSpPr>
          <a:xfrm>
            <a:off x="1881158" y="2643182"/>
            <a:ext cx="2071702" cy="1785950"/>
            <a:chOff x="285720" y="3000372"/>
            <a:chExt cx="2071702" cy="1571636"/>
          </a:xfrm>
        </p:grpSpPr>
        <p:pic>
          <p:nvPicPr>
            <p:cNvPr id="11" name="Рисунок 10" descr="37r5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1472" y="3000372"/>
              <a:ext cx="1643074" cy="1428760"/>
            </a:xfrm>
            <a:prstGeom prst="rect">
              <a:avLst/>
            </a:prstGeom>
            <a:noFill/>
          </p:spPr>
        </p:pic>
        <p:pic>
          <p:nvPicPr>
            <p:cNvPr id="3074" name="Picture 2" descr="C:\Documents and Settings\мама\Мои документы\казибошки-2\погода\Копия j0440406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5720" y="3429000"/>
              <a:ext cx="2071702" cy="1143008"/>
            </a:xfrm>
            <a:prstGeom prst="rect">
              <a:avLst/>
            </a:prstGeom>
            <a:noFill/>
          </p:spPr>
        </p:pic>
      </p:grpSp>
      <p:pic>
        <p:nvPicPr>
          <p:cNvPr id="3075" name="Picture 3" descr="C:\Documents and Settings\мама\Мои документы\казибошки-2\погода\SmThhfs4k6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9F3F3"/>
              </a:clrFrom>
              <a:clrTo>
                <a:srgbClr val="F9F3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309654" y="4793066"/>
            <a:ext cx="3214710" cy="20649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7522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8866" y="764275"/>
            <a:ext cx="469483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120х6</a:t>
            </a:r>
          </a:p>
          <a:p>
            <a:endParaRPr lang="ru-RU" sz="3600" dirty="0"/>
          </a:p>
          <a:p>
            <a:r>
              <a:rPr lang="ru-RU" sz="3600" dirty="0" smtClean="0"/>
              <a:t>360:3</a:t>
            </a:r>
          </a:p>
          <a:p>
            <a:endParaRPr lang="ru-RU" sz="3600" dirty="0" smtClean="0"/>
          </a:p>
          <a:p>
            <a:r>
              <a:rPr lang="ru-RU" sz="3600" dirty="0" smtClean="0"/>
              <a:t>780:6</a:t>
            </a:r>
          </a:p>
          <a:p>
            <a:endParaRPr lang="ru-RU" sz="3600" dirty="0"/>
          </a:p>
          <a:p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25х30</a:t>
            </a:r>
          </a:p>
          <a:p>
            <a:endParaRPr lang="ru-RU" sz="3600" dirty="0"/>
          </a:p>
          <a:p>
            <a:endParaRPr lang="ru-RU" sz="3600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71748" y="764275"/>
            <a:ext cx="2019869" cy="6404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560:80</a:t>
            </a:r>
          </a:p>
          <a:p>
            <a:endParaRPr lang="ru-RU" sz="3600" dirty="0"/>
          </a:p>
          <a:p>
            <a:r>
              <a:rPr lang="ru-RU" sz="3600" dirty="0" smtClean="0"/>
              <a:t>770:7</a:t>
            </a:r>
          </a:p>
          <a:p>
            <a:endParaRPr lang="ru-RU" sz="3600" dirty="0"/>
          </a:p>
          <a:p>
            <a:r>
              <a:rPr lang="ru-RU" sz="3600" dirty="0" smtClean="0"/>
              <a:t>5200:260</a:t>
            </a:r>
          </a:p>
          <a:p>
            <a:endParaRPr lang="ru-RU" sz="3600" dirty="0"/>
          </a:p>
          <a:p>
            <a:r>
              <a:rPr lang="ru-RU" sz="3600" dirty="0" smtClean="0"/>
              <a:t>45</a:t>
            </a:r>
            <a:r>
              <a:rPr lang="en-US" sz="3600" dirty="0" smtClean="0"/>
              <a:t>0</a:t>
            </a:r>
            <a:r>
              <a:rPr lang="ru-RU" sz="3600" dirty="0" smtClean="0"/>
              <a:t>:9</a:t>
            </a:r>
          </a:p>
          <a:p>
            <a:endParaRPr lang="ru-RU" sz="3600" dirty="0"/>
          </a:p>
          <a:p>
            <a:r>
              <a:rPr lang="ru-RU" sz="3600" dirty="0" smtClean="0"/>
              <a:t>85х2</a:t>
            </a:r>
          </a:p>
          <a:p>
            <a:endParaRPr lang="ru-RU" sz="3600" dirty="0"/>
          </a:p>
          <a:p>
            <a:r>
              <a:rPr lang="ru-RU" sz="3600" dirty="0" smtClean="0"/>
              <a:t>68х3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8202304" y="764275"/>
            <a:ext cx="2415653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2300:100</a:t>
            </a:r>
          </a:p>
          <a:p>
            <a:endParaRPr lang="ru-RU" sz="3600" dirty="0"/>
          </a:p>
          <a:p>
            <a:r>
              <a:rPr lang="ru-RU" sz="3600" dirty="0" smtClean="0"/>
              <a:t>99х10</a:t>
            </a:r>
          </a:p>
          <a:p>
            <a:endParaRPr lang="ru-RU" sz="3600" dirty="0"/>
          </a:p>
          <a:p>
            <a:r>
              <a:rPr lang="ru-RU" sz="3600" dirty="0" smtClean="0"/>
              <a:t>3200:800</a:t>
            </a:r>
          </a:p>
          <a:p>
            <a:endParaRPr lang="ru-RU" sz="3600" dirty="0"/>
          </a:p>
          <a:p>
            <a:r>
              <a:rPr lang="ru-RU" sz="3600" dirty="0" smtClean="0"/>
              <a:t>63х2</a:t>
            </a:r>
          </a:p>
          <a:p>
            <a:endParaRPr lang="ru-RU" sz="3600" dirty="0"/>
          </a:p>
          <a:p>
            <a:r>
              <a:rPr lang="ru-RU" sz="3600" dirty="0" smtClean="0"/>
              <a:t>240:120</a:t>
            </a:r>
          </a:p>
          <a:p>
            <a:endParaRPr lang="ru-RU" sz="3600" dirty="0"/>
          </a:p>
          <a:p>
            <a:r>
              <a:rPr lang="ru-RU" sz="3600" dirty="0" smtClean="0"/>
              <a:t>1000-1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767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tun-tun.com/wp-content/uploads/best-teaching-templates-powerpoint-favorite-ppt-wallpaper-for-children-wallpapersafa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9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90109" y="1586770"/>
            <a:ext cx="812273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8EBC9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Письменное деление на числа, </a:t>
            </a:r>
          </a:p>
          <a:p>
            <a:pPr algn="ctr"/>
            <a:r>
              <a:rPr lang="ru-RU" sz="4400" b="1" cap="none" spc="0" dirty="0" smtClean="0">
                <a:ln/>
                <a:solidFill>
                  <a:srgbClr val="8EBC9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оканчивающиеся нулями. </a:t>
            </a:r>
          </a:p>
          <a:p>
            <a:pPr algn="ctr"/>
            <a:r>
              <a:rPr lang="ru-RU" sz="4400" b="1" cap="none" spc="0" dirty="0" smtClean="0">
                <a:ln/>
                <a:solidFill>
                  <a:srgbClr val="8EBC9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 разных видов.</a:t>
            </a:r>
            <a:endParaRPr lang="ru-RU" sz="4400" b="1" cap="none" spc="0" dirty="0">
              <a:ln/>
              <a:solidFill>
                <a:srgbClr val="8EBC9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40092" y="85499"/>
            <a:ext cx="451181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4 класс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49192" y="5766824"/>
            <a:ext cx="48434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Валиева Ф. М. учитель начальных классов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Сокуровская</a:t>
            </a:r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СОШ им Г. Р. Державина»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30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3205" y="327546"/>
            <a:ext cx="11150221" cy="3485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6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урока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«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Закрепление по теме «Письменное деление на числа, оканчивающиеся нулями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</a:p>
          <a:p>
            <a:pPr marL="342900" lvl="0" indent="-342900">
              <a:lnSpc>
                <a:spcPct val="106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ct val="106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Цель: отрабатывать приемы деления на числа, оканчивающиеся нулями; совершенствовать умение решать задачи изученных видов.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49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tun-tun.com/wp-content/uploads/best-teaching-templates-powerpoint-favorite-ppt-wallpaper-for-children-wallpapersafa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642"/>
            <a:ext cx="12192001" cy="689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45172" y="42948"/>
            <a:ext cx="1051602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 вычисления, найди ошибку</a:t>
            </a:r>
            <a:endParaRPr lang="ru-RU" sz="4800" b="1" cap="none" spc="0" dirty="0">
              <a:ln/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na-klass.ru/wp-content/uploads/2017/07/978-5-09-037624-2-600x6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0" y="2427411"/>
            <a:ext cx="1732085" cy="24874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5374693" y="1036222"/>
            <a:ext cx="133882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32449" y="1036222"/>
            <a:ext cx="249299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425400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328138" y="1292469"/>
            <a:ext cx="13188" cy="152106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75030" y="1925515"/>
            <a:ext cx="13384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411996" y="1810912"/>
            <a:ext cx="5693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54035" y="1751265"/>
            <a:ext cx="172354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4200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948834" y="2729110"/>
            <a:ext cx="13384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566660" y="1906126"/>
            <a:ext cx="37474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449832" y="2595643"/>
            <a:ext cx="172354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5400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226211" y="1818720"/>
            <a:ext cx="5693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449832" y="3292365"/>
            <a:ext cx="172354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5400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3642360" y="4215010"/>
            <a:ext cx="13384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4545635" y="4136743"/>
            <a:ext cx="5693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32902" y="968126"/>
            <a:ext cx="21082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28500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9923667" y="1177866"/>
            <a:ext cx="13188" cy="152106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9970559" y="1810912"/>
            <a:ext cx="13384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10191970" y="968126"/>
            <a:ext cx="95410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0036376" y="1751265"/>
            <a:ext cx="95410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836917" y="1586165"/>
            <a:ext cx="133882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270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7837254" y="2509303"/>
            <a:ext cx="13384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8169932" y="2509303"/>
            <a:ext cx="133882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217622" y="3181874"/>
            <a:ext cx="133882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8157348" y="4122653"/>
            <a:ext cx="13384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9021973" y="4122653"/>
            <a:ext cx="5693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3075083" y="3383234"/>
            <a:ext cx="37474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7458153" y="1842308"/>
            <a:ext cx="37474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782599" y="3383234"/>
            <a:ext cx="37474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-688627" y="1848973"/>
            <a:ext cx="5693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2466997" y="1713447"/>
            <a:ext cx="56938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6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2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48148E-6 L 0.53099 -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4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13164 0.003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125" y="300251"/>
            <a:ext cx="11737075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Алгоритм деления на круглое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число</a:t>
            </a:r>
          </a:p>
          <a:p>
            <a:pPr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Находим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первое неполное делимое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Определяем сколько цифр в частном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Делим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Умножаем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Вычитаем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Сравниваем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остаток с делителем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Читаем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ответ</a:t>
            </a:r>
          </a:p>
          <a:p>
            <a:pPr marL="457200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32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tun-tun.com/wp-content/uploads/best-teaching-templates-powerpoint-favorite-ppt-wallpaper-for-children-wallpapersafa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626"/>
            <a:ext cx="12192001" cy="689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10030" y="0"/>
            <a:ext cx="324088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Блок задач</a:t>
            </a:r>
            <a:endParaRPr lang="ru-RU" sz="4800" b="1" cap="none" spc="0" dirty="0">
              <a:ln/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0223" y="426550"/>
            <a:ext cx="112005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Реши задачи,  записывая по краткому условию только решение задачи</a:t>
            </a:r>
            <a:r>
              <a:rPr lang="ru-RU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ru-RU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65131" y="2778473"/>
            <a:ext cx="9047285" cy="175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426677" y="2270807"/>
            <a:ext cx="2699238" cy="175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8730761" y="2250100"/>
            <a:ext cx="2593731" cy="175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6951209" y="1933537"/>
            <a:ext cx="13189" cy="82448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365131" y="2674089"/>
            <a:ext cx="8792" cy="3253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1350870" y="2633514"/>
            <a:ext cx="8792" cy="3250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Правая фигурная скобка 18"/>
          <p:cNvSpPr/>
          <p:nvPr/>
        </p:nvSpPr>
        <p:spPr>
          <a:xfrm rot="16200000" flipH="1">
            <a:off x="6772610" y="-1239897"/>
            <a:ext cx="311459" cy="9196756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перфолента 20"/>
          <p:cNvSpPr/>
          <p:nvPr/>
        </p:nvSpPr>
        <p:spPr>
          <a:xfrm>
            <a:off x="6964398" y="1694549"/>
            <a:ext cx="558311" cy="564343"/>
          </a:xfrm>
          <a:prstGeom prst="flowChartPunchedTap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395178" y="3395899"/>
            <a:ext cx="10663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48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48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836525" y="2802319"/>
            <a:ext cx="22557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36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6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50 мин</a:t>
            </a:r>
            <a:endParaRPr lang="ru-RU" sz="36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47675" y="1577929"/>
            <a:ext cx="22813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ru-RU" sz="36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м/мин</a:t>
            </a:r>
            <a:endParaRPr lang="ru-RU" sz="36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256150" y="1540026"/>
            <a:ext cx="354295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?на 20м меньше</a:t>
            </a:r>
            <a:endParaRPr lang="ru-RU" sz="36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344173" y="4275936"/>
            <a:ext cx="646202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200-20</a:t>
            </a:r>
            <a:r>
              <a:rPr lang="ru-RU" sz="48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4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48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 (м/мин)</a:t>
            </a:r>
            <a:endParaRPr lang="ru-RU" sz="48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170097" y="4994982"/>
            <a:ext cx="95622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8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ru-RU" sz="4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200+180)х50</a:t>
            </a:r>
            <a:r>
              <a:rPr lang="ru-RU" sz="48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 19000(м)=19 (км)</a:t>
            </a:r>
            <a:endParaRPr lang="ru-RU" sz="48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99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tun-tun.com/wp-content/uploads/best-teaching-templates-powerpoint-favorite-ppt-wallpaper-for-children-wallpapersafa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9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65832" y="0"/>
            <a:ext cx="25292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4800" b="1" dirty="0">
                <a:ln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800" b="1" cap="none" spc="0" dirty="0">
              <a:ln/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470638" y="2347546"/>
            <a:ext cx="8185639" cy="175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4106008" y="1943099"/>
            <a:ext cx="2187418" cy="879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7438292" y="1921235"/>
            <a:ext cx="2191817" cy="2186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470638" y="2167190"/>
            <a:ext cx="0" cy="39588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656277" y="2167190"/>
            <a:ext cx="0" cy="39588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563457" y="1283449"/>
            <a:ext cx="0" cy="104674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3579719" y="1085508"/>
            <a:ext cx="0" cy="39588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Блок-схема: перфолента 23"/>
          <p:cNvSpPr/>
          <p:nvPr/>
        </p:nvSpPr>
        <p:spPr>
          <a:xfrm>
            <a:off x="6563457" y="1283449"/>
            <a:ext cx="486105" cy="452918"/>
          </a:xfrm>
          <a:prstGeom prst="flowChartPunchedTap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06008" y="1204569"/>
            <a:ext cx="22573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90 м/мин</a:t>
            </a:r>
            <a:endParaRPr lang="ru-RU" sz="4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08605" y="1274899"/>
            <a:ext cx="22573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40 м/мин</a:t>
            </a:r>
            <a:endParaRPr lang="ru-RU" sz="4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авая фигурная скобка 29"/>
          <p:cNvSpPr/>
          <p:nvPr/>
        </p:nvSpPr>
        <p:spPr>
          <a:xfrm rot="5400000">
            <a:off x="4297278" y="916787"/>
            <a:ext cx="373596" cy="4026877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авая фигурная скобка 30"/>
          <p:cNvSpPr/>
          <p:nvPr/>
        </p:nvSpPr>
        <p:spPr>
          <a:xfrm rot="5400000">
            <a:off x="8390098" y="942936"/>
            <a:ext cx="373596" cy="4026879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942155" y="3178543"/>
            <a:ext cx="14318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270 м</a:t>
            </a:r>
            <a:endParaRPr lang="ru-RU" sz="4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234304" y="3129910"/>
            <a:ext cx="9188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 м</a:t>
            </a:r>
            <a:endParaRPr lang="ru-RU" sz="4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174360" y="4473376"/>
            <a:ext cx="81095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1) 270:90 = 3 (ч) – время движения</a:t>
            </a:r>
            <a:endParaRPr lang="ru-RU" sz="4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174360" y="5304373"/>
            <a:ext cx="87191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2) 40 • 3= 120 (м) – проплыл 2 пловец</a:t>
            </a:r>
            <a:endParaRPr lang="ru-RU" sz="4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82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30" grpId="0" animBg="1"/>
      <p:bldP spid="31" grpId="0" animBg="1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tun-tun.com/wp-content/uploads/best-teaching-templates-powerpoint-favorite-ppt-wallpaper-for-children-wallpapersafa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9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51046" y="237392"/>
            <a:ext cx="535441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800" b="1" cap="none" spc="0" dirty="0">
              <a:ln/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avatars.mds.yandex.net/get-pdb/1209663/b8ca4b1d-7cb8-4594-998a-54836976be89/s1200?webp=fals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732" y="1960685"/>
            <a:ext cx="3006970" cy="323730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518560" y="2027260"/>
            <a:ext cx="44085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с. 34  </a:t>
            </a:r>
            <a:r>
              <a:rPr lang="ru-RU" sz="32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48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136, 137</a:t>
            </a:r>
          </a:p>
          <a:p>
            <a:pPr algn="ctr"/>
            <a:endParaRPr lang="ru-RU" sz="48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49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374</Words>
  <Application>Microsoft Office PowerPoint</Application>
  <PresentationFormat>Широкоэкранный</PresentationFormat>
  <Paragraphs>117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6" baseType="lpstr">
      <vt:lpstr>Arial</vt:lpstr>
      <vt:lpstr>Book Antiqua</vt:lpstr>
      <vt:lpstr>Bookman Old Style</vt:lpstr>
      <vt:lpstr>Calibri</vt:lpstr>
      <vt:lpstr>Calibri Light</vt:lpstr>
      <vt:lpstr>Comic Sans MS</vt:lpstr>
      <vt:lpstr>Lucida Sans</vt:lpstr>
      <vt:lpstr>Symbol</vt:lpstr>
      <vt:lpstr>Times New Roman</vt:lpstr>
      <vt:lpstr>Wingdings</vt:lpstr>
      <vt:lpstr>Wingdings 2</vt:lpstr>
      <vt:lpstr>Wingdings 3</vt:lpstr>
      <vt:lpstr>Тема Office</vt:lpstr>
      <vt:lpstr>Апекс</vt:lpstr>
      <vt:lpstr>2_Апекс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Asus</cp:lastModifiedBy>
  <cp:revision>55</cp:revision>
  <dcterms:created xsi:type="dcterms:W3CDTF">2019-02-25T10:37:36Z</dcterms:created>
  <dcterms:modified xsi:type="dcterms:W3CDTF">2022-03-14T20:58:26Z</dcterms:modified>
</cp:coreProperties>
</file>