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6" r:id="rId3"/>
    <p:sldId id="257" r:id="rId4"/>
    <p:sldId id="258" r:id="rId5"/>
    <p:sldId id="259" r:id="rId6"/>
    <p:sldId id="260" r:id="rId7"/>
    <p:sldId id="268" r:id="rId8"/>
    <p:sldId id="269" r:id="rId9"/>
    <p:sldId id="270" r:id="rId10"/>
    <p:sldId id="261" r:id="rId11"/>
    <p:sldId id="262" r:id="rId12"/>
    <p:sldId id="263" r:id="rId13"/>
    <p:sldId id="264" r:id="rId14"/>
    <p:sldId id="265" r:id="rId15"/>
    <p:sldId id="267"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236"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F4FA4-BDFC-4A87-8139-CB4C9CC0ECBD}" type="datetimeFigureOut">
              <a:rPr lang="ru-RU" smtClean="0"/>
              <a:pPr/>
              <a:t>вс 01.05.22</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A16078-C10E-412B-9756-FA0CD9519F6B}"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BA16078-C10E-412B-9756-FA0CD9519F6B}" type="slidenum">
              <a:rPr lang="ru-RU" smtClean="0"/>
              <a:pPr/>
              <a:t>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BA16078-C10E-412B-9756-FA0CD9519F6B}" type="slidenum">
              <a:rPr lang="ru-RU" smtClean="0"/>
              <a:pPr/>
              <a:t>4</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BA16078-C10E-412B-9756-FA0CD9519F6B}" type="slidenum">
              <a:rPr lang="ru-RU" smtClean="0"/>
              <a:pPr/>
              <a:t>6</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C804403-2944-4AA3-996D-54B71B05F729}" type="datetimeFigureOut">
              <a:rPr lang="ru-RU" smtClean="0"/>
              <a:pPr/>
              <a:t>вс 01.05.22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2F498E4-AEC5-42E3-9678-37CEE952DB4E}" type="slidenum">
              <a:rPr lang="ru-RU" smtClean="0"/>
              <a:pPr/>
              <a:t>‹#›</a:t>
            </a:fld>
            <a:endParaRPr lang="ru-RU" dirty="0"/>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804403-2944-4AA3-996D-54B71B05F729}" type="datetimeFigureOut">
              <a:rPr lang="ru-RU" smtClean="0"/>
              <a:pPr/>
              <a:t>вс 01.05.22</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F498E4-AEC5-42E3-9678-37CEE952DB4E}"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slideLayout" Target="../slideLayouts/slideLayout1.xml"/><Relationship Id="rId16" Type="http://schemas.openxmlformats.org/officeDocument/2006/relationships/image" Target="../media/image13.emf"/><Relationship Id="rId1" Type="http://schemas.openxmlformats.org/officeDocument/2006/relationships/audio" Target="file:///C:\Users\Admin\Documents\&#1050;&#1072;&#1085;&#1072;&#1076;&#1072;\Arman%20-%20&#1084;&#1077;&#1083;&#1086;&#1076;&#1080;&#1103;%20(zvukoff.ru).mp3" TargetMode="Externa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audio" Target="file:///C:\Documents%20and%20Settings\&#1045;&#1083;&#1077;&#1085;&#1072;%20&#1050;&#1086;&#1088;&#1072;&#1073;&#1083;&#1105;&#1074;&#1072;\&#1052;&#1086;&#1080;%20&#1076;&#1086;&#1082;&#1091;&#1084;&#1077;&#1085;&#1090;&#1099;\&#1056;&#1072;&#1073;&#1086;&#1095;&#1080;&#1081;%20&#1089;&#1090;&#1086;&#1083;\Arman%20-%20&#1082;&#1072;&#1081;&#1092;&#1086;&#1074;&#1072;&#1103;%20&#1084;&#1077;&#1083;&#1086;&#1076;&#1080;&#1103;%20(zvukoff.ru).mp3"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2.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audio" Target="file:///C:\Users\Admin\Documents\&#1050;&#1072;&#1085;&#1072;&#1076;&#1072;\&#1050;&#1072;&#1085;&#1072;&#1076;&#1072;%201.wav" TargetMode="Externa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1">
                <a:shade val="45000"/>
                <a:satMod val="135000"/>
              </a:schemeClr>
              <a:prstClr val="white"/>
            </a:duotone>
            <a:lum bright="-20000" contrast="36000"/>
          </a:blip>
          <a:srcRect/>
          <a:tile tx="-762000" ty="-1905000" sx="100000" sy="100000" flip="none" algn="tl"/>
        </a:blipFill>
        <a:effectLst/>
      </p:bgPr>
    </p:bg>
    <p:spTree>
      <p:nvGrpSpPr>
        <p:cNvPr id="1" name=""/>
        <p:cNvGrpSpPr/>
        <p:nvPr/>
      </p:nvGrpSpPr>
      <p:grpSpPr>
        <a:xfrm>
          <a:off x="0" y="0"/>
          <a:ext cx="0" cy="0"/>
          <a:chOff x="0" y="0"/>
          <a:chExt cx="0" cy="0"/>
        </a:xfrm>
      </p:grpSpPr>
      <p:pic>
        <p:nvPicPr>
          <p:cNvPr id="1033" name="Picture 9"/>
          <p:cNvPicPr>
            <a:picLocks noChangeAspect="1" noChangeArrowheads="1"/>
          </p:cNvPicPr>
          <p:nvPr/>
        </p:nvPicPr>
        <p:blipFill>
          <a:blip r:embed="rId5"/>
          <a:srcRect/>
          <a:stretch>
            <a:fillRect/>
          </a:stretch>
        </p:blipFill>
        <p:spPr bwMode="auto">
          <a:xfrm>
            <a:off x="4143372" y="-160759"/>
            <a:ext cx="4500594" cy="3375446"/>
          </a:xfrm>
          <a:prstGeom prst="rect">
            <a:avLst/>
          </a:prstGeom>
          <a:noFill/>
          <a:ln w="9525">
            <a:noFill/>
            <a:miter lim="800000"/>
            <a:headEnd/>
            <a:tailEnd/>
          </a:ln>
          <a:effectLst>
            <a:softEdge rad="635000"/>
          </a:effectLst>
        </p:spPr>
      </p:pic>
      <p:pic>
        <p:nvPicPr>
          <p:cNvPr id="9" name="Рисунок 8" descr="2leftarrow.png">
            <a:hlinkClick r:id="" action="ppaction://hlinkshowjump?jump=previousslide"/>
          </p:cNvPr>
          <p:cNvPicPr>
            <a:picLocks noChangeAspect="1"/>
          </p:cNvPicPr>
          <p:nvPr/>
        </p:nvPicPr>
        <p:blipFill>
          <a:blip r:embed="rId6"/>
          <a:stretch>
            <a:fillRect/>
          </a:stretch>
        </p:blipFill>
        <p:spPr>
          <a:xfrm>
            <a:off x="7715272" y="6215082"/>
            <a:ext cx="406349" cy="406349"/>
          </a:xfrm>
          <a:prstGeom prst="rect">
            <a:avLst/>
          </a:prstGeom>
        </p:spPr>
      </p:pic>
      <p:pic>
        <p:nvPicPr>
          <p:cNvPr id="10" name="Рисунок 9" descr="2rightarrow.png">
            <a:hlinkClick r:id="" action="ppaction://hlinkshowjump?jump=nextslide"/>
          </p:cNvPr>
          <p:cNvPicPr>
            <a:picLocks noChangeAspect="1"/>
          </p:cNvPicPr>
          <p:nvPr/>
        </p:nvPicPr>
        <p:blipFill>
          <a:blip r:embed="rId7"/>
          <a:stretch>
            <a:fillRect/>
          </a:stretch>
        </p:blipFill>
        <p:spPr>
          <a:xfrm>
            <a:off x="8358214" y="6215082"/>
            <a:ext cx="406349" cy="406349"/>
          </a:xfrm>
          <a:prstGeom prst="rect">
            <a:avLst/>
          </a:prstGeom>
        </p:spPr>
      </p:pic>
      <p:pic>
        <p:nvPicPr>
          <p:cNvPr id="11" name="Рисунок 10" descr="exit.png">
            <a:hlinkClick r:id="" action="ppaction://hlinkshowjump?jump=endshow"/>
          </p:cNvPr>
          <p:cNvPicPr>
            <a:picLocks noChangeAspect="1"/>
          </p:cNvPicPr>
          <p:nvPr/>
        </p:nvPicPr>
        <p:blipFill>
          <a:blip r:embed="rId8"/>
          <a:stretch>
            <a:fillRect/>
          </a:stretch>
        </p:blipFill>
        <p:spPr>
          <a:xfrm>
            <a:off x="285720" y="6215082"/>
            <a:ext cx="390244" cy="390244"/>
          </a:xfrm>
          <a:prstGeom prst="rect">
            <a:avLst/>
          </a:prstGeom>
        </p:spPr>
      </p:pic>
      <p:pic>
        <p:nvPicPr>
          <p:cNvPr id="1027" name="Picture 3"/>
          <p:cNvPicPr>
            <a:picLocks noChangeAspect="1" noChangeArrowheads="1"/>
          </p:cNvPicPr>
          <p:nvPr/>
        </p:nvPicPr>
        <p:blipFill>
          <a:blip r:embed="rId9"/>
          <a:srcRect/>
          <a:stretch>
            <a:fillRect/>
          </a:stretch>
        </p:blipFill>
        <p:spPr bwMode="auto">
          <a:xfrm>
            <a:off x="2428860" y="3857628"/>
            <a:ext cx="4292638" cy="3205170"/>
          </a:xfrm>
          <a:prstGeom prst="rect">
            <a:avLst/>
          </a:prstGeom>
          <a:ln>
            <a:noFill/>
          </a:ln>
          <a:effectLst>
            <a:softEdge rad="635000"/>
          </a:effectLst>
        </p:spPr>
      </p:pic>
      <p:pic>
        <p:nvPicPr>
          <p:cNvPr id="1029" name="Picture 5"/>
          <p:cNvPicPr>
            <a:picLocks noChangeAspect="1" noChangeArrowheads="1"/>
          </p:cNvPicPr>
          <p:nvPr/>
        </p:nvPicPr>
        <p:blipFill>
          <a:blip r:embed="rId10"/>
          <a:srcRect/>
          <a:stretch>
            <a:fillRect/>
          </a:stretch>
        </p:blipFill>
        <p:spPr bwMode="auto">
          <a:xfrm>
            <a:off x="6068971" y="523771"/>
            <a:ext cx="2857520" cy="4300615"/>
          </a:xfrm>
          <a:prstGeom prst="plaque">
            <a:avLst/>
          </a:prstGeom>
          <a:ln>
            <a:noFill/>
          </a:ln>
          <a:effectLst>
            <a:softEdge rad="635000"/>
          </a:effectLst>
        </p:spPr>
      </p:pic>
      <p:pic>
        <p:nvPicPr>
          <p:cNvPr id="1028" name="Picture 4"/>
          <p:cNvPicPr>
            <a:picLocks noChangeAspect="1" noChangeArrowheads="1"/>
          </p:cNvPicPr>
          <p:nvPr/>
        </p:nvPicPr>
        <p:blipFill>
          <a:blip r:embed="rId11"/>
          <a:srcRect/>
          <a:stretch>
            <a:fillRect/>
          </a:stretch>
        </p:blipFill>
        <p:spPr bwMode="auto">
          <a:xfrm>
            <a:off x="0" y="3027543"/>
            <a:ext cx="3000364" cy="4470541"/>
          </a:xfrm>
          <a:prstGeom prst="flowChartPunchedCard">
            <a:avLst/>
          </a:prstGeom>
          <a:ln>
            <a:noFill/>
          </a:ln>
          <a:effectLst>
            <a:softEdge rad="635000"/>
          </a:effectLst>
        </p:spPr>
      </p:pic>
      <p:pic>
        <p:nvPicPr>
          <p:cNvPr id="1031" name="Picture 7"/>
          <p:cNvPicPr>
            <a:picLocks noChangeAspect="1" noChangeArrowheads="1"/>
          </p:cNvPicPr>
          <p:nvPr/>
        </p:nvPicPr>
        <p:blipFill>
          <a:blip r:embed="rId12"/>
          <a:srcRect/>
          <a:stretch>
            <a:fillRect/>
          </a:stretch>
        </p:blipFill>
        <p:spPr bwMode="auto">
          <a:xfrm>
            <a:off x="1500166" y="0"/>
            <a:ext cx="3048000" cy="5000644"/>
          </a:xfrm>
          <a:prstGeom prst="ellipse">
            <a:avLst/>
          </a:prstGeom>
          <a:ln>
            <a:noFill/>
          </a:ln>
          <a:effectLst>
            <a:softEdge rad="635000"/>
          </a:effectLst>
        </p:spPr>
      </p:pic>
      <p:pic>
        <p:nvPicPr>
          <p:cNvPr id="1026" name="Picture 2"/>
          <p:cNvPicPr>
            <a:picLocks noChangeAspect="1" noChangeArrowheads="1"/>
          </p:cNvPicPr>
          <p:nvPr/>
        </p:nvPicPr>
        <p:blipFill>
          <a:blip r:embed="rId13"/>
          <a:srcRect/>
          <a:stretch>
            <a:fillRect/>
          </a:stretch>
        </p:blipFill>
        <p:spPr bwMode="auto">
          <a:xfrm>
            <a:off x="3286116" y="1785926"/>
            <a:ext cx="2357422" cy="3143261"/>
          </a:xfrm>
          <a:prstGeom prst="ellipse">
            <a:avLst/>
          </a:prstGeom>
          <a:ln>
            <a:noFill/>
          </a:ln>
          <a:effectLst>
            <a:softEdge rad="317500"/>
          </a:effectLst>
        </p:spPr>
      </p:pic>
      <p:pic>
        <p:nvPicPr>
          <p:cNvPr id="1032" name="Picture 8"/>
          <p:cNvPicPr>
            <a:picLocks noChangeAspect="1" noChangeArrowheads="1"/>
          </p:cNvPicPr>
          <p:nvPr/>
        </p:nvPicPr>
        <p:blipFill>
          <a:blip r:embed="rId14"/>
          <a:srcRect/>
          <a:stretch>
            <a:fillRect/>
          </a:stretch>
        </p:blipFill>
        <p:spPr bwMode="auto">
          <a:xfrm>
            <a:off x="0" y="1785926"/>
            <a:ext cx="3905257" cy="2928943"/>
          </a:xfrm>
          <a:prstGeom prst="rect">
            <a:avLst/>
          </a:prstGeom>
          <a:ln>
            <a:noFill/>
          </a:ln>
          <a:effectLst>
            <a:softEdge rad="635000"/>
          </a:effectLst>
        </p:spPr>
      </p:pic>
      <p:pic>
        <p:nvPicPr>
          <p:cNvPr id="1030" name="Picture 6"/>
          <p:cNvPicPr>
            <a:picLocks noChangeAspect="1" noChangeArrowheads="1"/>
          </p:cNvPicPr>
          <p:nvPr/>
        </p:nvPicPr>
        <p:blipFill>
          <a:blip r:embed="rId15"/>
          <a:srcRect/>
          <a:stretch>
            <a:fillRect/>
          </a:stretch>
        </p:blipFill>
        <p:spPr bwMode="auto">
          <a:xfrm>
            <a:off x="4429124" y="3714752"/>
            <a:ext cx="5000626" cy="3571876"/>
          </a:xfrm>
          <a:prstGeom prst="ellipse">
            <a:avLst/>
          </a:prstGeom>
          <a:ln>
            <a:noFill/>
          </a:ln>
          <a:effectLst>
            <a:softEdge rad="635000"/>
          </a:effectLst>
        </p:spPr>
      </p:pic>
      <p:pic>
        <p:nvPicPr>
          <p:cNvPr id="1034" name="Picture 10"/>
          <p:cNvPicPr>
            <a:picLocks noChangeAspect="1" noChangeArrowheads="1"/>
          </p:cNvPicPr>
          <p:nvPr/>
        </p:nvPicPr>
        <p:blipFill>
          <a:blip r:embed="rId16"/>
          <a:srcRect/>
          <a:stretch>
            <a:fillRect/>
          </a:stretch>
        </p:blipFill>
        <p:spPr bwMode="auto">
          <a:xfrm>
            <a:off x="83387" y="49450"/>
            <a:ext cx="2762216" cy="2324472"/>
          </a:xfrm>
          <a:prstGeom prst="rect">
            <a:avLst/>
          </a:prstGeom>
          <a:noFill/>
          <a:ln w="9525">
            <a:noFill/>
            <a:miter lim="800000"/>
            <a:headEnd/>
            <a:tailEnd/>
          </a:ln>
          <a:effectLst>
            <a:softEdge rad="317500"/>
          </a:effectLst>
        </p:spPr>
      </p:pic>
      <p:sp>
        <p:nvSpPr>
          <p:cNvPr id="17" name="Прямоугольник 16"/>
          <p:cNvSpPr/>
          <p:nvPr/>
        </p:nvSpPr>
        <p:spPr>
          <a:xfrm>
            <a:off x="500002" y="2928934"/>
            <a:ext cx="8643998" cy="101566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Welcome to Canada</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8" name="Arman - мелодия (zvukoff.ru).mp3">
            <a:hlinkClick r:id="" action="ppaction://media"/>
          </p:cNvPr>
          <p:cNvPicPr>
            <a:picLocks noRot="1" noChangeAspect="1"/>
          </p:cNvPicPr>
          <p:nvPr>
            <a:audioFile r:link="rId1"/>
          </p:nvPr>
        </p:nvPicPr>
        <p:blipFill>
          <a:blip r:embed="rId17"/>
          <a:stretch>
            <a:fillRect/>
          </a:stretch>
        </p:blipFill>
        <p:spPr>
          <a:xfrm>
            <a:off x="8839200" y="6357958"/>
            <a:ext cx="304800" cy="304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5000">
        <p15:prstTrans prst="peelOff"/>
      </p:transition>
    </mc:Choice>
    <mc:Fallback>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18"/>
                                        </p:tgtEl>
                                      </p:cBhvr>
                                    </p:cmd>
                                  </p:childTnLst>
                                </p:cTn>
                              </p:par>
                            </p:childTnLst>
                          </p:cTn>
                        </p:par>
                        <p:par>
                          <p:cTn id="7" fill="hold">
                            <p:stCondLst>
                              <p:cond delay="0"/>
                            </p:stCondLst>
                            <p:childTnLst>
                              <p:par>
                                <p:cTn id="8" presetID="20" presetClass="entr" presetSubtype="0" fill="hold" nodeType="after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edge">
                                      <p:cBhvr>
                                        <p:cTn id="10" dur="1000"/>
                                        <p:tgtEl>
                                          <p:spTgt spid="1027"/>
                                        </p:tgtEl>
                                      </p:cBhvr>
                                    </p:animEffect>
                                  </p:childTnLst>
                                </p:cTn>
                              </p:par>
                            </p:childTnLst>
                          </p:cTn>
                        </p:par>
                        <p:par>
                          <p:cTn id="11" fill="hold">
                            <p:stCondLst>
                              <p:cond delay="1000"/>
                            </p:stCondLst>
                            <p:childTnLst>
                              <p:par>
                                <p:cTn id="12" presetID="20" presetClass="entr" presetSubtype="0" fill="hold" nodeType="afterEffect">
                                  <p:stCondLst>
                                    <p:cond delay="0"/>
                                  </p:stCondLst>
                                  <p:childTnLst>
                                    <p:set>
                                      <p:cBhvr>
                                        <p:cTn id="13" dur="1" fill="hold">
                                          <p:stCondLst>
                                            <p:cond delay="0"/>
                                          </p:stCondLst>
                                        </p:cTn>
                                        <p:tgtEl>
                                          <p:spTgt spid="1033"/>
                                        </p:tgtEl>
                                        <p:attrNameLst>
                                          <p:attrName>style.visibility</p:attrName>
                                        </p:attrNameLst>
                                      </p:cBhvr>
                                      <p:to>
                                        <p:strVal val="visible"/>
                                      </p:to>
                                    </p:set>
                                    <p:animEffect transition="in" filter="wedge">
                                      <p:cBhvr>
                                        <p:cTn id="14" dur="1000"/>
                                        <p:tgtEl>
                                          <p:spTgt spid="1033"/>
                                        </p:tgtEl>
                                      </p:cBhvr>
                                    </p:animEffect>
                                  </p:childTnLst>
                                </p:cTn>
                              </p:par>
                            </p:childTnLst>
                          </p:cTn>
                        </p:par>
                        <p:par>
                          <p:cTn id="15" fill="hold">
                            <p:stCondLst>
                              <p:cond delay="2000"/>
                            </p:stCondLst>
                            <p:childTnLst>
                              <p:par>
                                <p:cTn id="16" presetID="20" presetClass="entr" presetSubtype="0" fill="hold" nodeType="after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edge">
                                      <p:cBhvr>
                                        <p:cTn id="18" dur="1000"/>
                                        <p:tgtEl>
                                          <p:spTgt spid="1026"/>
                                        </p:tgtEl>
                                      </p:cBhvr>
                                    </p:animEffect>
                                  </p:childTnLst>
                                </p:cTn>
                              </p:par>
                            </p:childTnLst>
                          </p:cTn>
                        </p:par>
                        <p:par>
                          <p:cTn id="19" fill="hold">
                            <p:stCondLst>
                              <p:cond delay="3000"/>
                            </p:stCondLst>
                            <p:childTnLst>
                              <p:par>
                                <p:cTn id="20" presetID="20" presetClass="entr" presetSubtype="0" fill="hold" nodeType="after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wedge">
                                      <p:cBhvr>
                                        <p:cTn id="22" dur="1000"/>
                                        <p:tgtEl>
                                          <p:spTgt spid="1028"/>
                                        </p:tgtEl>
                                      </p:cBhvr>
                                    </p:animEffect>
                                  </p:childTnLst>
                                </p:cTn>
                              </p:par>
                            </p:childTnLst>
                          </p:cTn>
                        </p:par>
                        <p:par>
                          <p:cTn id="23" fill="hold">
                            <p:stCondLst>
                              <p:cond delay="4000"/>
                            </p:stCondLst>
                            <p:childTnLst>
                              <p:par>
                                <p:cTn id="24" presetID="20" presetClass="entr" presetSubtype="0" fill="hold" nodeType="afterEffect">
                                  <p:stCondLst>
                                    <p:cond delay="0"/>
                                  </p:stCondLst>
                                  <p:childTnLst>
                                    <p:set>
                                      <p:cBhvr>
                                        <p:cTn id="25" dur="1" fill="hold">
                                          <p:stCondLst>
                                            <p:cond delay="0"/>
                                          </p:stCondLst>
                                        </p:cTn>
                                        <p:tgtEl>
                                          <p:spTgt spid="1029"/>
                                        </p:tgtEl>
                                        <p:attrNameLst>
                                          <p:attrName>style.visibility</p:attrName>
                                        </p:attrNameLst>
                                      </p:cBhvr>
                                      <p:to>
                                        <p:strVal val="visible"/>
                                      </p:to>
                                    </p:set>
                                    <p:animEffect transition="in" filter="wedge">
                                      <p:cBhvr>
                                        <p:cTn id="26" dur="1000"/>
                                        <p:tgtEl>
                                          <p:spTgt spid="1029"/>
                                        </p:tgtEl>
                                      </p:cBhvr>
                                    </p:animEffect>
                                  </p:childTnLst>
                                </p:cTn>
                              </p:par>
                            </p:childTnLst>
                          </p:cTn>
                        </p:par>
                        <p:par>
                          <p:cTn id="27" fill="hold">
                            <p:stCondLst>
                              <p:cond delay="5000"/>
                            </p:stCondLst>
                            <p:childTnLst>
                              <p:par>
                                <p:cTn id="28" presetID="20" presetClass="entr" presetSubtype="0" fill="hold" nodeType="afterEffect">
                                  <p:stCondLst>
                                    <p:cond delay="0"/>
                                  </p:stCondLst>
                                  <p:childTnLst>
                                    <p:set>
                                      <p:cBhvr>
                                        <p:cTn id="29" dur="1" fill="hold">
                                          <p:stCondLst>
                                            <p:cond delay="0"/>
                                          </p:stCondLst>
                                        </p:cTn>
                                        <p:tgtEl>
                                          <p:spTgt spid="1032"/>
                                        </p:tgtEl>
                                        <p:attrNameLst>
                                          <p:attrName>style.visibility</p:attrName>
                                        </p:attrNameLst>
                                      </p:cBhvr>
                                      <p:to>
                                        <p:strVal val="visible"/>
                                      </p:to>
                                    </p:set>
                                    <p:animEffect transition="in" filter="wedge">
                                      <p:cBhvr>
                                        <p:cTn id="30" dur="1000"/>
                                        <p:tgtEl>
                                          <p:spTgt spid="1032"/>
                                        </p:tgtEl>
                                      </p:cBhvr>
                                    </p:animEffect>
                                  </p:childTnLst>
                                </p:cTn>
                              </p:par>
                            </p:childTnLst>
                          </p:cTn>
                        </p:par>
                        <p:par>
                          <p:cTn id="31" fill="hold">
                            <p:stCondLst>
                              <p:cond delay="6000"/>
                            </p:stCondLst>
                            <p:childTnLst>
                              <p:par>
                                <p:cTn id="32" presetID="20" presetClass="entr" presetSubtype="0" fill="hold" nodeType="afterEffect">
                                  <p:stCondLst>
                                    <p:cond delay="0"/>
                                  </p:stCondLst>
                                  <p:childTnLst>
                                    <p:set>
                                      <p:cBhvr>
                                        <p:cTn id="33" dur="1" fill="hold">
                                          <p:stCondLst>
                                            <p:cond delay="0"/>
                                          </p:stCondLst>
                                        </p:cTn>
                                        <p:tgtEl>
                                          <p:spTgt spid="1034"/>
                                        </p:tgtEl>
                                        <p:attrNameLst>
                                          <p:attrName>style.visibility</p:attrName>
                                        </p:attrNameLst>
                                      </p:cBhvr>
                                      <p:to>
                                        <p:strVal val="visible"/>
                                      </p:to>
                                    </p:set>
                                    <p:animEffect transition="in" filter="wedge">
                                      <p:cBhvr>
                                        <p:cTn id="34" dur="1000"/>
                                        <p:tgtEl>
                                          <p:spTgt spid="1034"/>
                                        </p:tgtEl>
                                      </p:cBhvr>
                                    </p:animEffect>
                                  </p:childTnLst>
                                </p:cTn>
                              </p:par>
                            </p:childTnLst>
                          </p:cTn>
                        </p:par>
                        <p:par>
                          <p:cTn id="35" fill="hold">
                            <p:stCondLst>
                              <p:cond delay="7000"/>
                            </p:stCondLst>
                            <p:childTnLst>
                              <p:par>
                                <p:cTn id="36" presetID="20" presetClass="entr" presetSubtype="0" fill="hold" nodeType="afterEffect">
                                  <p:stCondLst>
                                    <p:cond delay="0"/>
                                  </p:stCondLst>
                                  <p:childTnLst>
                                    <p:set>
                                      <p:cBhvr>
                                        <p:cTn id="37" dur="1" fill="hold">
                                          <p:stCondLst>
                                            <p:cond delay="0"/>
                                          </p:stCondLst>
                                        </p:cTn>
                                        <p:tgtEl>
                                          <p:spTgt spid="1031"/>
                                        </p:tgtEl>
                                        <p:attrNameLst>
                                          <p:attrName>style.visibility</p:attrName>
                                        </p:attrNameLst>
                                      </p:cBhvr>
                                      <p:to>
                                        <p:strVal val="visible"/>
                                      </p:to>
                                    </p:set>
                                    <p:animEffect transition="in" filter="wedge">
                                      <p:cBhvr>
                                        <p:cTn id="38" dur="1000"/>
                                        <p:tgtEl>
                                          <p:spTgt spid="1031"/>
                                        </p:tgtEl>
                                      </p:cBhvr>
                                    </p:animEffect>
                                  </p:childTnLst>
                                </p:cTn>
                              </p:par>
                            </p:childTnLst>
                          </p:cTn>
                        </p:par>
                        <p:par>
                          <p:cTn id="39" fill="hold">
                            <p:stCondLst>
                              <p:cond delay="8000"/>
                            </p:stCondLst>
                            <p:childTnLst>
                              <p:par>
                                <p:cTn id="40" presetID="20" presetClass="entr" presetSubtype="0" fill="hold" nodeType="afterEffect">
                                  <p:stCondLst>
                                    <p:cond delay="0"/>
                                  </p:stCondLst>
                                  <p:childTnLst>
                                    <p:set>
                                      <p:cBhvr>
                                        <p:cTn id="41" dur="1" fill="hold">
                                          <p:stCondLst>
                                            <p:cond delay="0"/>
                                          </p:stCondLst>
                                        </p:cTn>
                                        <p:tgtEl>
                                          <p:spTgt spid="1030"/>
                                        </p:tgtEl>
                                        <p:attrNameLst>
                                          <p:attrName>style.visibility</p:attrName>
                                        </p:attrNameLst>
                                      </p:cBhvr>
                                      <p:to>
                                        <p:strVal val="visible"/>
                                      </p:to>
                                    </p:set>
                                    <p:animEffect transition="in" filter="wedge">
                                      <p:cBhvr>
                                        <p:cTn id="42" dur="1000"/>
                                        <p:tgtEl>
                                          <p:spTgt spid="1030"/>
                                        </p:tgtEl>
                                      </p:cBhvr>
                                    </p:animEffect>
                                  </p:childTnLst>
                                </p:cTn>
                              </p:par>
                            </p:childTnLst>
                          </p:cTn>
                        </p:par>
                        <p:par>
                          <p:cTn id="43" fill="hold">
                            <p:stCondLst>
                              <p:cond delay="9000"/>
                            </p:stCondLst>
                            <p:childTnLst>
                              <p:par>
                                <p:cTn id="44" presetID="15"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3000" fill="hold"/>
                                        <p:tgtEl>
                                          <p:spTgt spid="17"/>
                                        </p:tgtEl>
                                        <p:attrNameLst>
                                          <p:attrName>ppt_w</p:attrName>
                                        </p:attrNameLst>
                                      </p:cBhvr>
                                      <p:tavLst>
                                        <p:tav tm="0">
                                          <p:val>
                                            <p:fltVal val="0"/>
                                          </p:val>
                                        </p:tav>
                                        <p:tav tm="100000">
                                          <p:val>
                                            <p:strVal val="#ppt_w"/>
                                          </p:val>
                                        </p:tav>
                                      </p:tavLst>
                                    </p:anim>
                                    <p:anim calcmode="lin" valueType="num">
                                      <p:cBhvr>
                                        <p:cTn id="47" dur="3000" fill="hold"/>
                                        <p:tgtEl>
                                          <p:spTgt spid="17"/>
                                        </p:tgtEl>
                                        <p:attrNameLst>
                                          <p:attrName>ppt_h</p:attrName>
                                        </p:attrNameLst>
                                      </p:cBhvr>
                                      <p:tavLst>
                                        <p:tav tm="0">
                                          <p:val>
                                            <p:fltVal val="0"/>
                                          </p:val>
                                        </p:tav>
                                        <p:tav tm="100000">
                                          <p:val>
                                            <p:strVal val="#ppt_h"/>
                                          </p:val>
                                        </p:tav>
                                      </p:tavLst>
                                    </p:anim>
                                    <p:anim calcmode="lin" valueType="num">
                                      <p:cBhvr>
                                        <p:cTn id="48"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49" dur="3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10">
                <p:cTn id="50" fill="hold" display="0">
                  <p:stCondLst>
                    <p:cond delay="indefinite"/>
                  </p:stCondLst>
                  <p:endCondLst>
                    <p:cond evt="onPrev" delay="0">
                      <p:tgtEl>
                        <p:sldTgt/>
                      </p:tgtEl>
                    </p:cond>
                    <p:cond evt="onStopAudio" delay="0">
                      <p:tgtEl>
                        <p:sldTgt/>
                      </p:tgtEl>
                    </p:cond>
                  </p:endCondLst>
                </p:cTn>
                <p:tgtEl>
                  <p:spTgt spid="18"/>
                </p:tgtEl>
              </p:cMediaNode>
            </p:audio>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a:srcRect/>
          <a:stretch>
            <a:fillRect/>
          </a:stretch>
        </p:blipFill>
        <p:spPr bwMode="auto">
          <a:xfrm>
            <a:off x="642910" y="3214686"/>
            <a:ext cx="4429156" cy="3643314"/>
          </a:xfrm>
          <a:prstGeom prst="ellipse">
            <a:avLst/>
          </a:prstGeom>
          <a:ln>
            <a:noFill/>
          </a:ln>
          <a:effectLst>
            <a:softEdge rad="317500"/>
          </a:effectLst>
        </p:spPr>
      </p:pic>
      <p:pic>
        <p:nvPicPr>
          <p:cNvPr id="4098" name="Picture 2"/>
          <p:cNvPicPr>
            <a:picLocks noGrp="1" noChangeAspect="1" noChangeArrowheads="1"/>
          </p:cNvPicPr>
          <p:nvPr>
            <p:ph sz="half" idx="1"/>
          </p:nvPr>
        </p:nvPicPr>
        <p:blipFill>
          <a:blip r:embed="rId3"/>
          <a:stretch>
            <a:fillRect/>
          </a:stretch>
        </p:blipFill>
        <p:spPr bwMode="auto">
          <a:xfrm>
            <a:off x="357158" y="428604"/>
            <a:ext cx="3714776" cy="3429024"/>
          </a:xfrm>
          <a:prstGeom prst="ellipse">
            <a:avLst/>
          </a:prstGeom>
          <a:ln>
            <a:noFill/>
          </a:ln>
          <a:effectLst>
            <a:softEdge rad="317500"/>
          </a:effectLst>
        </p:spPr>
      </p:pic>
      <p:pic>
        <p:nvPicPr>
          <p:cNvPr id="4099" name="Picture 3"/>
          <p:cNvPicPr>
            <a:picLocks noChangeAspect="1" noChangeArrowheads="1"/>
          </p:cNvPicPr>
          <p:nvPr/>
        </p:nvPicPr>
        <p:blipFill>
          <a:blip r:embed="rId4"/>
          <a:srcRect/>
          <a:stretch>
            <a:fillRect/>
          </a:stretch>
        </p:blipFill>
        <p:spPr bwMode="auto">
          <a:xfrm>
            <a:off x="4214810" y="3286100"/>
            <a:ext cx="4214810" cy="3571900"/>
          </a:xfrm>
          <a:prstGeom prst="ellipse">
            <a:avLst/>
          </a:prstGeom>
          <a:ln>
            <a:noFill/>
          </a:ln>
          <a:effectLst>
            <a:softEdge rad="317500"/>
          </a:effectLst>
        </p:spPr>
      </p:pic>
      <p:pic>
        <p:nvPicPr>
          <p:cNvPr id="4100" name="Picture 4"/>
          <p:cNvPicPr>
            <a:picLocks noChangeAspect="1" noChangeArrowheads="1"/>
          </p:cNvPicPr>
          <p:nvPr/>
        </p:nvPicPr>
        <p:blipFill>
          <a:blip r:embed="rId5"/>
          <a:srcRect/>
          <a:stretch>
            <a:fillRect/>
          </a:stretch>
        </p:blipFill>
        <p:spPr bwMode="auto">
          <a:xfrm>
            <a:off x="4232149" y="571480"/>
            <a:ext cx="4411817" cy="4071966"/>
          </a:xfrm>
          <a:prstGeom prst="ellipse">
            <a:avLst/>
          </a:prstGeom>
          <a:ln>
            <a:noFill/>
          </a:ln>
          <a:effectLst>
            <a:softEdge rad="317500"/>
          </a:effectLst>
        </p:spPr>
      </p:pic>
      <p:sp>
        <p:nvSpPr>
          <p:cNvPr id="2" name="Заголовок 1"/>
          <p:cNvSpPr>
            <a:spLocks noGrp="1"/>
          </p:cNvSpPr>
          <p:nvPr>
            <p:ph type="title"/>
          </p:nvPr>
        </p:nvSpPr>
        <p:spPr/>
        <p:txBody>
          <a:bodyPr/>
          <a:lstStyle/>
          <a:p>
            <a:r>
              <a:rPr lang="en-US" b="1" dirty="0" smtClean="0"/>
              <a:t>It</a:t>
            </a:r>
            <a:r>
              <a:rPr lang="en-US" b="1" dirty="0" smtClean="0">
                <a:latin typeface="Cambria Math"/>
                <a:ea typeface="Cambria Math"/>
              </a:rPr>
              <a:t>′s  interesting to know …</a:t>
            </a:r>
            <a:endParaRPr lang="ru-RU" b="1" dirty="0"/>
          </a:p>
        </p:txBody>
      </p:sp>
      <p:sp>
        <p:nvSpPr>
          <p:cNvPr id="9" name="Содержимое 8"/>
          <p:cNvSpPr>
            <a:spLocks noGrp="1"/>
          </p:cNvSpPr>
          <p:nvPr>
            <p:ph sz="half" idx="2"/>
          </p:nvPr>
        </p:nvSpPr>
        <p:spPr>
          <a:xfrm>
            <a:off x="1785918" y="1785926"/>
            <a:ext cx="6786610" cy="4143404"/>
          </a:xfrm>
        </p:spPr>
        <p:txBody>
          <a:bodyPr>
            <a:normAutofit/>
          </a:bodyPr>
          <a:lstStyle/>
          <a:p>
            <a:pPr>
              <a:lnSpc>
                <a:spcPct val="150000"/>
              </a:lnSpc>
              <a:buNone/>
            </a:pPr>
            <a:r>
              <a:rPr lang="en-US" b="1" dirty="0" smtClean="0"/>
              <a:t>     Of the 150 known species of maple, only 13 are native to North America and ten of these grow in Canada</a:t>
            </a:r>
            <a:endParaRPr lang="ru-RU"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2"/>
                                        </p:tgtEl>
                                        <p:attrNameLst>
                                          <p:attrName>fillcolor</p:attrName>
                                        </p:attrNameLst>
                                      </p:cBhvr>
                                      <p:tavLst>
                                        <p:tav tm="0">
                                          <p:val>
                                            <p:clrVal>
                                              <a:schemeClr val="accent2"/>
                                            </p:clrVal>
                                          </p:val>
                                        </p:tav>
                                        <p:tav tm="50000">
                                          <p:val>
                                            <p:clrVal>
                                              <a:schemeClr val="hlink"/>
                                            </p:clrVal>
                                          </p:val>
                                        </p:tav>
                                      </p:tavLst>
                                    </p:anim>
                                    <p:set>
                                      <p:cBhvr>
                                        <p:cTn id="9" dur="1000"/>
                                        <p:tgtEl>
                                          <p:spTgt spid="2"/>
                                        </p:tgtEl>
                                        <p:attrNameLst>
                                          <p:attrName>fill.type</p:attrName>
                                        </p:attrNameLst>
                                      </p:cBhvr>
                                      <p:to>
                                        <p:strVal val="solid"/>
                                      </p:to>
                                    </p:set>
                                  </p:childTnLst>
                                </p:cTn>
                              </p:par>
                            </p:childTnLst>
                          </p:cTn>
                        </p:par>
                        <p:par>
                          <p:cTn id="10" fill="hold">
                            <p:stCondLst>
                              <p:cond delay="11500"/>
                            </p:stCondLst>
                            <p:childTnLst>
                              <p:par>
                                <p:cTn id="11" presetID="3" presetClass="entr" presetSubtype="10"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blinds(horizontal)">
                                      <p:cBhvr>
                                        <p:cTn id="13" dur="2000"/>
                                        <p:tgtEl>
                                          <p:spTgt spid="4098"/>
                                        </p:tgtEl>
                                      </p:cBhvr>
                                    </p:animEffect>
                                  </p:childTnLst>
                                </p:cTn>
                              </p:par>
                            </p:childTnLst>
                          </p:cTn>
                        </p:par>
                        <p:par>
                          <p:cTn id="14" fill="hold">
                            <p:stCondLst>
                              <p:cond delay="13500"/>
                            </p:stCondLst>
                            <p:childTnLst>
                              <p:par>
                                <p:cTn id="15" presetID="3" presetClass="entr" presetSubtype="10" fill="hold" nodeType="after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blinds(horizontal)">
                                      <p:cBhvr>
                                        <p:cTn id="17" dur="2000"/>
                                        <p:tgtEl>
                                          <p:spTgt spid="4099"/>
                                        </p:tgtEl>
                                      </p:cBhvr>
                                    </p:animEffect>
                                  </p:childTnLst>
                                </p:cTn>
                              </p:par>
                            </p:childTnLst>
                          </p:cTn>
                        </p:par>
                        <p:par>
                          <p:cTn id="18" fill="hold">
                            <p:stCondLst>
                              <p:cond delay="15500"/>
                            </p:stCondLst>
                            <p:childTnLst>
                              <p:par>
                                <p:cTn id="19" presetID="3" presetClass="entr" presetSubtype="10" fill="hold" nodeType="afterEffect">
                                  <p:stCondLst>
                                    <p:cond delay="0"/>
                                  </p:stCondLst>
                                  <p:childTnLst>
                                    <p:set>
                                      <p:cBhvr>
                                        <p:cTn id="20" dur="1" fill="hold">
                                          <p:stCondLst>
                                            <p:cond delay="0"/>
                                          </p:stCondLst>
                                        </p:cTn>
                                        <p:tgtEl>
                                          <p:spTgt spid="4100"/>
                                        </p:tgtEl>
                                        <p:attrNameLst>
                                          <p:attrName>style.visibility</p:attrName>
                                        </p:attrNameLst>
                                      </p:cBhvr>
                                      <p:to>
                                        <p:strVal val="visible"/>
                                      </p:to>
                                    </p:set>
                                    <p:animEffect transition="in" filter="blinds(horizontal)">
                                      <p:cBhvr>
                                        <p:cTn id="21" dur="2000"/>
                                        <p:tgtEl>
                                          <p:spTgt spid="4100"/>
                                        </p:tgtEl>
                                      </p:cBhvr>
                                    </p:animEffect>
                                  </p:childTnLst>
                                </p:cTn>
                              </p:par>
                            </p:childTnLst>
                          </p:cTn>
                        </p:par>
                        <p:par>
                          <p:cTn id="22" fill="hold">
                            <p:stCondLst>
                              <p:cond delay="17500"/>
                            </p:stCondLst>
                            <p:childTnLst>
                              <p:par>
                                <p:cTn id="23" presetID="3" presetClass="entr" presetSubtype="10" fill="hold" nodeType="afterEffect">
                                  <p:stCondLst>
                                    <p:cond delay="0"/>
                                  </p:stCondLst>
                                  <p:childTnLst>
                                    <p:set>
                                      <p:cBhvr>
                                        <p:cTn id="24" dur="1" fill="hold">
                                          <p:stCondLst>
                                            <p:cond delay="0"/>
                                          </p:stCondLst>
                                        </p:cTn>
                                        <p:tgtEl>
                                          <p:spTgt spid="4101"/>
                                        </p:tgtEl>
                                        <p:attrNameLst>
                                          <p:attrName>style.visibility</p:attrName>
                                        </p:attrNameLst>
                                      </p:cBhvr>
                                      <p:to>
                                        <p:strVal val="visible"/>
                                      </p:to>
                                    </p:set>
                                    <p:animEffect transition="in" filter="blinds(horizontal)">
                                      <p:cBhvr>
                                        <p:cTn id="25" dur="2000"/>
                                        <p:tgtEl>
                                          <p:spTgt spid="4101"/>
                                        </p:tgtEl>
                                      </p:cBhvr>
                                    </p:animEffect>
                                  </p:childTnLst>
                                </p:cTn>
                              </p:par>
                            </p:childTnLst>
                          </p:cTn>
                        </p:par>
                        <p:par>
                          <p:cTn id="26" fill="hold">
                            <p:stCondLst>
                              <p:cond delay="19500"/>
                            </p:stCondLst>
                            <p:childTnLst>
                              <p:par>
                                <p:cTn id="27" presetID="22" presetClass="entr" presetSubtype="2" fill="hold"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right)">
                                      <p:cBhvr>
                                        <p:cTn id="29"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sz="half" idx="1"/>
          </p:nvPr>
        </p:nvPicPr>
        <p:blipFill>
          <a:blip r:embed="rId2"/>
          <a:srcRect/>
          <a:stretch>
            <a:fillRect/>
          </a:stretch>
        </p:blipFill>
        <p:spPr>
          <a:xfrm>
            <a:off x="489693" y="1600200"/>
            <a:ext cx="3973614" cy="4525963"/>
          </a:xfrm>
          <a:prstGeom prst="ellipse">
            <a:avLst/>
          </a:prstGeom>
          <a:effectLst>
            <a:softEdge rad="127000"/>
          </a:effectLst>
        </p:spPr>
      </p:pic>
      <p:sp>
        <p:nvSpPr>
          <p:cNvPr id="4" name="Содержимое 3"/>
          <p:cNvSpPr>
            <a:spLocks noGrp="1"/>
          </p:cNvSpPr>
          <p:nvPr>
            <p:ph sz="half" idx="2"/>
          </p:nvPr>
        </p:nvSpPr>
        <p:spPr>
          <a:xfrm>
            <a:off x="4648200" y="571480"/>
            <a:ext cx="3995766" cy="5554683"/>
          </a:xfrm>
        </p:spPr>
        <p:txBody>
          <a:bodyPr>
            <a:normAutofit lnSpcReduction="10000"/>
          </a:bodyPr>
          <a:lstStyle/>
          <a:p>
            <a:pPr>
              <a:lnSpc>
                <a:spcPct val="150000"/>
              </a:lnSpc>
              <a:buNone/>
            </a:pPr>
            <a:r>
              <a:rPr lang="en-US" dirty="0" smtClean="0"/>
              <a:t>     The  animals in the country  have  very much in common with those of Northern  Europe and Asia.  There is the beaver, the elk, the polar bear, the buffalo, the  lemming and the grizzly bear.</a:t>
            </a:r>
            <a:endParaRPr lang="ru-RU" dirty="0"/>
          </a:p>
        </p:txBody>
      </p:sp>
      <p:sp>
        <p:nvSpPr>
          <p:cNvPr id="6" name="Выноска-облако 5"/>
          <p:cNvSpPr/>
          <p:nvPr/>
        </p:nvSpPr>
        <p:spPr>
          <a:xfrm flipH="1">
            <a:off x="142844" y="214290"/>
            <a:ext cx="2286016" cy="1785950"/>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t>I</a:t>
            </a:r>
            <a:r>
              <a:rPr lang="en-US" b="1" dirty="0" smtClean="0">
                <a:latin typeface="Cambria Math"/>
                <a:ea typeface="Cambria Math"/>
              </a:rPr>
              <a:t>′m  the  emblem   of  Canada</a:t>
            </a:r>
            <a:endParaRPr lang="ru-RU"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0" fill="hold"/>
                                        <p:tgtEl>
                                          <p:spTgt spid="6"/>
                                        </p:tgtEl>
                                        <p:attrNameLst>
                                          <p:attrName>ppt_x</p:attrName>
                                        </p:attrNameLst>
                                      </p:cBhvr>
                                      <p:tavLst>
                                        <p:tav tm="0">
                                          <p:val>
                                            <p:strVal val="#ppt_x-.2"/>
                                          </p:val>
                                        </p:tav>
                                        <p:tav tm="100000">
                                          <p:val>
                                            <p:strVal val="#ppt_x"/>
                                          </p:val>
                                        </p:tav>
                                      </p:tavLst>
                                    </p:anim>
                                    <p:anim calcmode="lin" valueType="num">
                                      <p:cBhvr>
                                        <p:cTn id="12" dur="5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5257808" cy="1143000"/>
          </a:xfrm>
        </p:spPr>
        <p:txBody>
          <a:bodyPr/>
          <a:lstStyle/>
          <a:p>
            <a:r>
              <a:rPr lang="en-US" dirty="0" smtClean="0"/>
              <a:t>Niagara Falls</a:t>
            </a:r>
            <a:endParaRPr lang="ru-RU" dirty="0"/>
          </a:p>
        </p:txBody>
      </p:sp>
      <p:pic>
        <p:nvPicPr>
          <p:cNvPr id="6147" name="Picture 3"/>
          <p:cNvPicPr>
            <a:picLocks noGrp="1" noChangeAspect="1" noChangeArrowheads="1"/>
          </p:cNvPicPr>
          <p:nvPr>
            <p:ph sz="half" idx="1"/>
          </p:nvPr>
        </p:nvPicPr>
        <p:blipFill>
          <a:blip r:embed="rId2"/>
          <a:srcRect/>
          <a:stretch>
            <a:fillRect/>
          </a:stretch>
        </p:blipFill>
        <p:spPr bwMode="auto">
          <a:xfrm>
            <a:off x="500034" y="285728"/>
            <a:ext cx="8023258" cy="4857784"/>
          </a:xfrm>
          <a:prstGeom prst="flowChartPunchedTape">
            <a:avLst/>
          </a:prstGeom>
          <a:ln>
            <a:noFill/>
          </a:ln>
          <a:effectLst>
            <a:softEdge rad="317500"/>
          </a:effectLst>
        </p:spPr>
      </p:pic>
      <p:sp>
        <p:nvSpPr>
          <p:cNvPr id="11" name="Содержимое 10"/>
          <p:cNvSpPr>
            <a:spLocks noGrp="1"/>
          </p:cNvSpPr>
          <p:nvPr>
            <p:ph sz="half" idx="2"/>
          </p:nvPr>
        </p:nvSpPr>
        <p:spPr>
          <a:xfrm>
            <a:off x="785786" y="4929198"/>
            <a:ext cx="7901014" cy="1500198"/>
          </a:xfrm>
        </p:spPr>
        <p:txBody>
          <a:bodyPr>
            <a:normAutofit fontScale="92500" lnSpcReduction="20000"/>
          </a:bodyPr>
          <a:lstStyle/>
          <a:p>
            <a:pPr>
              <a:buNone/>
            </a:pPr>
            <a:r>
              <a:rPr lang="en-US" dirty="0" smtClean="0"/>
              <a:t>     Niagara Falls are one of the most wonderful sights in the world.  They are located on the Niagara River between the province of Ontario in Canada and the state of New York in the USA</a:t>
            </a:r>
            <a:endParaRPr lang="ru-RU"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2000" fill="hold"/>
                                        <p:tgtEl>
                                          <p:spTgt spid="6147"/>
                                        </p:tgtEl>
                                        <p:attrNameLst>
                                          <p:attrName>ppt_x</p:attrName>
                                        </p:attrNameLst>
                                      </p:cBhvr>
                                      <p:tavLst>
                                        <p:tav tm="0">
                                          <p:val>
                                            <p:strVal val="#ppt_x-.2"/>
                                          </p:val>
                                        </p:tav>
                                        <p:tav tm="100000">
                                          <p:val>
                                            <p:strVal val="#ppt_x"/>
                                          </p:val>
                                        </p:tav>
                                      </p:tavLst>
                                    </p:anim>
                                    <p:anim calcmode="lin" valueType="num">
                                      <p:cBhvr>
                                        <p:cTn id="8" dur="2000" fill="hold"/>
                                        <p:tgtEl>
                                          <p:spTgt spid="6147"/>
                                        </p:tgtEl>
                                        <p:attrNameLst>
                                          <p:attrName>ppt_y</p:attrName>
                                        </p:attrNameLst>
                                      </p:cBhvr>
                                      <p:tavLst>
                                        <p:tav tm="0">
                                          <p:val>
                                            <p:strVal val="#ppt_y"/>
                                          </p:val>
                                        </p:tav>
                                        <p:tav tm="100000">
                                          <p:val>
                                            <p:strVal val="#ppt_y"/>
                                          </p:val>
                                        </p:tav>
                                      </p:tavLst>
                                    </p:anim>
                                    <p:animEffect transition="in" filter="wipe(right)" prLst="gradientSize: 0.1">
                                      <p:cBhvr>
                                        <p:cTn id="9"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86182" y="274638"/>
            <a:ext cx="4857784" cy="654032"/>
          </a:xfrm>
        </p:spPr>
        <p:txBody>
          <a:bodyPr>
            <a:normAutofit fontScale="90000"/>
          </a:bodyPr>
          <a:lstStyle/>
          <a:p>
            <a:r>
              <a:rPr lang="en-US" dirty="0" smtClean="0"/>
              <a:t>SPORT</a:t>
            </a:r>
            <a:endParaRPr lang="ru-RU" dirty="0"/>
          </a:p>
        </p:txBody>
      </p:sp>
      <p:sp>
        <p:nvSpPr>
          <p:cNvPr id="4" name="Содержимое 3"/>
          <p:cNvSpPr>
            <a:spLocks noGrp="1"/>
          </p:cNvSpPr>
          <p:nvPr>
            <p:ph sz="half" idx="2"/>
          </p:nvPr>
        </p:nvSpPr>
        <p:spPr>
          <a:xfrm>
            <a:off x="5214942" y="1600200"/>
            <a:ext cx="3471858" cy="4543444"/>
          </a:xfrm>
        </p:spPr>
        <p:txBody>
          <a:bodyPr/>
          <a:lstStyle/>
          <a:p>
            <a:pPr>
              <a:lnSpc>
                <a:spcPct val="150000"/>
              </a:lnSpc>
              <a:buNone/>
            </a:pPr>
            <a:r>
              <a:rPr lang="ru-RU" dirty="0" smtClean="0"/>
              <a:t>       </a:t>
            </a:r>
            <a:r>
              <a:rPr lang="en-US" dirty="0" smtClean="0"/>
              <a:t>Canadian official winter sport is ice hockey or simply  hockey and summer sport  is lacrosse.</a:t>
            </a:r>
            <a:endParaRPr lang="ru-RU" dirty="0"/>
          </a:p>
        </p:txBody>
      </p:sp>
      <p:pic>
        <p:nvPicPr>
          <p:cNvPr id="2050" name="Picture 2"/>
          <p:cNvPicPr>
            <a:picLocks noChangeAspect="1" noChangeArrowheads="1"/>
          </p:cNvPicPr>
          <p:nvPr/>
        </p:nvPicPr>
        <p:blipFill>
          <a:blip r:embed="rId2"/>
          <a:srcRect/>
          <a:stretch>
            <a:fillRect/>
          </a:stretch>
        </p:blipFill>
        <p:spPr bwMode="auto">
          <a:xfrm>
            <a:off x="285720" y="500042"/>
            <a:ext cx="4071966" cy="251819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14282" y="3500438"/>
            <a:ext cx="4143404" cy="2743197"/>
          </a:xfrm>
          <a:prstGeom prst="rect">
            <a:avLst/>
          </a:prstGeom>
          <a:noFill/>
          <a:ln w="9525">
            <a:noFill/>
            <a:miter lim="800000"/>
            <a:headEnd/>
            <a:tailEnd/>
          </a:ln>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3500430" y="785794"/>
            <a:ext cx="5110170" cy="2686056"/>
          </a:xfrm>
        </p:spPr>
        <p:txBody>
          <a:bodyPr/>
          <a:lstStyle/>
          <a:p>
            <a:pPr>
              <a:lnSpc>
                <a:spcPct val="200000"/>
              </a:lnSpc>
              <a:buNone/>
            </a:pPr>
            <a:r>
              <a:rPr lang="en-US" dirty="0" smtClean="0"/>
              <a:t>Vancouver  was the capital of winter Olympic games in 2010.</a:t>
            </a:r>
            <a:endParaRPr lang="ru-RU" dirty="0"/>
          </a:p>
        </p:txBody>
      </p:sp>
      <p:pic>
        <p:nvPicPr>
          <p:cNvPr id="1026" name="Picture 2"/>
          <p:cNvPicPr>
            <a:picLocks noChangeAspect="1" noChangeArrowheads="1"/>
          </p:cNvPicPr>
          <p:nvPr/>
        </p:nvPicPr>
        <p:blipFill>
          <a:blip r:embed="rId2"/>
          <a:srcRect/>
          <a:stretch>
            <a:fillRect/>
          </a:stretch>
        </p:blipFill>
        <p:spPr bwMode="auto">
          <a:xfrm>
            <a:off x="500034" y="357166"/>
            <a:ext cx="2786082" cy="2786082"/>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643042" y="3857628"/>
            <a:ext cx="4076711" cy="2410375"/>
          </a:xfrm>
          <a:prstGeom prst="rect">
            <a:avLst/>
          </a:prstGeom>
          <a:noFill/>
          <a:ln w="9525">
            <a:noFill/>
            <a:miter lim="800000"/>
            <a:headEnd/>
            <a:tailEnd/>
          </a:ln>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899592" y="274638"/>
            <a:ext cx="7488832" cy="1066800"/>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Thank  you for your attention</a:t>
            </a:r>
            <a:endParaRPr lang="ru-RU" dirty="0"/>
          </a:p>
        </p:txBody>
      </p:sp>
    </p:spTree>
    <p:extLst>
      <p:ext uri="{BB962C8B-B14F-4D97-AF65-F5344CB8AC3E}">
        <p14:creationId xmlns:p14="http://schemas.microsoft.com/office/powerpoint/2010/main" val="24401793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4294967295"/>
          </p:nvPr>
        </p:nvPicPr>
        <p:blipFill>
          <a:blip r:embed="rId2"/>
          <a:srcRect/>
          <a:stretch>
            <a:fillRect/>
          </a:stretch>
        </p:blipFill>
        <p:spPr bwMode="auto">
          <a:xfrm>
            <a:off x="107504" y="141027"/>
            <a:ext cx="8911084" cy="6528333"/>
          </a:xfrm>
          <a:prstGeom prst="rect">
            <a:avLst/>
          </a:prstGeom>
          <a:noFill/>
          <a:ln w="9525">
            <a:noFill/>
            <a:miter lim="800000"/>
            <a:headEnd/>
            <a:tailEnd/>
          </a:ln>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1">
                <a:shade val="45000"/>
                <a:satMod val="135000"/>
              </a:schemeClr>
              <a:prstClr val="white"/>
            </a:duotone>
            <a:lum bright="-20000" contrast="36000"/>
          </a:blip>
          <a:srcRect/>
          <a:tile tx="-762000" ty="-1905000" sx="100000" sy="100000" flip="none" algn="tl"/>
        </a:blipFill>
        <a:effectLst/>
      </p:bgPr>
    </p:bg>
    <p:spTree>
      <p:nvGrpSpPr>
        <p:cNvPr id="1" name=""/>
        <p:cNvGrpSpPr/>
        <p:nvPr/>
      </p:nvGrpSpPr>
      <p:grpSpPr>
        <a:xfrm>
          <a:off x="0" y="0"/>
          <a:ext cx="0" cy="0"/>
          <a:chOff x="0" y="0"/>
          <a:chExt cx="0" cy="0"/>
        </a:xfrm>
      </p:grpSpPr>
      <p:sp>
        <p:nvSpPr>
          <p:cNvPr id="12" name="Прямоугольник 11"/>
          <p:cNvSpPr/>
          <p:nvPr/>
        </p:nvSpPr>
        <p:spPr>
          <a:xfrm>
            <a:off x="0" y="0"/>
            <a:ext cx="9144000" cy="1500174"/>
          </a:xfrm>
          <a:prstGeom prst="rect">
            <a:avLst/>
          </a:prstGeom>
          <a:gradFill>
            <a:gsLst>
              <a:gs pos="0">
                <a:schemeClr val="bg1"/>
              </a:gs>
              <a:gs pos="69000">
                <a:schemeClr val="tx2">
                  <a:lumMod val="40000"/>
                  <a:lumOff val="60000"/>
                </a:schemeClr>
              </a:gs>
              <a:gs pos="100000">
                <a:schemeClr val="bg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Заголовок 6"/>
          <p:cNvSpPr>
            <a:spLocks noGrp="1"/>
          </p:cNvSpPr>
          <p:nvPr>
            <p:ph type="title"/>
          </p:nvPr>
        </p:nvSpPr>
        <p:spPr>
          <a:xfrm>
            <a:off x="3643306" y="285728"/>
            <a:ext cx="4114800" cy="1011222"/>
          </a:xfrm>
        </p:spPr>
        <p:txBody>
          <a:bodyPr/>
          <a:lstStyle/>
          <a:p>
            <a:r>
              <a:rPr lang="en-US" b="1" cap="all" dirty="0" smtClean="0">
                <a:solidFill>
                  <a:schemeClr val="tx2">
                    <a:lumMod val="50000"/>
                  </a:schemeClr>
                </a:solidFill>
              </a:rPr>
              <a:t>Facts</a:t>
            </a:r>
            <a:endParaRPr lang="ru-RU" b="1" cap="all" dirty="0">
              <a:solidFill>
                <a:schemeClr val="tx2">
                  <a:lumMod val="50000"/>
                </a:schemeClr>
              </a:solidFill>
            </a:endParaRPr>
          </a:p>
        </p:txBody>
      </p:sp>
      <p:pic>
        <p:nvPicPr>
          <p:cNvPr id="9" name="Рисунок 8" descr="2leftarrow.png">
            <a:hlinkClick r:id="" action="ppaction://hlinkshowjump?jump=previousslide"/>
          </p:cNvPr>
          <p:cNvPicPr>
            <a:picLocks noChangeAspect="1"/>
          </p:cNvPicPr>
          <p:nvPr/>
        </p:nvPicPr>
        <p:blipFill>
          <a:blip r:embed="rId4"/>
          <a:stretch>
            <a:fillRect/>
          </a:stretch>
        </p:blipFill>
        <p:spPr>
          <a:xfrm>
            <a:off x="7715272" y="6215082"/>
            <a:ext cx="406349" cy="406349"/>
          </a:xfrm>
          <a:prstGeom prst="rect">
            <a:avLst/>
          </a:prstGeom>
        </p:spPr>
      </p:pic>
      <p:pic>
        <p:nvPicPr>
          <p:cNvPr id="10" name="Рисунок 9" descr="2rightarrow.png">
            <a:hlinkClick r:id="" action="ppaction://hlinkshowjump?jump=nextslide"/>
          </p:cNvPr>
          <p:cNvPicPr>
            <a:picLocks noChangeAspect="1"/>
          </p:cNvPicPr>
          <p:nvPr/>
        </p:nvPicPr>
        <p:blipFill>
          <a:blip r:embed="rId5"/>
          <a:stretch>
            <a:fillRect/>
          </a:stretch>
        </p:blipFill>
        <p:spPr>
          <a:xfrm>
            <a:off x="8358214" y="6215082"/>
            <a:ext cx="406349" cy="406349"/>
          </a:xfrm>
          <a:prstGeom prst="rect">
            <a:avLst/>
          </a:prstGeom>
        </p:spPr>
      </p:pic>
      <p:pic>
        <p:nvPicPr>
          <p:cNvPr id="11" name="Рисунок 10" descr="exit.png">
            <a:hlinkClick r:id="" action="ppaction://hlinkshowjump?jump=endshow"/>
          </p:cNvPr>
          <p:cNvPicPr>
            <a:picLocks noChangeAspect="1"/>
          </p:cNvPicPr>
          <p:nvPr/>
        </p:nvPicPr>
        <p:blipFill>
          <a:blip r:embed="rId6"/>
          <a:stretch>
            <a:fillRect/>
          </a:stretch>
        </p:blipFill>
        <p:spPr>
          <a:xfrm>
            <a:off x="8501090" y="642918"/>
            <a:ext cx="390244" cy="390244"/>
          </a:xfrm>
          <a:prstGeom prst="rect">
            <a:avLst/>
          </a:prstGeom>
        </p:spPr>
      </p:pic>
      <p:sp>
        <p:nvSpPr>
          <p:cNvPr id="13" name="Прямоугольник с одним вырезанным углом 12"/>
          <p:cNvSpPr/>
          <p:nvPr/>
        </p:nvSpPr>
        <p:spPr>
          <a:xfrm>
            <a:off x="0" y="214290"/>
            <a:ext cx="3143240" cy="1143008"/>
          </a:xfrm>
          <a:prstGeom prst="snip1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Official Name - </a:t>
            </a:r>
            <a:r>
              <a:rPr lang="en-US" b="1" dirty="0" smtClean="0"/>
              <a:t>Canada</a:t>
            </a:r>
            <a:endParaRPr lang="ru-RU" dirty="0"/>
          </a:p>
        </p:txBody>
      </p:sp>
      <p:sp>
        <p:nvSpPr>
          <p:cNvPr id="14" name="Прямоугольник с одним вырезанным углом 13"/>
          <p:cNvSpPr/>
          <p:nvPr/>
        </p:nvSpPr>
        <p:spPr>
          <a:xfrm>
            <a:off x="1428728" y="1000108"/>
            <a:ext cx="3214710" cy="1143008"/>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Capital City - </a:t>
            </a:r>
            <a:r>
              <a:rPr lang="en-US" b="1" dirty="0" smtClean="0"/>
              <a:t>Ottawa</a:t>
            </a:r>
            <a:endParaRPr lang="ru-RU" dirty="0"/>
          </a:p>
        </p:txBody>
      </p:sp>
      <p:sp>
        <p:nvSpPr>
          <p:cNvPr id="15" name="Прямоугольник с одним вырезанным углом 14"/>
          <p:cNvSpPr/>
          <p:nvPr/>
        </p:nvSpPr>
        <p:spPr>
          <a:xfrm>
            <a:off x="3143240" y="1785926"/>
            <a:ext cx="3143240" cy="1143008"/>
          </a:xfrm>
          <a:prstGeom prst="snip1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Largest  cities – </a:t>
            </a:r>
            <a:r>
              <a:rPr lang="en-US" b="1" dirty="0" smtClean="0"/>
              <a:t>Montreal, Quebec,  Toronto, Vancouver, Winnipeg</a:t>
            </a:r>
          </a:p>
        </p:txBody>
      </p:sp>
      <p:sp>
        <p:nvSpPr>
          <p:cNvPr id="16" name="Прямоугольник с одним вырезанным углом 15"/>
          <p:cNvSpPr/>
          <p:nvPr/>
        </p:nvSpPr>
        <p:spPr>
          <a:xfrm>
            <a:off x="4214810" y="2786058"/>
            <a:ext cx="3143240" cy="1143008"/>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Total area– </a:t>
            </a:r>
            <a:r>
              <a:rPr lang="en-US" b="1" dirty="0" smtClean="0"/>
              <a:t>9,985,000 sq  km</a:t>
            </a:r>
          </a:p>
        </p:txBody>
      </p:sp>
      <p:sp>
        <p:nvSpPr>
          <p:cNvPr id="17" name="Прямоугольник с одним вырезанным углом 16"/>
          <p:cNvSpPr/>
          <p:nvPr/>
        </p:nvSpPr>
        <p:spPr>
          <a:xfrm>
            <a:off x="5357818" y="3643314"/>
            <a:ext cx="3286148" cy="1143008"/>
          </a:xfrm>
          <a:prstGeom prst="snip1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Population– </a:t>
            </a:r>
            <a:r>
              <a:rPr lang="en-US" b="1" dirty="0" smtClean="0"/>
              <a:t>33,390,000  people</a:t>
            </a:r>
          </a:p>
        </p:txBody>
      </p:sp>
      <p:sp>
        <p:nvSpPr>
          <p:cNvPr id="18" name="Прямоугольник с одним вырезанным углом 17"/>
          <p:cNvSpPr/>
          <p:nvPr/>
        </p:nvSpPr>
        <p:spPr>
          <a:xfrm>
            <a:off x="5857852" y="4643446"/>
            <a:ext cx="3286148" cy="1143008"/>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Main religions – </a:t>
            </a:r>
            <a:r>
              <a:rPr lang="en-US" b="1" dirty="0" smtClean="0"/>
              <a:t>Roman Catholic, Protestant, other Christian,  Muslim</a:t>
            </a:r>
          </a:p>
        </p:txBody>
      </p:sp>
      <p:sp>
        <p:nvSpPr>
          <p:cNvPr id="19" name="Прямоугольник с одним вырезанным углом 18"/>
          <p:cNvSpPr/>
          <p:nvPr/>
        </p:nvSpPr>
        <p:spPr>
          <a:xfrm>
            <a:off x="0" y="2071678"/>
            <a:ext cx="3286148" cy="1143008"/>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Main religions – </a:t>
            </a:r>
            <a:r>
              <a:rPr lang="en-US" b="1" dirty="0" smtClean="0"/>
              <a:t>Roman Catholic, Protestant, other Christian,  Muslim</a:t>
            </a:r>
          </a:p>
        </p:txBody>
      </p:sp>
      <p:sp>
        <p:nvSpPr>
          <p:cNvPr id="20" name="Прямоугольник с одним вырезанным углом 19"/>
          <p:cNvSpPr/>
          <p:nvPr/>
        </p:nvSpPr>
        <p:spPr>
          <a:xfrm>
            <a:off x="1142976" y="3214686"/>
            <a:ext cx="3143240" cy="1143008"/>
          </a:xfrm>
          <a:prstGeom prst="snip1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Major ethnic groups – </a:t>
            </a:r>
            <a:r>
              <a:rPr lang="en-US" b="1" dirty="0" smtClean="0"/>
              <a:t>British origin, French origin, other European,  Asian, Arab, African, Indian and Inuit  </a:t>
            </a:r>
          </a:p>
        </p:txBody>
      </p:sp>
      <p:sp>
        <p:nvSpPr>
          <p:cNvPr id="21" name="Прямоугольник с одним вырезанным углом 20"/>
          <p:cNvSpPr/>
          <p:nvPr/>
        </p:nvSpPr>
        <p:spPr>
          <a:xfrm>
            <a:off x="2285984" y="4357694"/>
            <a:ext cx="3286148" cy="1143008"/>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Consists of – </a:t>
            </a:r>
            <a:r>
              <a:rPr lang="en-US" b="1" dirty="0" smtClean="0"/>
              <a:t>10 provinces, </a:t>
            </a:r>
          </a:p>
          <a:p>
            <a:pPr algn="ctr"/>
            <a:r>
              <a:rPr lang="en-US" b="1" dirty="0" smtClean="0"/>
              <a:t>                     3 territories</a:t>
            </a:r>
          </a:p>
        </p:txBody>
      </p:sp>
      <p:sp>
        <p:nvSpPr>
          <p:cNvPr id="22" name="Прямоугольник с одним вырезанным углом 21"/>
          <p:cNvSpPr/>
          <p:nvPr/>
        </p:nvSpPr>
        <p:spPr>
          <a:xfrm>
            <a:off x="3143240" y="5429264"/>
            <a:ext cx="3286148" cy="1143008"/>
          </a:xfrm>
          <a:prstGeom prst="snip1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Natural resources– </a:t>
            </a:r>
            <a:r>
              <a:rPr lang="en-US" b="1" dirty="0" smtClean="0"/>
              <a:t>iron ore, nickel, zinc, copper, gold, timber, natural gas,  fish</a:t>
            </a:r>
          </a:p>
        </p:txBody>
      </p:sp>
      <p:pic>
        <p:nvPicPr>
          <p:cNvPr id="23" name="Arman - кайфовая мелодия (zvukoff.ru).mp3">
            <a:hlinkClick r:id="" action="ppaction://media"/>
          </p:cNvPr>
          <p:cNvPicPr>
            <a:picLocks noRot="1" noChangeAspect="1"/>
          </p:cNvPicPr>
          <p:nvPr>
            <a:audioFile r:link="rId1"/>
          </p:nvPr>
        </p:nvPicPr>
        <p:blipFill>
          <a:blip r:embed="rId7"/>
          <a:stretch>
            <a:fillRect/>
          </a:stretch>
        </p:blipFill>
        <p:spPr>
          <a:xfrm>
            <a:off x="8215338" y="6357958"/>
            <a:ext cx="304800" cy="304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14000">
        <p15:prstTrans prst="peelOff"/>
      </p:transition>
    </mc:Choice>
    <mc:Fallback>
      <p:transition spd="slow"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50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7"/>
                                        </p:tgtEl>
                                        <p:attrNameLst>
                                          <p:attrName>fillcolor</p:attrName>
                                        </p:attrNameLst>
                                      </p:cBhvr>
                                      <p:tavLst>
                                        <p:tav tm="0">
                                          <p:val>
                                            <p:clrVal>
                                              <a:schemeClr val="accent2"/>
                                            </p:clrVal>
                                          </p:val>
                                        </p:tav>
                                        <p:tav tm="50000">
                                          <p:val>
                                            <p:clrVal>
                                              <a:schemeClr val="hlink"/>
                                            </p:clrVal>
                                          </p:val>
                                        </p:tav>
                                      </p:tavLst>
                                    </p:anim>
                                    <p:set>
                                      <p:cBhvr>
                                        <p:cTn id="9" dur="500"/>
                                        <p:tgtEl>
                                          <p:spTgt spid="7"/>
                                        </p:tgtEl>
                                        <p:attrNameLst>
                                          <p:attrName>fill.type</p:attrName>
                                        </p:attrNameLst>
                                      </p:cBhvr>
                                      <p:to>
                                        <p:strVal val="solid"/>
                                      </p:to>
                                    </p:set>
                                  </p:childTnLst>
                                </p:cTn>
                              </p:par>
                            </p:childTnLst>
                          </p:cTn>
                        </p:par>
                        <p:par>
                          <p:cTn id="10" fill="hold">
                            <p:stCondLst>
                              <p:cond delay="1500"/>
                            </p:stCondLst>
                            <p:childTnLst>
                              <p:par>
                                <p:cTn id="11" presetID="2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000" fill="hold"/>
                                        <p:tgtEl>
                                          <p:spTgt spid="13"/>
                                        </p:tgtEl>
                                        <p:attrNameLst>
                                          <p:attrName>ppt_x</p:attrName>
                                        </p:attrNameLst>
                                      </p:cBhvr>
                                      <p:tavLst>
                                        <p:tav tm="0">
                                          <p:val>
                                            <p:strVal val="#ppt_x-.2"/>
                                          </p:val>
                                        </p:tav>
                                        <p:tav tm="100000">
                                          <p:val>
                                            <p:strVal val="#ppt_x"/>
                                          </p:val>
                                        </p:tav>
                                      </p:tavLst>
                                    </p:anim>
                                    <p:anim calcmode="lin" valueType="num">
                                      <p:cBhvr>
                                        <p:cTn id="14" dur="3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3000"/>
                                        <p:tgtEl>
                                          <p:spTgt spid="13"/>
                                        </p:tgtEl>
                                      </p:cBhvr>
                                    </p:animEffect>
                                  </p:childTnLst>
                                </p:cTn>
                              </p:par>
                            </p:childTnLst>
                          </p:cTn>
                        </p:par>
                        <p:par>
                          <p:cTn id="16" fill="hold">
                            <p:stCondLst>
                              <p:cond delay="4500"/>
                            </p:stCondLst>
                            <p:childTnLst>
                              <p:par>
                                <p:cTn id="17" presetID="29"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0" fill="hold"/>
                                        <p:tgtEl>
                                          <p:spTgt spid="14"/>
                                        </p:tgtEl>
                                        <p:attrNameLst>
                                          <p:attrName>ppt_x</p:attrName>
                                        </p:attrNameLst>
                                      </p:cBhvr>
                                      <p:tavLst>
                                        <p:tav tm="0">
                                          <p:val>
                                            <p:strVal val="#ppt_x-.2"/>
                                          </p:val>
                                        </p:tav>
                                        <p:tav tm="100000">
                                          <p:val>
                                            <p:strVal val="#ppt_x"/>
                                          </p:val>
                                        </p:tav>
                                      </p:tavLst>
                                    </p:anim>
                                    <p:anim calcmode="lin" valueType="num">
                                      <p:cBhvr>
                                        <p:cTn id="20" dur="3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1" dur="3000"/>
                                        <p:tgtEl>
                                          <p:spTgt spid="14"/>
                                        </p:tgtEl>
                                      </p:cBhvr>
                                    </p:animEffect>
                                  </p:childTnLst>
                                </p:cTn>
                              </p:par>
                            </p:childTnLst>
                          </p:cTn>
                        </p:par>
                        <p:par>
                          <p:cTn id="22" fill="hold">
                            <p:stCondLst>
                              <p:cond delay="7500"/>
                            </p:stCondLst>
                            <p:childTnLst>
                              <p:par>
                                <p:cTn id="23" presetID="29"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0" fill="hold"/>
                                        <p:tgtEl>
                                          <p:spTgt spid="15"/>
                                        </p:tgtEl>
                                        <p:attrNameLst>
                                          <p:attrName>ppt_x</p:attrName>
                                        </p:attrNameLst>
                                      </p:cBhvr>
                                      <p:tavLst>
                                        <p:tav tm="0">
                                          <p:val>
                                            <p:strVal val="#ppt_x-.2"/>
                                          </p:val>
                                        </p:tav>
                                        <p:tav tm="100000">
                                          <p:val>
                                            <p:strVal val="#ppt_x"/>
                                          </p:val>
                                        </p:tav>
                                      </p:tavLst>
                                    </p:anim>
                                    <p:anim calcmode="lin" valueType="num">
                                      <p:cBhvr>
                                        <p:cTn id="26" dur="3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7" dur="3000"/>
                                        <p:tgtEl>
                                          <p:spTgt spid="15"/>
                                        </p:tgtEl>
                                      </p:cBhvr>
                                    </p:animEffect>
                                  </p:childTnLst>
                                </p:cTn>
                              </p:par>
                            </p:childTnLst>
                          </p:cTn>
                        </p:par>
                        <p:par>
                          <p:cTn id="28" fill="hold">
                            <p:stCondLst>
                              <p:cond delay="10500"/>
                            </p:stCondLst>
                            <p:childTnLst>
                              <p:par>
                                <p:cTn id="29" presetID="29"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3000" fill="hold"/>
                                        <p:tgtEl>
                                          <p:spTgt spid="16"/>
                                        </p:tgtEl>
                                        <p:attrNameLst>
                                          <p:attrName>ppt_x</p:attrName>
                                        </p:attrNameLst>
                                      </p:cBhvr>
                                      <p:tavLst>
                                        <p:tav tm="0">
                                          <p:val>
                                            <p:strVal val="#ppt_x-.2"/>
                                          </p:val>
                                        </p:tav>
                                        <p:tav tm="100000">
                                          <p:val>
                                            <p:strVal val="#ppt_x"/>
                                          </p:val>
                                        </p:tav>
                                      </p:tavLst>
                                    </p:anim>
                                    <p:anim calcmode="lin" valueType="num">
                                      <p:cBhvr>
                                        <p:cTn id="32" dur="3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3" dur="3000"/>
                                        <p:tgtEl>
                                          <p:spTgt spid="16"/>
                                        </p:tgtEl>
                                      </p:cBhvr>
                                    </p:animEffect>
                                  </p:childTnLst>
                                </p:cTn>
                              </p:par>
                            </p:childTnLst>
                          </p:cTn>
                        </p:par>
                        <p:par>
                          <p:cTn id="34" fill="hold">
                            <p:stCondLst>
                              <p:cond delay="13500"/>
                            </p:stCondLst>
                            <p:childTnLst>
                              <p:par>
                                <p:cTn id="35" presetID="29"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3000" fill="hold"/>
                                        <p:tgtEl>
                                          <p:spTgt spid="17"/>
                                        </p:tgtEl>
                                        <p:attrNameLst>
                                          <p:attrName>ppt_x</p:attrName>
                                        </p:attrNameLst>
                                      </p:cBhvr>
                                      <p:tavLst>
                                        <p:tav tm="0">
                                          <p:val>
                                            <p:strVal val="#ppt_x-.2"/>
                                          </p:val>
                                        </p:tav>
                                        <p:tav tm="100000">
                                          <p:val>
                                            <p:strVal val="#ppt_x"/>
                                          </p:val>
                                        </p:tav>
                                      </p:tavLst>
                                    </p:anim>
                                    <p:anim calcmode="lin" valueType="num">
                                      <p:cBhvr>
                                        <p:cTn id="38" dur="3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9" dur="3000"/>
                                        <p:tgtEl>
                                          <p:spTgt spid="17"/>
                                        </p:tgtEl>
                                      </p:cBhvr>
                                    </p:animEffect>
                                  </p:childTnLst>
                                </p:cTn>
                              </p:par>
                            </p:childTnLst>
                          </p:cTn>
                        </p:par>
                        <p:par>
                          <p:cTn id="40" fill="hold">
                            <p:stCondLst>
                              <p:cond delay="16500"/>
                            </p:stCondLst>
                            <p:childTnLst>
                              <p:par>
                                <p:cTn id="41" presetID="29"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3000" fill="hold"/>
                                        <p:tgtEl>
                                          <p:spTgt spid="18"/>
                                        </p:tgtEl>
                                        <p:attrNameLst>
                                          <p:attrName>ppt_x</p:attrName>
                                        </p:attrNameLst>
                                      </p:cBhvr>
                                      <p:tavLst>
                                        <p:tav tm="0">
                                          <p:val>
                                            <p:strVal val="#ppt_x-.2"/>
                                          </p:val>
                                        </p:tav>
                                        <p:tav tm="100000">
                                          <p:val>
                                            <p:strVal val="#ppt_x"/>
                                          </p:val>
                                        </p:tav>
                                      </p:tavLst>
                                    </p:anim>
                                    <p:anim calcmode="lin" valueType="num">
                                      <p:cBhvr>
                                        <p:cTn id="44" dur="3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45" dur="3000"/>
                                        <p:tgtEl>
                                          <p:spTgt spid="18"/>
                                        </p:tgtEl>
                                      </p:cBhvr>
                                    </p:animEffect>
                                  </p:childTnLst>
                                </p:cTn>
                              </p:par>
                            </p:childTnLst>
                          </p:cTn>
                        </p:par>
                        <p:par>
                          <p:cTn id="46" fill="hold">
                            <p:stCondLst>
                              <p:cond delay="19500"/>
                            </p:stCondLst>
                            <p:childTnLst>
                              <p:par>
                                <p:cTn id="47" presetID="29"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3000" fill="hold"/>
                                        <p:tgtEl>
                                          <p:spTgt spid="19"/>
                                        </p:tgtEl>
                                        <p:attrNameLst>
                                          <p:attrName>ppt_x</p:attrName>
                                        </p:attrNameLst>
                                      </p:cBhvr>
                                      <p:tavLst>
                                        <p:tav tm="0">
                                          <p:val>
                                            <p:strVal val="#ppt_x-.2"/>
                                          </p:val>
                                        </p:tav>
                                        <p:tav tm="100000">
                                          <p:val>
                                            <p:strVal val="#ppt_x"/>
                                          </p:val>
                                        </p:tav>
                                      </p:tavLst>
                                    </p:anim>
                                    <p:anim calcmode="lin" valueType="num">
                                      <p:cBhvr>
                                        <p:cTn id="50" dur="3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1" dur="3000"/>
                                        <p:tgtEl>
                                          <p:spTgt spid="19"/>
                                        </p:tgtEl>
                                      </p:cBhvr>
                                    </p:animEffect>
                                  </p:childTnLst>
                                </p:cTn>
                              </p:par>
                            </p:childTnLst>
                          </p:cTn>
                        </p:par>
                        <p:par>
                          <p:cTn id="52" fill="hold">
                            <p:stCondLst>
                              <p:cond delay="22500"/>
                            </p:stCondLst>
                            <p:childTnLst>
                              <p:par>
                                <p:cTn id="53" presetID="29"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3000" fill="hold"/>
                                        <p:tgtEl>
                                          <p:spTgt spid="20"/>
                                        </p:tgtEl>
                                        <p:attrNameLst>
                                          <p:attrName>ppt_x</p:attrName>
                                        </p:attrNameLst>
                                      </p:cBhvr>
                                      <p:tavLst>
                                        <p:tav tm="0">
                                          <p:val>
                                            <p:strVal val="#ppt_x-.2"/>
                                          </p:val>
                                        </p:tav>
                                        <p:tav tm="100000">
                                          <p:val>
                                            <p:strVal val="#ppt_x"/>
                                          </p:val>
                                        </p:tav>
                                      </p:tavLst>
                                    </p:anim>
                                    <p:anim calcmode="lin" valueType="num">
                                      <p:cBhvr>
                                        <p:cTn id="56" dur="3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57" dur="3000"/>
                                        <p:tgtEl>
                                          <p:spTgt spid="20"/>
                                        </p:tgtEl>
                                      </p:cBhvr>
                                    </p:animEffect>
                                  </p:childTnLst>
                                </p:cTn>
                              </p:par>
                            </p:childTnLst>
                          </p:cTn>
                        </p:par>
                        <p:par>
                          <p:cTn id="58" fill="hold">
                            <p:stCondLst>
                              <p:cond delay="25500"/>
                            </p:stCondLst>
                            <p:childTnLst>
                              <p:par>
                                <p:cTn id="59" presetID="29"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000" fill="hold"/>
                                        <p:tgtEl>
                                          <p:spTgt spid="21"/>
                                        </p:tgtEl>
                                        <p:attrNameLst>
                                          <p:attrName>ppt_x</p:attrName>
                                        </p:attrNameLst>
                                      </p:cBhvr>
                                      <p:tavLst>
                                        <p:tav tm="0">
                                          <p:val>
                                            <p:strVal val="#ppt_x-.2"/>
                                          </p:val>
                                        </p:tav>
                                        <p:tav tm="100000">
                                          <p:val>
                                            <p:strVal val="#ppt_x"/>
                                          </p:val>
                                        </p:tav>
                                      </p:tavLst>
                                    </p:anim>
                                    <p:anim calcmode="lin" valueType="num">
                                      <p:cBhvr>
                                        <p:cTn id="62" dur="3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63" dur="3000"/>
                                        <p:tgtEl>
                                          <p:spTgt spid="21"/>
                                        </p:tgtEl>
                                      </p:cBhvr>
                                    </p:animEffect>
                                  </p:childTnLst>
                                </p:cTn>
                              </p:par>
                            </p:childTnLst>
                          </p:cTn>
                        </p:par>
                        <p:par>
                          <p:cTn id="64" fill="hold">
                            <p:stCondLst>
                              <p:cond delay="28500"/>
                            </p:stCondLst>
                            <p:childTnLst>
                              <p:par>
                                <p:cTn id="65" presetID="29"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3000" fill="hold"/>
                                        <p:tgtEl>
                                          <p:spTgt spid="22"/>
                                        </p:tgtEl>
                                        <p:attrNameLst>
                                          <p:attrName>ppt_x</p:attrName>
                                        </p:attrNameLst>
                                      </p:cBhvr>
                                      <p:tavLst>
                                        <p:tav tm="0">
                                          <p:val>
                                            <p:strVal val="#ppt_x-.2"/>
                                          </p:val>
                                        </p:tav>
                                        <p:tav tm="100000">
                                          <p:val>
                                            <p:strVal val="#ppt_x"/>
                                          </p:val>
                                        </p:tav>
                                      </p:tavLst>
                                    </p:anim>
                                    <p:anim calcmode="lin" valueType="num">
                                      <p:cBhvr>
                                        <p:cTn id="68" dur="3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69" dur="3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70" fill="hold" display="0">
                  <p:stCondLst>
                    <p:cond delay="indefinite"/>
                  </p:stCondLst>
                  <p:endCondLst>
                    <p:cond evt="onNext" delay="0">
                      <p:tgtEl>
                        <p:sldTgt/>
                      </p:tgtEl>
                    </p:cond>
                    <p:cond evt="onPrev" delay="0">
                      <p:tgtEl>
                        <p:sldTgt/>
                      </p:tgtEl>
                    </p:cond>
                    <p:cond evt="onStopAudio" delay="0">
                      <p:tgtEl>
                        <p:sldTgt/>
                      </p:tgtEl>
                    </p:cond>
                  </p:endCondLst>
                </p:cTn>
                <p:tgtEl>
                  <p:spTgt spid="23"/>
                </p:tgtEl>
              </p:cMediaNode>
            </p:audio>
          </p:childTnLst>
        </p:cTn>
      </p:par>
    </p:tnLst>
    <p:bldLst>
      <p:bldP spid="7"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4"/>
          <a:srcRect/>
          <a:stretch>
            <a:fillRect/>
          </a:stretch>
        </p:blipFill>
        <p:spPr bwMode="auto">
          <a:xfrm>
            <a:off x="2619340" y="0"/>
            <a:ext cx="6524660" cy="4893496"/>
          </a:xfrm>
          <a:prstGeom prst="rect">
            <a:avLst/>
          </a:prstGeom>
          <a:ln>
            <a:noFill/>
          </a:ln>
          <a:effectLst>
            <a:softEdge rad="317500"/>
          </a:effectLst>
        </p:spPr>
      </p:pic>
      <p:pic>
        <p:nvPicPr>
          <p:cNvPr id="1027" name="Picture 3"/>
          <p:cNvPicPr>
            <a:picLocks noChangeAspect="1" noChangeArrowheads="1"/>
          </p:cNvPicPr>
          <p:nvPr/>
        </p:nvPicPr>
        <p:blipFill>
          <a:blip r:embed="rId5"/>
          <a:srcRect/>
          <a:stretch>
            <a:fillRect/>
          </a:stretch>
        </p:blipFill>
        <p:spPr bwMode="auto">
          <a:xfrm>
            <a:off x="4286248" y="3143248"/>
            <a:ext cx="5572164" cy="4179123"/>
          </a:xfrm>
          <a:prstGeom prst="rect">
            <a:avLst/>
          </a:prstGeom>
          <a:ln>
            <a:noFill/>
          </a:ln>
          <a:effectLst>
            <a:softEdge rad="635000"/>
          </a:effectLst>
        </p:spPr>
      </p:pic>
      <p:pic>
        <p:nvPicPr>
          <p:cNvPr id="1029" name="Picture 5"/>
          <p:cNvPicPr>
            <a:picLocks noChangeAspect="1" noChangeArrowheads="1"/>
          </p:cNvPicPr>
          <p:nvPr/>
        </p:nvPicPr>
        <p:blipFill>
          <a:blip r:embed="rId6"/>
          <a:srcRect/>
          <a:stretch>
            <a:fillRect/>
          </a:stretch>
        </p:blipFill>
        <p:spPr bwMode="auto">
          <a:xfrm>
            <a:off x="0" y="0"/>
            <a:ext cx="5214942" cy="3915345"/>
          </a:xfrm>
          <a:prstGeom prst="rect">
            <a:avLst/>
          </a:prstGeom>
          <a:ln>
            <a:noFill/>
          </a:ln>
          <a:effectLst>
            <a:softEdge rad="635000"/>
          </a:effectLst>
        </p:spPr>
      </p:pic>
      <p:pic>
        <p:nvPicPr>
          <p:cNvPr id="14" name="Канада 1.wav">
            <a:hlinkClick r:id="" action="ppaction://media"/>
          </p:cNvPr>
          <p:cNvPicPr>
            <a:picLocks noRot="1" noChangeAspect="1"/>
          </p:cNvPicPr>
          <p:nvPr>
            <a:audioFile r:link="rId1"/>
          </p:nvPr>
        </p:nvPicPr>
        <p:blipFill>
          <a:blip r:embed="rId7"/>
          <a:stretch>
            <a:fillRect/>
          </a:stretch>
        </p:blipFill>
        <p:spPr>
          <a:xfrm>
            <a:off x="8839200" y="6357958"/>
            <a:ext cx="304800" cy="304800"/>
          </a:xfrm>
          <a:prstGeom prst="rect">
            <a:avLst/>
          </a:prstGeom>
        </p:spPr>
      </p:pic>
      <p:pic>
        <p:nvPicPr>
          <p:cNvPr id="1028" name="Picture 4"/>
          <p:cNvPicPr>
            <a:picLocks noChangeAspect="1" noChangeArrowheads="1"/>
          </p:cNvPicPr>
          <p:nvPr/>
        </p:nvPicPr>
        <p:blipFill>
          <a:blip r:embed="rId8"/>
          <a:srcRect/>
          <a:stretch>
            <a:fillRect/>
          </a:stretch>
        </p:blipFill>
        <p:spPr bwMode="auto">
          <a:xfrm>
            <a:off x="0" y="1630105"/>
            <a:ext cx="4214810" cy="5747468"/>
          </a:xfrm>
          <a:prstGeom prst="rect">
            <a:avLst/>
          </a:prstGeom>
          <a:ln>
            <a:noFill/>
          </a:ln>
          <a:effectLst>
            <a:softEdge rad="635000"/>
          </a:effectLst>
        </p:spPr>
      </p:pic>
      <p:pic>
        <p:nvPicPr>
          <p:cNvPr id="1030" name="Picture 6"/>
          <p:cNvPicPr>
            <a:picLocks noChangeAspect="1" noChangeArrowheads="1"/>
          </p:cNvPicPr>
          <p:nvPr/>
        </p:nvPicPr>
        <p:blipFill>
          <a:blip r:embed="rId9" cstate="print"/>
          <a:srcRect/>
          <a:stretch>
            <a:fillRect/>
          </a:stretch>
        </p:blipFill>
        <p:spPr bwMode="auto">
          <a:xfrm>
            <a:off x="1785918" y="1500174"/>
            <a:ext cx="5524539" cy="4143404"/>
          </a:xfrm>
          <a:prstGeom prst="ellipse">
            <a:avLst/>
          </a:prstGeom>
          <a:ln>
            <a:noFill/>
          </a:ln>
          <a:effectLst>
            <a:softEdge rad="635000"/>
          </a:effectLst>
        </p:spPr>
      </p:pic>
      <p:sp>
        <p:nvSpPr>
          <p:cNvPr id="9" name="Выноска-облако 8"/>
          <p:cNvSpPr/>
          <p:nvPr/>
        </p:nvSpPr>
        <p:spPr>
          <a:xfrm>
            <a:off x="4143372" y="285728"/>
            <a:ext cx="3929090" cy="1928826"/>
          </a:xfrm>
          <a:prstGeom prst="cloud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And it</a:t>
            </a:r>
            <a:r>
              <a:rPr lang="en-US" dirty="0" smtClean="0">
                <a:latin typeface="Cambria Math"/>
                <a:ea typeface="Cambria Math"/>
              </a:rPr>
              <a:t>′s all Canada</a:t>
            </a:r>
            <a:endParaRPr lang="ru-RU"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15000">
        <p15:prstTrans prst="peelOff"/>
      </p:transition>
    </mc:Choice>
    <mc:Fallback>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00" fill="hold"/>
                                        <p:tgtEl>
                                          <p:spTgt spid="14"/>
                                        </p:tgtEl>
                                      </p:cBhvr>
                                    </p:cmd>
                                  </p:childTnLst>
                                </p:cTn>
                              </p:par>
                              <p:par>
                                <p:cTn id="7" presetID="29" presetClass="entr" presetSubtype="0" fill="hold" nodeType="withEffect">
                                  <p:stCondLst>
                                    <p:cond delay="0"/>
                                  </p:stCondLst>
                                  <p:childTnLst>
                                    <p:set>
                                      <p:cBhvr>
                                        <p:cTn id="8" dur="1" fill="hold">
                                          <p:stCondLst>
                                            <p:cond delay="0"/>
                                          </p:stCondLst>
                                        </p:cTn>
                                        <p:tgtEl>
                                          <p:spTgt spid="1029"/>
                                        </p:tgtEl>
                                        <p:attrNameLst>
                                          <p:attrName>style.visibility</p:attrName>
                                        </p:attrNameLst>
                                      </p:cBhvr>
                                      <p:to>
                                        <p:strVal val="visible"/>
                                      </p:to>
                                    </p:set>
                                    <p:anim calcmode="lin" valueType="num">
                                      <p:cBhvr>
                                        <p:cTn id="9" dur="2000" fill="hold"/>
                                        <p:tgtEl>
                                          <p:spTgt spid="1029"/>
                                        </p:tgtEl>
                                        <p:attrNameLst>
                                          <p:attrName>ppt_x</p:attrName>
                                        </p:attrNameLst>
                                      </p:cBhvr>
                                      <p:tavLst>
                                        <p:tav tm="0">
                                          <p:val>
                                            <p:strVal val="#ppt_x-.2"/>
                                          </p:val>
                                        </p:tav>
                                        <p:tav tm="100000">
                                          <p:val>
                                            <p:strVal val="#ppt_x"/>
                                          </p:val>
                                        </p:tav>
                                      </p:tavLst>
                                    </p:anim>
                                    <p:anim calcmode="lin" valueType="num">
                                      <p:cBhvr>
                                        <p:cTn id="10" dur="2000" fill="hold"/>
                                        <p:tgtEl>
                                          <p:spTgt spid="1029"/>
                                        </p:tgtEl>
                                        <p:attrNameLst>
                                          <p:attrName>ppt_y</p:attrName>
                                        </p:attrNameLst>
                                      </p:cBhvr>
                                      <p:tavLst>
                                        <p:tav tm="0">
                                          <p:val>
                                            <p:strVal val="#ppt_y"/>
                                          </p:val>
                                        </p:tav>
                                        <p:tav tm="100000">
                                          <p:val>
                                            <p:strVal val="#ppt_y"/>
                                          </p:val>
                                        </p:tav>
                                      </p:tavLst>
                                    </p:anim>
                                    <p:animEffect transition="in" filter="wipe(right)" prLst="gradientSize: 0.1">
                                      <p:cBhvr>
                                        <p:cTn id="11" dur="2000"/>
                                        <p:tgtEl>
                                          <p:spTgt spid="1029"/>
                                        </p:tgtEl>
                                      </p:cBhvr>
                                    </p:animEffect>
                                  </p:childTnLst>
                                </p:cTn>
                              </p:par>
                              <p:par>
                                <p:cTn id="12" presetID="29"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p:cTn id="14" dur="1000" fill="hold"/>
                                        <p:tgtEl>
                                          <p:spTgt spid="1026"/>
                                        </p:tgtEl>
                                        <p:attrNameLst>
                                          <p:attrName>ppt_x</p:attrName>
                                        </p:attrNameLst>
                                      </p:cBhvr>
                                      <p:tavLst>
                                        <p:tav tm="0">
                                          <p:val>
                                            <p:strVal val="#ppt_x-.2"/>
                                          </p:val>
                                        </p:tav>
                                        <p:tav tm="100000">
                                          <p:val>
                                            <p:strVal val="#ppt_x"/>
                                          </p:val>
                                        </p:tav>
                                      </p:tavLst>
                                    </p:anim>
                                    <p:anim calcmode="lin" valueType="num">
                                      <p:cBhvr>
                                        <p:cTn id="15"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26"/>
                                        </p:tgtEl>
                                      </p:cBhvr>
                                    </p:animEffect>
                                  </p:childTnLst>
                                </p:cTn>
                              </p:par>
                              <p:par>
                                <p:cTn id="17" presetID="29" presetClass="entr" presetSubtype="0"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p:cTn id="19" dur="1000" fill="hold"/>
                                        <p:tgtEl>
                                          <p:spTgt spid="1028"/>
                                        </p:tgtEl>
                                        <p:attrNameLst>
                                          <p:attrName>ppt_x</p:attrName>
                                        </p:attrNameLst>
                                      </p:cBhvr>
                                      <p:tavLst>
                                        <p:tav tm="0">
                                          <p:val>
                                            <p:strVal val="#ppt_x-.2"/>
                                          </p:val>
                                        </p:tav>
                                        <p:tav tm="100000">
                                          <p:val>
                                            <p:strVal val="#ppt_x"/>
                                          </p:val>
                                        </p:tav>
                                      </p:tavLst>
                                    </p:anim>
                                    <p:anim calcmode="lin" valueType="num">
                                      <p:cBhvr>
                                        <p:cTn id="20"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28"/>
                                        </p:tgtEl>
                                      </p:cBhvr>
                                    </p:animEffect>
                                  </p:childTnLst>
                                </p:cTn>
                              </p:par>
                              <p:par>
                                <p:cTn id="22" presetID="29" presetClass="entr" presetSubtype="0" fill="hold" nodeType="withEffect">
                                  <p:stCondLst>
                                    <p:cond delay="0"/>
                                  </p:stCondLst>
                                  <p:childTnLst>
                                    <p:set>
                                      <p:cBhvr>
                                        <p:cTn id="23" dur="1" fill="hold">
                                          <p:stCondLst>
                                            <p:cond delay="0"/>
                                          </p:stCondLst>
                                        </p:cTn>
                                        <p:tgtEl>
                                          <p:spTgt spid="1027"/>
                                        </p:tgtEl>
                                        <p:attrNameLst>
                                          <p:attrName>style.visibility</p:attrName>
                                        </p:attrNameLst>
                                      </p:cBhvr>
                                      <p:to>
                                        <p:strVal val="visible"/>
                                      </p:to>
                                    </p:set>
                                    <p:anim calcmode="lin" valueType="num">
                                      <p:cBhvr>
                                        <p:cTn id="24" dur="1000" fill="hold"/>
                                        <p:tgtEl>
                                          <p:spTgt spid="1027"/>
                                        </p:tgtEl>
                                        <p:attrNameLst>
                                          <p:attrName>ppt_x</p:attrName>
                                        </p:attrNameLst>
                                      </p:cBhvr>
                                      <p:tavLst>
                                        <p:tav tm="0">
                                          <p:val>
                                            <p:strVal val="#ppt_x-.2"/>
                                          </p:val>
                                        </p:tav>
                                        <p:tav tm="100000">
                                          <p:val>
                                            <p:strVal val="#ppt_x"/>
                                          </p:val>
                                        </p:tav>
                                      </p:tavLst>
                                    </p:anim>
                                    <p:anim calcmode="lin" valueType="num">
                                      <p:cBhvr>
                                        <p:cTn id="25" dur="1000" fill="hold"/>
                                        <p:tgtEl>
                                          <p:spTgt spid="102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027"/>
                                        </p:tgtEl>
                                      </p:cBhvr>
                                    </p:animEffect>
                                  </p:childTnLst>
                                </p:cTn>
                              </p:par>
                            </p:childTnLst>
                          </p:cTn>
                        </p:par>
                        <p:par>
                          <p:cTn id="27" fill="hold">
                            <p:stCondLst>
                              <p:cond delay="30000"/>
                            </p:stCondLst>
                            <p:childTnLst>
                              <p:par>
                                <p:cTn id="28" presetID="15" presetClass="entr" presetSubtype="0" fill="hold" nodeType="afterEffect">
                                  <p:stCondLst>
                                    <p:cond delay="0"/>
                                  </p:stCondLst>
                                  <p:childTnLst>
                                    <p:set>
                                      <p:cBhvr>
                                        <p:cTn id="29" dur="1" fill="hold">
                                          <p:stCondLst>
                                            <p:cond delay="0"/>
                                          </p:stCondLst>
                                        </p:cTn>
                                        <p:tgtEl>
                                          <p:spTgt spid="1030"/>
                                        </p:tgtEl>
                                        <p:attrNameLst>
                                          <p:attrName>style.visibility</p:attrName>
                                        </p:attrNameLst>
                                      </p:cBhvr>
                                      <p:to>
                                        <p:strVal val="visible"/>
                                      </p:to>
                                    </p:set>
                                    <p:anim calcmode="lin" valueType="num">
                                      <p:cBhvr>
                                        <p:cTn id="30" dur="3000" fill="hold"/>
                                        <p:tgtEl>
                                          <p:spTgt spid="1030"/>
                                        </p:tgtEl>
                                        <p:attrNameLst>
                                          <p:attrName>ppt_w</p:attrName>
                                        </p:attrNameLst>
                                      </p:cBhvr>
                                      <p:tavLst>
                                        <p:tav tm="0">
                                          <p:val>
                                            <p:fltVal val="0"/>
                                          </p:val>
                                        </p:tav>
                                        <p:tav tm="100000">
                                          <p:val>
                                            <p:strVal val="#ppt_w"/>
                                          </p:val>
                                        </p:tav>
                                      </p:tavLst>
                                    </p:anim>
                                    <p:anim calcmode="lin" valueType="num">
                                      <p:cBhvr>
                                        <p:cTn id="31" dur="3000" fill="hold"/>
                                        <p:tgtEl>
                                          <p:spTgt spid="1030"/>
                                        </p:tgtEl>
                                        <p:attrNameLst>
                                          <p:attrName>ppt_h</p:attrName>
                                        </p:attrNameLst>
                                      </p:cBhvr>
                                      <p:tavLst>
                                        <p:tav tm="0">
                                          <p:val>
                                            <p:fltVal val="0"/>
                                          </p:val>
                                        </p:tav>
                                        <p:tav tm="100000">
                                          <p:val>
                                            <p:strVal val="#ppt_h"/>
                                          </p:val>
                                        </p:tav>
                                      </p:tavLst>
                                    </p:anim>
                                    <p:anim calcmode="lin" valueType="num">
                                      <p:cBhvr>
                                        <p:cTn id="32" dur="3000" fill="hold"/>
                                        <p:tgtEl>
                                          <p:spTgt spid="1030"/>
                                        </p:tgtEl>
                                        <p:attrNameLst>
                                          <p:attrName>ppt_x</p:attrName>
                                        </p:attrNameLst>
                                      </p:cBhvr>
                                      <p:tavLst>
                                        <p:tav tm="0" fmla="#ppt_x+(cos(-2*pi*(1-$))*-#ppt_x-sin(-2*pi*(1-$))*(1-#ppt_y))*(1-$)">
                                          <p:val>
                                            <p:fltVal val="0"/>
                                          </p:val>
                                        </p:tav>
                                        <p:tav tm="100000">
                                          <p:val>
                                            <p:fltVal val="1"/>
                                          </p:val>
                                        </p:tav>
                                      </p:tavLst>
                                    </p:anim>
                                    <p:anim calcmode="lin" valueType="num">
                                      <p:cBhvr>
                                        <p:cTn id="33" dur="3000" fill="hold"/>
                                        <p:tgtEl>
                                          <p:spTgt spid="1030"/>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33000"/>
                            </p:stCondLst>
                            <p:childTnLst>
                              <p:par>
                                <p:cTn id="35" presetID="22" presetClass="entr" presetSubtype="2" fill="hold" grpId="0" nodeType="afterEffect">
                                  <p:stCondLst>
                                    <p:cond delay="0"/>
                                  </p:stCondLst>
                                  <p:childTnLst>
                                    <p:set>
                                      <p:cBhvr>
                                        <p:cTn id="36" dur="1" fill="hold">
                                          <p:stCondLst>
                                            <p:cond delay="0"/>
                                          </p:stCondLst>
                                        </p:cTn>
                                        <p:tgtEl>
                                          <p:spTgt spid="9">
                                            <p:bg/>
                                          </p:spTgt>
                                        </p:tgtEl>
                                        <p:attrNameLst>
                                          <p:attrName>style.visibility</p:attrName>
                                        </p:attrNameLst>
                                      </p:cBhvr>
                                      <p:to>
                                        <p:strVal val="visible"/>
                                      </p:to>
                                    </p:set>
                                    <p:animEffect transition="in" filter="wipe(right)">
                                      <p:cBhvr>
                                        <p:cTn id="37" dur="3000"/>
                                        <p:tgtEl>
                                          <p:spTgt spid="9">
                                            <p:bg/>
                                          </p:spTgt>
                                        </p:tgtEl>
                                      </p:cBhvr>
                                    </p:animEffect>
                                  </p:childTnLst>
                                </p:cTn>
                              </p:par>
                            </p:childTnLst>
                          </p:cTn>
                        </p:par>
                        <p:par>
                          <p:cTn id="38" fill="hold">
                            <p:stCondLst>
                              <p:cond delay="36000"/>
                            </p:stCondLst>
                            <p:childTnLst>
                              <p:par>
                                <p:cTn id="39" presetID="22" presetClass="entr" presetSubtype="2" fill="hold" grpId="0" nodeType="afterEffect">
                                  <p:stCondLst>
                                    <p:cond delay="0"/>
                                  </p:stCondLst>
                                  <p:iterate type="lt">
                                    <p:tmPct val="0"/>
                                  </p:iterate>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right)">
                                      <p:cBhvr>
                                        <p:cTn id="41" dur="3000"/>
                                        <p:tgtEl>
                                          <p:spTgt spid="9">
                                            <p:txEl>
                                              <p:pRg st="0" end="0"/>
                                            </p:txEl>
                                          </p:spTgt>
                                        </p:tgtEl>
                                      </p:cBhvr>
                                    </p:animEffect>
                                  </p:childTnLst>
                                </p:cTn>
                              </p:par>
                            </p:childTnLst>
                          </p:cTn>
                        </p:par>
                        <p:par>
                          <p:cTn id="42" fill="hold">
                            <p:stCondLst>
                              <p:cond delay="39000"/>
                            </p:stCondLst>
                            <p:childTnLst>
                              <p:par>
                                <p:cTn id="43" presetID="27" presetClass="entr" presetSubtype="0" fill="hold" nodeType="afterEffect">
                                  <p:stCondLst>
                                    <p:cond delay="0"/>
                                  </p:stCondLst>
                                  <p:iterate type="lt">
                                    <p:tmPct val="50000"/>
                                  </p:iterate>
                                  <p:childTnLst>
                                    <p:set>
                                      <p:cBhvr>
                                        <p:cTn id="44"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45" dur="100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100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47" dur="1000"/>
                                        <p:tgtEl>
                                          <p:spTgt spid="9">
                                            <p:txEl>
                                              <p:pRg st="0" end="0"/>
                                            </p:txEl>
                                          </p:spTgt>
                                        </p:tgtEl>
                                        <p:attrNameLst>
                                          <p:attrName>fill.type</p:attrName>
                                        </p:attrNameLst>
                                      </p:cBhvr>
                                      <p:to>
                                        <p:strVal val="solid"/>
                                      </p:to>
                                    </p:set>
                                  </p:childTnLst>
                                </p:cTn>
                              </p:par>
                            </p:childTnLst>
                          </p:cTn>
                        </p:par>
                        <p:par>
                          <p:cTn id="48" fill="hold">
                            <p:stCondLst>
                              <p:cond delay="47500"/>
                            </p:stCondLst>
                            <p:childTnLst>
                              <p:par>
                                <p:cTn id="49" presetID="8" presetClass="emph" presetSubtype="0" fill="hold" nodeType="afterEffect">
                                  <p:stCondLst>
                                    <p:cond delay="0"/>
                                  </p:stCondLst>
                                  <p:iterate type="lt">
                                    <p:tmPct val="0"/>
                                  </p:iterate>
                                  <p:childTnLst>
                                    <p:animRot by="21600000">
                                      <p:cBhvr>
                                        <p:cTn id="50" dur="3000" fill="hold"/>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51"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9" grpId="0"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714876" y="714356"/>
            <a:ext cx="3971924" cy="5286412"/>
          </a:xfrm>
        </p:spPr>
        <p:txBody>
          <a:bodyPr>
            <a:normAutofit/>
          </a:bodyPr>
          <a:lstStyle/>
          <a:p>
            <a:pPr>
              <a:lnSpc>
                <a:spcPct val="150000"/>
              </a:lnSpc>
            </a:pPr>
            <a:r>
              <a:rPr lang="en-US" sz="2800" dirty="0" smtClean="0">
                <a:effectLst>
                  <a:outerShdw blurRad="38100" dist="38100" dir="2700000" algn="tl">
                    <a:srgbClr val="000000">
                      <a:alpha val="43137"/>
                    </a:srgbClr>
                  </a:outerShdw>
                </a:effectLst>
              </a:rPr>
              <a:t>The maple tree has become the most prominent Canadian symbol. Its leaf can be found on the Flag of Canada, its coat of arms, coins and many other tings.</a:t>
            </a:r>
            <a:endParaRPr lang="ru-RU" sz="2800" dirty="0">
              <a:effectLst>
                <a:outerShdw blurRad="38100" dist="38100" dir="2700000" algn="tl">
                  <a:srgbClr val="000000">
                    <a:alpha val="43137"/>
                  </a:srgbClr>
                </a:outerShdw>
              </a:effectLst>
            </a:endParaRPr>
          </a:p>
        </p:txBody>
      </p:sp>
      <p:pic>
        <p:nvPicPr>
          <p:cNvPr id="2050" name="Picture 2"/>
          <p:cNvPicPr>
            <a:picLocks noGrp="1" noChangeAspect="1" noChangeArrowheads="1"/>
          </p:cNvPicPr>
          <p:nvPr>
            <p:ph sz="half" idx="1"/>
          </p:nvPr>
        </p:nvPicPr>
        <p:blipFill>
          <a:blip r:embed="rId2"/>
          <a:stretch>
            <a:fillRect/>
          </a:stretch>
        </p:blipFill>
        <p:spPr bwMode="auto">
          <a:xfrm>
            <a:off x="467544" y="396619"/>
            <a:ext cx="4144251" cy="3071818"/>
          </a:xfrm>
          <a:prstGeom prst="rect">
            <a:avLst/>
          </a:prstGeom>
          <a:noFill/>
          <a:ln w="9525">
            <a:noFill/>
            <a:miter lim="800000"/>
            <a:headEnd/>
            <a:tailEnd/>
          </a:ln>
          <a:effectLst/>
        </p:spPr>
      </p:pic>
      <p:pic>
        <p:nvPicPr>
          <p:cNvPr id="2051" name="Picture 3"/>
          <p:cNvPicPr>
            <a:picLocks noGrp="1" noChangeAspect="1" noChangeArrowheads="1"/>
          </p:cNvPicPr>
          <p:nvPr>
            <p:ph sz="half" idx="2"/>
          </p:nvPr>
        </p:nvPicPr>
        <p:blipFill>
          <a:blip r:embed="rId3"/>
          <a:stretch>
            <a:fillRect/>
          </a:stretch>
        </p:blipFill>
        <p:spPr bwMode="auto">
          <a:xfrm>
            <a:off x="1259438" y="3717032"/>
            <a:ext cx="2560461" cy="3026323"/>
          </a:xfrm>
          <a:prstGeom prst="rect">
            <a:avLst/>
          </a:prstGeom>
          <a:noFill/>
          <a:ln w="9525">
            <a:noFill/>
            <a:miter lim="800000"/>
            <a:headEnd/>
            <a:tailEnd/>
          </a:ln>
          <a:effectLst>
            <a:softEdge rad="63500"/>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5000">
        <p15:prstTrans prst="peelOff"/>
      </p:transition>
    </mc:Choice>
    <mc:Fallback>
      <p:transition spd="slow" advClick="0" advTm="15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srcRect/>
          <a:stretch>
            <a:fillRect/>
          </a:stretch>
        </p:blipFill>
        <p:spPr bwMode="auto">
          <a:xfrm>
            <a:off x="4860032" y="1535113"/>
            <a:ext cx="3994798" cy="4642871"/>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Largest  cities</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Текст 3"/>
          <p:cNvSpPr>
            <a:spLocks noGrp="1"/>
          </p:cNvSpPr>
          <p:nvPr>
            <p:ph type="body" idx="1"/>
          </p:nvPr>
        </p:nvSpPr>
        <p:spPr/>
        <p:txBody>
          <a:bodyPr/>
          <a:lstStyle/>
          <a:p>
            <a:endParaRPr lang="ru-RU"/>
          </a:p>
        </p:txBody>
      </p:sp>
      <p:sp>
        <p:nvSpPr>
          <p:cNvPr id="6" name="Объект 5"/>
          <p:cNvSpPr>
            <a:spLocks noGrp="1"/>
          </p:cNvSpPr>
          <p:nvPr>
            <p:ph sz="half" idx="2"/>
          </p:nvPr>
        </p:nvSpPr>
        <p:spPr>
          <a:xfrm>
            <a:off x="457200" y="2174875"/>
            <a:ext cx="4186808" cy="3951288"/>
          </a:xfrm>
        </p:spPr>
        <p:txBody>
          <a:bodyPr/>
          <a:lstStyle/>
          <a:p>
            <a:endParaRPr lang="ru-RU"/>
          </a:p>
        </p:txBody>
      </p:sp>
      <p:sp>
        <p:nvSpPr>
          <p:cNvPr id="8" name="Текст 7"/>
          <p:cNvSpPr>
            <a:spLocks noGrp="1"/>
          </p:cNvSpPr>
          <p:nvPr>
            <p:ph type="body" sz="quarter" idx="3"/>
          </p:nvPr>
        </p:nvSpPr>
        <p:spPr>
          <a:xfrm>
            <a:off x="5441135" y="1535113"/>
            <a:ext cx="3245665" cy="262951"/>
          </a:xfrm>
        </p:spPr>
        <p:txBody>
          <a:bodyPr>
            <a:normAutofit fontScale="77500" lnSpcReduction="20000"/>
          </a:bodyPr>
          <a:lstStyle/>
          <a:p>
            <a:r>
              <a:rPr lang="ru-RU" sz="1800" i="1" dirty="0" smtClean="0">
                <a:ln w="10541" cmpd="sng">
                  <a:solidFill>
                    <a:prstClr val="black">
                      <a:lumMod val="85000"/>
                      <a:lumOff val="15000"/>
                    </a:prstClr>
                  </a:solidFill>
                  <a:prstDash val="solid"/>
                </a:ln>
                <a:solidFill>
                  <a:prstClr val="black"/>
                </a:solidFill>
              </a:rPr>
              <a:t>                </a:t>
            </a:r>
            <a:r>
              <a:rPr lang="en-US" sz="1800" i="1" dirty="0" smtClean="0">
                <a:ln w="10541" cmpd="sng">
                  <a:solidFill>
                    <a:prstClr val="black">
                      <a:lumMod val="85000"/>
                      <a:lumOff val="15000"/>
                    </a:prstClr>
                  </a:solidFill>
                  <a:prstDash val="solid"/>
                </a:ln>
                <a:solidFill>
                  <a:prstClr val="black"/>
                </a:solidFill>
              </a:rPr>
              <a:t>Montreal</a:t>
            </a:r>
            <a:endParaRPr lang="ru-RU" dirty="0"/>
          </a:p>
        </p:txBody>
      </p:sp>
      <p:sp>
        <p:nvSpPr>
          <p:cNvPr id="5" name="Прямоугольник 4"/>
          <p:cNvSpPr/>
          <p:nvPr/>
        </p:nvSpPr>
        <p:spPr>
          <a:xfrm>
            <a:off x="4429124" y="1857364"/>
            <a:ext cx="3353453" cy="369332"/>
          </a:xfrm>
          <a:prstGeom prst="rect">
            <a:avLst/>
          </a:prstGeom>
          <a:noFill/>
        </p:spPr>
        <p:txBody>
          <a:bodyPr wrap="square" lIns="91440" tIns="45720" rIns="91440" bIns="45720">
            <a:spAutoFit/>
          </a:bodyPr>
          <a:lstStyle/>
          <a:p>
            <a:pPr algn="ctr"/>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mbria Math"/>
                <a:ea typeface="Cambria Math"/>
              </a:rPr>
              <a:t>.</a:t>
            </a:r>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ru-RU"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75" name="Picture 3"/>
          <p:cNvPicPr>
            <a:picLocks noChangeAspect="1" noChangeArrowheads="1"/>
          </p:cNvPicPr>
          <p:nvPr/>
        </p:nvPicPr>
        <p:blipFill>
          <a:blip r:embed="rId4"/>
          <a:srcRect/>
          <a:stretch>
            <a:fillRect/>
          </a:stretch>
        </p:blipFill>
        <p:spPr bwMode="auto">
          <a:xfrm>
            <a:off x="495300" y="1541969"/>
            <a:ext cx="4197896" cy="2416177"/>
          </a:xfrm>
          <a:prstGeom prst="rect">
            <a:avLst/>
          </a:prstGeom>
          <a:noFill/>
          <a:ln w="9525">
            <a:noFill/>
            <a:miter lim="800000"/>
            <a:headEnd/>
            <a:tailEnd/>
          </a:ln>
          <a:effectLst/>
        </p:spPr>
      </p:pic>
      <p:sp>
        <p:nvSpPr>
          <p:cNvPr id="7" name="Прямоугольник 6"/>
          <p:cNvSpPr/>
          <p:nvPr/>
        </p:nvSpPr>
        <p:spPr>
          <a:xfrm>
            <a:off x="5441135" y="5517232"/>
            <a:ext cx="2341442" cy="3693319"/>
          </a:xfrm>
          <a:prstGeom prst="rect">
            <a:avLst/>
          </a:prstGeom>
          <a:noFill/>
        </p:spPr>
        <p:txBody>
          <a:bodyPr wrap="square" lIns="91440" tIns="45720" rIns="91440" bIns="45720">
            <a:spAutoFit/>
          </a:bodyPr>
          <a:lstStyle/>
          <a:p>
            <a:pPr algn="ctr"/>
            <a:endParaRPr lang="en-US" b="1" i="1" dirty="0" smtClean="0">
              <a:ln w="10541" cmpd="sng">
                <a:solidFill>
                  <a:schemeClr val="tx1">
                    <a:lumMod val="85000"/>
                    <a:lumOff val="15000"/>
                  </a:schemeClr>
                </a:solidFill>
                <a:prstDash val="solid"/>
              </a:ln>
            </a:endParaRPr>
          </a:p>
          <a:p>
            <a:pPr algn="ctr"/>
            <a:endParaRPr lang="en-US" b="1" i="1" dirty="0">
              <a:ln w="10541" cmpd="sng">
                <a:solidFill>
                  <a:schemeClr val="tx1">
                    <a:lumMod val="85000"/>
                    <a:lumOff val="15000"/>
                  </a:schemeClr>
                </a:solidFill>
                <a:prstDash val="solid"/>
              </a:ln>
            </a:endParaRPr>
          </a:p>
          <a:p>
            <a:pPr algn="ctr"/>
            <a:endParaRPr lang="en-US" b="1" i="1" dirty="0" smtClean="0">
              <a:ln w="10541" cmpd="sng">
                <a:solidFill>
                  <a:schemeClr val="tx1">
                    <a:lumMod val="85000"/>
                    <a:lumOff val="15000"/>
                  </a:schemeClr>
                </a:solidFill>
                <a:prstDash val="solid"/>
              </a:ln>
            </a:endParaRPr>
          </a:p>
          <a:p>
            <a:pPr algn="ctr"/>
            <a:endParaRPr lang="en-US" b="1" i="1" dirty="0">
              <a:ln w="10541" cmpd="sng">
                <a:solidFill>
                  <a:schemeClr val="tx1">
                    <a:lumMod val="85000"/>
                    <a:lumOff val="15000"/>
                  </a:schemeClr>
                </a:solidFill>
                <a:prstDash val="solid"/>
              </a:ln>
            </a:endParaRPr>
          </a:p>
          <a:p>
            <a:pPr algn="ctr"/>
            <a:endParaRPr lang="en-US" b="1" i="1" dirty="0" smtClean="0">
              <a:ln w="10541" cmpd="sng">
                <a:solidFill>
                  <a:schemeClr val="tx1">
                    <a:lumMod val="85000"/>
                    <a:lumOff val="15000"/>
                  </a:schemeClr>
                </a:solidFill>
                <a:prstDash val="solid"/>
              </a:ln>
            </a:endParaRPr>
          </a:p>
          <a:p>
            <a:pPr algn="ctr"/>
            <a:endParaRPr lang="en-US" b="1" i="1" dirty="0" smtClean="0">
              <a:ln w="10541" cmpd="sng">
                <a:solidFill>
                  <a:schemeClr val="tx1">
                    <a:lumMod val="85000"/>
                    <a:lumOff val="15000"/>
                  </a:schemeClr>
                </a:solidFill>
                <a:prstDash val="solid"/>
              </a:ln>
            </a:endParaRPr>
          </a:p>
          <a:p>
            <a:pPr algn="ctr"/>
            <a:endParaRPr lang="en-US" b="1" i="1" dirty="0">
              <a:ln w="10541" cmpd="sng">
                <a:solidFill>
                  <a:schemeClr val="tx1">
                    <a:lumMod val="85000"/>
                    <a:lumOff val="15000"/>
                  </a:schemeClr>
                </a:solidFill>
                <a:prstDash val="solid"/>
              </a:ln>
            </a:endParaRPr>
          </a:p>
          <a:p>
            <a:pPr algn="ctr"/>
            <a:endParaRPr lang="en-US" b="1" i="1" dirty="0" smtClean="0">
              <a:ln w="10541" cmpd="sng">
                <a:solidFill>
                  <a:schemeClr val="tx1">
                    <a:lumMod val="85000"/>
                    <a:lumOff val="15000"/>
                  </a:schemeClr>
                </a:solidFill>
                <a:prstDash val="solid"/>
              </a:ln>
            </a:endParaRPr>
          </a:p>
          <a:p>
            <a:pPr algn="ctr"/>
            <a:endParaRPr lang="en-US" b="1" i="1" dirty="0">
              <a:ln w="10541" cmpd="sng">
                <a:solidFill>
                  <a:schemeClr val="tx1">
                    <a:lumMod val="85000"/>
                    <a:lumOff val="15000"/>
                  </a:schemeClr>
                </a:solidFill>
                <a:prstDash val="solid"/>
              </a:ln>
            </a:endParaRPr>
          </a:p>
          <a:p>
            <a:pPr algn="ctr"/>
            <a:endParaRPr lang="en-US" b="1" i="1" dirty="0" smtClean="0">
              <a:ln w="10541" cmpd="sng">
                <a:solidFill>
                  <a:schemeClr val="tx1">
                    <a:lumMod val="85000"/>
                    <a:lumOff val="15000"/>
                  </a:schemeClr>
                </a:solidFill>
                <a:prstDash val="solid"/>
              </a:ln>
            </a:endParaRPr>
          </a:p>
          <a:p>
            <a:pPr algn="ctr"/>
            <a:endParaRPr lang="en-US" b="1" i="1" dirty="0">
              <a:ln w="10541" cmpd="sng">
                <a:solidFill>
                  <a:schemeClr val="tx1">
                    <a:lumMod val="85000"/>
                    <a:lumOff val="15000"/>
                  </a:schemeClr>
                </a:solidFill>
                <a:prstDash val="solid"/>
              </a:ln>
            </a:endParaRPr>
          </a:p>
          <a:p>
            <a:pPr algn="ctr"/>
            <a:endParaRPr lang="en-US" b="1" i="1" dirty="0" smtClean="0">
              <a:ln w="10541" cmpd="sng">
                <a:solidFill>
                  <a:schemeClr val="tx1">
                    <a:lumMod val="85000"/>
                    <a:lumOff val="15000"/>
                  </a:schemeClr>
                </a:solidFill>
                <a:prstDash val="solid"/>
              </a:ln>
            </a:endParaRPr>
          </a:p>
          <a:p>
            <a:pPr algn="ctr"/>
            <a:endParaRPr lang="en-US" b="1" i="1" dirty="0">
              <a:ln w="10541" cmpd="sng">
                <a:solidFill>
                  <a:schemeClr val="tx1">
                    <a:lumMod val="85000"/>
                    <a:lumOff val="15000"/>
                  </a:schemeClr>
                </a:solidFill>
                <a:prstDash val="solid"/>
              </a:ln>
            </a:endParaRPr>
          </a:p>
        </p:txBody>
      </p:sp>
      <p:sp>
        <p:nvSpPr>
          <p:cNvPr id="10" name="Прямоугольник 9"/>
          <p:cNvSpPr/>
          <p:nvPr/>
        </p:nvSpPr>
        <p:spPr>
          <a:xfrm>
            <a:off x="323528" y="1428732"/>
            <a:ext cx="4320480" cy="369332"/>
          </a:xfrm>
          <a:prstGeom prst="rect">
            <a:avLst/>
          </a:prstGeom>
          <a:noFill/>
        </p:spPr>
        <p:txBody>
          <a:bodyPr wrap="square" lIns="91440" tIns="45720" rIns="91440" bIns="45720">
            <a:spAutoFit/>
          </a:bodyPr>
          <a:lstStyle/>
          <a:p>
            <a:pPr algn="ctr"/>
            <a:r>
              <a:rPr lang="en-US" b="1" i="1" dirty="0" smtClean="0">
                <a:ln w="12700">
                  <a:solidFill>
                    <a:schemeClr val="tx2">
                      <a:satMod val="155000"/>
                    </a:schemeClr>
                  </a:solidFill>
                  <a:prstDash val="solid"/>
                </a:ln>
                <a:effectLst>
                  <a:outerShdw blurRad="41275" dist="20320" dir="1800000" algn="tl" rotWithShape="0">
                    <a:srgbClr val="000000">
                      <a:alpha val="40000"/>
                    </a:srgbClr>
                  </a:outerShdw>
                </a:effectLst>
              </a:rPr>
              <a:t>Vancouver</a:t>
            </a:r>
            <a:endParaRPr lang="ru-RU" b="1"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pic>
        <p:nvPicPr>
          <p:cNvPr id="3077" name="Picture 5"/>
          <p:cNvPicPr>
            <a:picLocks noChangeAspect="1" noChangeArrowheads="1"/>
          </p:cNvPicPr>
          <p:nvPr/>
        </p:nvPicPr>
        <p:blipFill>
          <a:blip r:embed="rId5"/>
          <a:srcRect/>
          <a:stretch>
            <a:fillRect/>
          </a:stretch>
        </p:blipFill>
        <p:spPr bwMode="auto">
          <a:xfrm>
            <a:off x="482600" y="3814709"/>
            <a:ext cx="4210596" cy="2400374"/>
          </a:xfrm>
          <a:prstGeom prst="rect">
            <a:avLst/>
          </a:prstGeom>
          <a:noFill/>
          <a:ln w="9525">
            <a:noFill/>
            <a:miter lim="800000"/>
            <a:headEnd/>
            <a:tailEnd/>
          </a:ln>
          <a:effectLst/>
        </p:spPr>
      </p:pic>
      <p:sp>
        <p:nvSpPr>
          <p:cNvPr id="12" name="Прямоугольник 11"/>
          <p:cNvSpPr/>
          <p:nvPr/>
        </p:nvSpPr>
        <p:spPr>
          <a:xfrm>
            <a:off x="1632992" y="3839740"/>
            <a:ext cx="1872207" cy="3693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lIns="91440" tIns="45720" rIns="91440" bIns="45720">
            <a:spAutoFit/>
          </a:bodyPr>
          <a:lstStyle/>
          <a:p>
            <a:pPr algn="ctr"/>
            <a:r>
              <a:rPr lang="en-US" b="1" i="1" dirty="0" smtClean="0">
                <a:ln w="17780" cmpd="sng">
                  <a:solidFill>
                    <a:schemeClr val="tx1">
                      <a:lumMod val="85000"/>
                      <a:lumOff val="15000"/>
                    </a:schemeClr>
                  </a:solidFill>
                  <a:prstDash val="solid"/>
                  <a:miter lim="800000"/>
                </a:ln>
                <a:solidFill>
                  <a:schemeClr val="tx1"/>
                </a:solidFill>
                <a:effectLst>
                  <a:outerShdw blurRad="55000" dist="50800" dir="5400000" algn="tl">
                    <a:srgbClr val="000000">
                      <a:alpha val="33000"/>
                    </a:srgbClr>
                  </a:outerShdw>
                </a:effectLst>
              </a:rPr>
              <a:t>Calgary</a:t>
            </a:r>
            <a:r>
              <a:rPr lang="en-US" b="1" dirty="0" smtClean="0">
                <a:ln w="17780" cmpd="sng">
                  <a:solidFill>
                    <a:schemeClr val="tx1">
                      <a:lumMod val="85000"/>
                      <a:lumOff val="15000"/>
                    </a:schemeClr>
                  </a:solidFill>
                  <a:prstDash val="solid"/>
                  <a:miter lim="800000"/>
                </a:ln>
                <a:solidFill>
                  <a:schemeClr val="tx1"/>
                </a:solidFill>
                <a:effectLst>
                  <a:outerShdw blurRad="55000" dist="50800" dir="5400000" algn="tl">
                    <a:srgbClr val="000000">
                      <a:alpha val="33000"/>
                    </a:srgbClr>
                  </a:outerShdw>
                </a:effectLst>
              </a:rPr>
              <a:t> – </a:t>
            </a:r>
            <a:endParaRPr lang="ru-RU" b="1" dirty="0">
              <a:ln w="17780" cmpd="sng">
                <a:solidFill>
                  <a:schemeClr val="tx1">
                    <a:lumMod val="85000"/>
                    <a:lumOff val="15000"/>
                  </a:schemeClr>
                </a:solidFill>
                <a:prstDash val="solid"/>
                <a:miter lim="800000"/>
              </a:ln>
              <a:solidFill>
                <a:schemeClr val="tx1"/>
              </a:solidFill>
              <a:effectLst>
                <a:outerShdw blurRad="55000" dist="50800" dir="5400000" algn="tl">
                  <a:srgbClr val="000000">
                    <a:alpha val="33000"/>
                  </a:srgbClr>
                </a:outerShdw>
              </a:effectLs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10000">
        <p15:prstTrans prst="peelOff"/>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0"/>
                                        <p:tgtEl>
                                          <p:spTgt spid="5"/>
                                        </p:tgtEl>
                                      </p:cBhvr>
                                    </p:animEffect>
                                  </p:childTnLst>
                                </p:cTn>
                              </p:par>
                            </p:childTnLst>
                          </p:cTn>
                        </p:par>
                        <p:par>
                          <p:cTn id="8" fill="hold">
                            <p:stCondLst>
                              <p:cond delay="5000"/>
                            </p:stCondLst>
                            <p:childTnLst>
                              <p:par>
                                <p:cTn id="9" presetID="29" presetClass="entr" presetSubtype="0" fill="hold"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5000" fill="hold"/>
                                        <p:tgtEl>
                                          <p:spTgt spid="3075"/>
                                        </p:tgtEl>
                                        <p:attrNameLst>
                                          <p:attrName>ppt_x</p:attrName>
                                        </p:attrNameLst>
                                      </p:cBhvr>
                                      <p:tavLst>
                                        <p:tav tm="0">
                                          <p:val>
                                            <p:strVal val="#ppt_x-.2"/>
                                          </p:val>
                                        </p:tav>
                                        <p:tav tm="100000">
                                          <p:val>
                                            <p:strVal val="#ppt_x"/>
                                          </p:val>
                                        </p:tav>
                                      </p:tavLst>
                                    </p:anim>
                                    <p:anim calcmode="lin" valueType="num">
                                      <p:cBhvr>
                                        <p:cTn id="12" dur="5000" fill="hold"/>
                                        <p:tgtEl>
                                          <p:spTgt spid="3075"/>
                                        </p:tgtEl>
                                        <p:attrNameLst>
                                          <p:attrName>ppt_y</p:attrName>
                                        </p:attrNameLst>
                                      </p:cBhvr>
                                      <p:tavLst>
                                        <p:tav tm="0">
                                          <p:val>
                                            <p:strVal val="#ppt_y"/>
                                          </p:val>
                                        </p:tav>
                                        <p:tav tm="100000">
                                          <p:val>
                                            <p:strVal val="#ppt_y"/>
                                          </p:val>
                                        </p:tav>
                                      </p:tavLst>
                                    </p:anim>
                                    <p:animEffect transition="in" filter="wipe(right)" prLst="gradientSize: 0.1">
                                      <p:cBhvr>
                                        <p:cTn id="13" dur="5000"/>
                                        <p:tgtEl>
                                          <p:spTgt spid="3075"/>
                                        </p:tgtEl>
                                      </p:cBhvr>
                                    </p:animEffect>
                                  </p:childTnLst>
                                </p:cTn>
                              </p:par>
                            </p:childTnLst>
                          </p:cTn>
                        </p:par>
                        <p:par>
                          <p:cTn id="14" fill="hold">
                            <p:stCondLst>
                              <p:cond delay="10000"/>
                            </p:stCondLst>
                            <p:childTnLst>
                              <p:par>
                                <p:cTn id="15" presetID="2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7"/>
                                        </p:tgtEl>
                                        <p:attrNameLst>
                                          <p:attrName>style.visibility</p:attrName>
                                        </p:attrNameLst>
                                      </p:cBhvr>
                                      <p:to>
                                        <p:strVal val="visible"/>
                                      </p:to>
                                    </p:set>
                                    <p:animEffect transition="in" filter="wedge">
                                      <p:cBhvr>
                                        <p:cTn id="17" dur="5000"/>
                                        <p:tgtEl>
                                          <p:spTgt spid="7"/>
                                        </p:tgtEl>
                                      </p:cBhvr>
                                    </p:animEffect>
                                  </p:childTnLst>
                                </p:cTn>
                              </p:par>
                            </p:childTnLst>
                          </p:cTn>
                        </p:par>
                        <p:par>
                          <p:cTn id="18" fill="hold">
                            <p:stCondLst>
                              <p:cond delay="15000"/>
                            </p:stCondLst>
                            <p:childTnLst>
                              <p:par>
                                <p:cTn id="19" presetID="29" presetClass="entr" presetSubtype="0" fill="hold" nodeType="afterEffect">
                                  <p:stCondLst>
                                    <p:cond delay="0"/>
                                  </p:stCondLst>
                                  <p:childTnLst>
                                    <p:set>
                                      <p:cBhvr>
                                        <p:cTn id="20" dur="1" fill="hold">
                                          <p:stCondLst>
                                            <p:cond delay="0"/>
                                          </p:stCondLst>
                                        </p:cTn>
                                        <p:tgtEl>
                                          <p:spTgt spid="3076"/>
                                        </p:tgtEl>
                                        <p:attrNameLst>
                                          <p:attrName>style.visibility</p:attrName>
                                        </p:attrNameLst>
                                      </p:cBhvr>
                                      <p:to>
                                        <p:strVal val="visible"/>
                                      </p:to>
                                    </p:set>
                                    <p:anim calcmode="lin" valueType="num">
                                      <p:cBhvr>
                                        <p:cTn id="21" dur="5000" fill="hold"/>
                                        <p:tgtEl>
                                          <p:spTgt spid="3076"/>
                                        </p:tgtEl>
                                        <p:attrNameLst>
                                          <p:attrName>ppt_x</p:attrName>
                                        </p:attrNameLst>
                                      </p:cBhvr>
                                      <p:tavLst>
                                        <p:tav tm="0">
                                          <p:val>
                                            <p:strVal val="#ppt_x-.2"/>
                                          </p:val>
                                        </p:tav>
                                        <p:tav tm="100000">
                                          <p:val>
                                            <p:strVal val="#ppt_x"/>
                                          </p:val>
                                        </p:tav>
                                      </p:tavLst>
                                    </p:anim>
                                    <p:anim calcmode="lin" valueType="num">
                                      <p:cBhvr>
                                        <p:cTn id="22" dur="5000" fill="hold"/>
                                        <p:tgtEl>
                                          <p:spTgt spid="3076"/>
                                        </p:tgtEl>
                                        <p:attrNameLst>
                                          <p:attrName>ppt_y</p:attrName>
                                        </p:attrNameLst>
                                      </p:cBhvr>
                                      <p:tavLst>
                                        <p:tav tm="0">
                                          <p:val>
                                            <p:strVal val="#ppt_y"/>
                                          </p:val>
                                        </p:tav>
                                        <p:tav tm="100000">
                                          <p:val>
                                            <p:strVal val="#ppt_y"/>
                                          </p:val>
                                        </p:tav>
                                      </p:tavLst>
                                    </p:anim>
                                    <p:animEffect transition="in" filter="wipe(right)" prLst="gradientSize: 0.1">
                                      <p:cBhvr>
                                        <p:cTn id="23" dur="5000"/>
                                        <p:tgtEl>
                                          <p:spTgt spid="3076"/>
                                        </p:tgtEl>
                                      </p:cBhvr>
                                    </p:animEffect>
                                  </p:childTnLst>
                                </p:cTn>
                              </p:par>
                            </p:childTnLst>
                          </p:cTn>
                        </p:par>
                        <p:par>
                          <p:cTn id="24" fill="hold">
                            <p:stCondLst>
                              <p:cond delay="20000"/>
                            </p:stCondLst>
                            <p:childTnLst>
                              <p:par>
                                <p:cTn id="25" presetID="2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edge">
                                      <p:cBhvr>
                                        <p:cTn id="27" dur="5000"/>
                                        <p:tgtEl>
                                          <p:spTgt spid="10"/>
                                        </p:tgtEl>
                                      </p:cBhvr>
                                    </p:animEffect>
                                  </p:childTnLst>
                                </p:cTn>
                              </p:par>
                            </p:childTnLst>
                          </p:cTn>
                        </p:par>
                        <p:par>
                          <p:cTn id="28" fill="hold">
                            <p:stCondLst>
                              <p:cond delay="25000"/>
                            </p:stCondLst>
                            <p:childTnLst>
                              <p:par>
                                <p:cTn id="29" presetID="29" presetClass="entr" presetSubtype="0" fill="hold" nodeType="afterEffect">
                                  <p:stCondLst>
                                    <p:cond delay="0"/>
                                  </p:stCondLst>
                                  <p:childTnLst>
                                    <p:set>
                                      <p:cBhvr>
                                        <p:cTn id="30" dur="1" fill="hold">
                                          <p:stCondLst>
                                            <p:cond delay="0"/>
                                          </p:stCondLst>
                                        </p:cTn>
                                        <p:tgtEl>
                                          <p:spTgt spid="3077"/>
                                        </p:tgtEl>
                                        <p:attrNameLst>
                                          <p:attrName>style.visibility</p:attrName>
                                        </p:attrNameLst>
                                      </p:cBhvr>
                                      <p:to>
                                        <p:strVal val="visible"/>
                                      </p:to>
                                    </p:set>
                                    <p:anim calcmode="lin" valueType="num">
                                      <p:cBhvr>
                                        <p:cTn id="31" dur="5000" fill="hold"/>
                                        <p:tgtEl>
                                          <p:spTgt spid="3077"/>
                                        </p:tgtEl>
                                        <p:attrNameLst>
                                          <p:attrName>ppt_x</p:attrName>
                                        </p:attrNameLst>
                                      </p:cBhvr>
                                      <p:tavLst>
                                        <p:tav tm="0">
                                          <p:val>
                                            <p:strVal val="#ppt_x-.2"/>
                                          </p:val>
                                        </p:tav>
                                        <p:tav tm="100000">
                                          <p:val>
                                            <p:strVal val="#ppt_x"/>
                                          </p:val>
                                        </p:tav>
                                      </p:tavLst>
                                    </p:anim>
                                    <p:anim calcmode="lin" valueType="num">
                                      <p:cBhvr>
                                        <p:cTn id="32" dur="5000" fill="hold"/>
                                        <p:tgtEl>
                                          <p:spTgt spid="3077"/>
                                        </p:tgtEl>
                                        <p:attrNameLst>
                                          <p:attrName>ppt_y</p:attrName>
                                        </p:attrNameLst>
                                      </p:cBhvr>
                                      <p:tavLst>
                                        <p:tav tm="0">
                                          <p:val>
                                            <p:strVal val="#ppt_y"/>
                                          </p:val>
                                        </p:tav>
                                        <p:tav tm="100000">
                                          <p:val>
                                            <p:strVal val="#ppt_y"/>
                                          </p:val>
                                        </p:tav>
                                      </p:tavLst>
                                    </p:anim>
                                    <p:animEffect transition="in" filter="wipe(right)" prLst="gradientSize: 0.1">
                                      <p:cBhvr>
                                        <p:cTn id="33" dur="5000"/>
                                        <p:tgtEl>
                                          <p:spTgt spid="3077"/>
                                        </p:tgtEl>
                                      </p:cBhvr>
                                    </p:animEffect>
                                  </p:childTnLst>
                                </p:cTn>
                              </p:par>
                            </p:childTnLst>
                          </p:cTn>
                        </p:par>
                        <p:par>
                          <p:cTn id="34" fill="hold">
                            <p:stCondLst>
                              <p:cond delay="30000"/>
                            </p:stCondLst>
                            <p:childTnLst>
                              <p:par>
                                <p:cTn id="35" presetID="20" presetClass="entr" presetSubtype="0" fill="hold" grpId="0" nodeType="after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wedge">
                                      <p:cBhvr>
                                        <p:cTn id="37" dur="5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7" grpId="0"/>
      <p:bldP spid="10" grpId="0"/>
      <p:bldP spid="1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191" y="0"/>
            <a:ext cx="8229600" cy="2420888"/>
          </a:xfrm>
        </p:spPr>
        <p:txBody>
          <a:bodyPr>
            <a:noAutofit/>
          </a:bodyPr>
          <a:lstStyle/>
          <a:p>
            <a:pPr lvl="0">
              <a:spcBef>
                <a:spcPts val="0"/>
              </a:spcBef>
            </a:pPr>
            <a:r>
              <a:rPr lang="en-US" sz="2400" b="1" i="1" dirty="0">
                <a:ln w="17780" cmpd="sng">
                  <a:solidFill>
                    <a:prstClr val="black">
                      <a:lumMod val="85000"/>
                      <a:lumOff val="15000"/>
                    </a:prstClr>
                  </a:solidFill>
                  <a:prstDash val="solid"/>
                  <a:miter lim="800000"/>
                </a:ln>
                <a:solidFill>
                  <a:prstClr val="black"/>
                </a:solidFill>
                <a:effectLst>
                  <a:outerShdw blurRad="55000" dist="50800" dir="5400000" algn="tl">
                    <a:srgbClr val="000000">
                      <a:alpha val="33000"/>
                    </a:srgbClr>
                  </a:outerShdw>
                </a:effectLst>
                <a:ea typeface="+mn-ea"/>
                <a:cs typeface="+mn-cs"/>
              </a:rPr>
              <a:t>Calgary</a:t>
            </a:r>
            <a:r>
              <a:rPr lang="en-US" sz="2400" b="1" dirty="0">
                <a:ln w="17780" cmpd="sng">
                  <a:solidFill>
                    <a:prstClr val="black">
                      <a:lumMod val="85000"/>
                      <a:lumOff val="15000"/>
                    </a:prstClr>
                  </a:solidFill>
                  <a:prstDash val="solid"/>
                  <a:miter lim="800000"/>
                </a:ln>
                <a:solidFill>
                  <a:prstClr val="black"/>
                </a:solidFill>
                <a:effectLst>
                  <a:outerShdw blurRad="55000" dist="50800" dir="5400000" algn="tl">
                    <a:srgbClr val="000000">
                      <a:alpha val="33000"/>
                    </a:srgbClr>
                  </a:outerShdw>
                </a:effectLst>
                <a:ea typeface="+mn-ea"/>
                <a:cs typeface="+mn-cs"/>
              </a:rPr>
              <a:t> – the  largest  city  in  the  province  of Alberta,  well-known  destination   for winter sport   and  ecotourism.  </a:t>
            </a:r>
            <a:r>
              <a:rPr lang="ru-RU" sz="2800" b="1" dirty="0">
                <a:ln w="17780" cmpd="sng">
                  <a:solidFill>
                    <a:prstClr val="black">
                      <a:lumMod val="85000"/>
                      <a:lumOff val="15000"/>
                    </a:prstClr>
                  </a:solidFill>
                  <a:prstDash val="solid"/>
                  <a:miter lim="800000"/>
                </a:ln>
                <a:solidFill>
                  <a:prstClr val="black"/>
                </a:solidFill>
                <a:effectLst>
                  <a:outerShdw blurRad="55000" dist="50800" dir="5400000" algn="tl">
                    <a:srgbClr val="000000">
                      <a:alpha val="33000"/>
                    </a:srgbClr>
                  </a:outerShdw>
                </a:effectLst>
                <a:ea typeface="+mn-ea"/>
                <a:cs typeface="+mn-cs"/>
              </a:rPr>
              <a:t/>
            </a:r>
            <a:br>
              <a:rPr lang="ru-RU" sz="2800" b="1" dirty="0">
                <a:ln w="17780" cmpd="sng">
                  <a:solidFill>
                    <a:prstClr val="black">
                      <a:lumMod val="85000"/>
                      <a:lumOff val="15000"/>
                    </a:prstClr>
                  </a:solidFill>
                  <a:prstDash val="solid"/>
                  <a:miter lim="800000"/>
                </a:ln>
                <a:solidFill>
                  <a:prstClr val="black"/>
                </a:solidFill>
                <a:effectLst>
                  <a:outerShdw blurRad="55000" dist="50800" dir="5400000" algn="tl">
                    <a:srgbClr val="000000">
                      <a:alpha val="33000"/>
                    </a:srgbClr>
                  </a:outerShdw>
                </a:effectLst>
                <a:ea typeface="+mn-ea"/>
                <a:cs typeface="+mn-cs"/>
              </a:rPr>
            </a:br>
            <a:endParaRPr lang="ru-RU" sz="2800" dirty="0"/>
          </a:p>
        </p:txBody>
      </p:sp>
      <p:pic>
        <p:nvPicPr>
          <p:cNvPr id="4" name="Объект 3"/>
          <p:cNvPicPr>
            <a:picLocks noGrp="1" noChangeAspect="1"/>
          </p:cNvPicPr>
          <p:nvPr>
            <p:ph idx="1"/>
          </p:nvPr>
        </p:nvPicPr>
        <p:blipFill>
          <a:blip r:embed="rId2"/>
          <a:stretch>
            <a:fillRect/>
          </a:stretch>
        </p:blipFill>
        <p:spPr>
          <a:xfrm>
            <a:off x="827584" y="1556792"/>
            <a:ext cx="7488831" cy="5184576"/>
          </a:xfrm>
          <a:prstGeom prst="rect">
            <a:avLst/>
          </a:prstGeom>
        </p:spPr>
      </p:pic>
    </p:spTree>
    <p:extLst>
      <p:ext uri="{BB962C8B-B14F-4D97-AF65-F5344CB8AC3E}">
        <p14:creationId xmlns:p14="http://schemas.microsoft.com/office/powerpoint/2010/main" val="42539511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lvl="0" algn="just">
              <a:spcBef>
                <a:spcPts val="0"/>
              </a:spcBef>
            </a:pPr>
            <a:r>
              <a:rPr lang="en-US" sz="2800" b="1" i="1" dirty="0">
                <a:ln w="12700">
                  <a:solidFill>
                    <a:srgbClr val="1F497D">
                      <a:satMod val="155000"/>
                    </a:srgbClr>
                  </a:solidFill>
                  <a:prstDash val="solid"/>
                </a:ln>
                <a:solidFill>
                  <a:srgbClr val="C00000"/>
                </a:solidFill>
                <a:ea typeface="+mn-ea"/>
                <a:cs typeface="+mn-cs"/>
              </a:rPr>
              <a:t>Toronto </a:t>
            </a:r>
            <a:r>
              <a:rPr lang="en-US" sz="2800" b="1" dirty="0">
                <a:ln w="12700">
                  <a:solidFill>
                    <a:srgbClr val="1F497D">
                      <a:satMod val="155000"/>
                    </a:srgbClr>
                  </a:solidFill>
                  <a:prstDash val="solid"/>
                </a:ln>
                <a:solidFill>
                  <a:srgbClr val="C00000"/>
                </a:solidFill>
                <a:ea typeface="+mn-ea"/>
                <a:cs typeface="+mn-cs"/>
              </a:rPr>
              <a:t>– the largest city in Canada, the country</a:t>
            </a:r>
            <a:r>
              <a:rPr lang="en-US" sz="2800" b="1" dirty="0">
                <a:ln w="12700">
                  <a:solidFill>
                    <a:srgbClr val="1F497D">
                      <a:satMod val="155000"/>
                    </a:srgbClr>
                  </a:solidFill>
                  <a:prstDash val="solid"/>
                </a:ln>
                <a:solidFill>
                  <a:srgbClr val="C00000"/>
                </a:solidFill>
                <a:latin typeface="Cambria Math"/>
                <a:ea typeface="Cambria Math"/>
                <a:cs typeface="+mn-cs"/>
              </a:rPr>
              <a:t>′s  economic capital.</a:t>
            </a:r>
            <a:r>
              <a:rPr lang="en-US" sz="2800" b="1" dirty="0">
                <a:ln w="12700">
                  <a:solidFill>
                    <a:srgbClr val="1F497D">
                      <a:satMod val="155000"/>
                    </a:srgbClr>
                  </a:solidFill>
                  <a:prstDash val="solid"/>
                </a:ln>
                <a:solidFill>
                  <a:srgbClr val="C00000"/>
                </a:solidFill>
                <a:ea typeface="+mn-ea"/>
                <a:cs typeface="+mn-cs"/>
              </a:rPr>
              <a:t>     </a:t>
            </a:r>
            <a:endParaRPr lang="ru-RU" sz="2800" b="1" dirty="0">
              <a:ln w="12700">
                <a:solidFill>
                  <a:srgbClr val="1F497D">
                    <a:satMod val="155000"/>
                  </a:srgbClr>
                </a:solidFill>
                <a:prstDash val="solid"/>
              </a:ln>
              <a:solidFill>
                <a:srgbClr val="C00000"/>
              </a:solidFill>
              <a:ea typeface="+mn-ea"/>
              <a:cs typeface="+mn-cs"/>
            </a:endParaRPr>
          </a:p>
        </p:txBody>
      </p:sp>
      <p:pic>
        <p:nvPicPr>
          <p:cNvPr id="4" name="Объект 3"/>
          <p:cNvPicPr>
            <a:picLocks noGrp="1" noChangeAspect="1"/>
          </p:cNvPicPr>
          <p:nvPr>
            <p:ph idx="1"/>
          </p:nvPr>
        </p:nvPicPr>
        <p:blipFill>
          <a:blip r:embed="rId2"/>
          <a:stretch>
            <a:fillRect/>
          </a:stretch>
        </p:blipFill>
        <p:spPr>
          <a:xfrm>
            <a:off x="457200" y="1417638"/>
            <a:ext cx="8229601" cy="5107706"/>
          </a:xfrm>
          <a:prstGeom prst="rect">
            <a:avLst/>
          </a:prstGeom>
        </p:spPr>
      </p:pic>
    </p:spTree>
    <p:extLst>
      <p:ext uri="{BB962C8B-B14F-4D97-AF65-F5344CB8AC3E}">
        <p14:creationId xmlns:p14="http://schemas.microsoft.com/office/powerpoint/2010/main" val="31052085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lvl="0">
              <a:spcBef>
                <a:spcPts val="0"/>
              </a:spcBef>
            </a:pPr>
            <a:r>
              <a:rPr lang="en-US" sz="2800" b="1" i="1" dirty="0">
                <a:ln w="10541" cmpd="sng">
                  <a:solidFill>
                    <a:prstClr val="black">
                      <a:lumMod val="85000"/>
                      <a:lumOff val="15000"/>
                    </a:prstClr>
                  </a:solidFill>
                  <a:prstDash val="solid"/>
                </a:ln>
                <a:solidFill>
                  <a:srgbClr val="C00000"/>
                </a:solidFill>
                <a:ea typeface="+mn-ea"/>
                <a:cs typeface="+mn-cs"/>
              </a:rPr>
              <a:t>Montreal</a:t>
            </a:r>
            <a:r>
              <a:rPr lang="en-US" sz="2800" b="1" dirty="0">
                <a:ln w="10541" cmpd="sng">
                  <a:solidFill>
                    <a:prstClr val="black">
                      <a:lumMod val="85000"/>
                      <a:lumOff val="15000"/>
                    </a:prstClr>
                  </a:solidFill>
                  <a:prstDash val="solid"/>
                </a:ln>
                <a:solidFill>
                  <a:srgbClr val="C00000"/>
                </a:solidFill>
                <a:ea typeface="+mn-ea"/>
                <a:cs typeface="+mn-cs"/>
              </a:rPr>
              <a:t> – the second largest city in Canada and the  largest city  in the  province of Quebec.</a:t>
            </a:r>
            <a:endParaRPr lang="ru-RU" sz="2800" b="1" dirty="0">
              <a:ln w="10541" cmpd="sng">
                <a:solidFill>
                  <a:prstClr val="black">
                    <a:lumMod val="85000"/>
                    <a:lumOff val="15000"/>
                  </a:prstClr>
                </a:solidFill>
                <a:prstDash val="solid"/>
              </a:ln>
              <a:solidFill>
                <a:srgbClr val="C00000"/>
              </a:solidFill>
              <a:ea typeface="+mn-ea"/>
              <a:cs typeface="+mn-cs"/>
            </a:endParaRPr>
          </a:p>
        </p:txBody>
      </p:sp>
      <p:pic>
        <p:nvPicPr>
          <p:cNvPr id="4" name="Объект 3"/>
          <p:cNvPicPr>
            <a:picLocks noGrp="1" noChangeAspect="1"/>
          </p:cNvPicPr>
          <p:nvPr>
            <p:ph idx="1"/>
          </p:nvPr>
        </p:nvPicPr>
        <p:blipFill>
          <a:blip r:embed="rId2"/>
          <a:stretch>
            <a:fillRect/>
          </a:stretch>
        </p:blipFill>
        <p:spPr>
          <a:xfrm>
            <a:off x="457200" y="1417638"/>
            <a:ext cx="8229600" cy="5179714"/>
          </a:xfrm>
          <a:prstGeom prst="rect">
            <a:avLst/>
          </a:prstGeom>
        </p:spPr>
      </p:pic>
    </p:spTree>
    <p:extLst>
      <p:ext uri="{BB962C8B-B14F-4D97-AF65-F5344CB8AC3E}">
        <p14:creationId xmlns:p14="http://schemas.microsoft.com/office/powerpoint/2010/main" val="19286994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30006918">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30006918</Template>
  <TotalTime>827</TotalTime>
  <Words>349</Words>
  <Application>Microsoft Office PowerPoint</Application>
  <PresentationFormat>Экран (4:3)</PresentationFormat>
  <Paragraphs>47</Paragraphs>
  <Slides>15</Slides>
  <Notes>3</Notes>
  <HiddenSlides>0</HiddenSlides>
  <MMClips>3</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Cambria Math</vt:lpstr>
      <vt:lpstr>30006918</vt:lpstr>
      <vt:lpstr>Презентация PowerPoint</vt:lpstr>
      <vt:lpstr>Презентация PowerPoint</vt:lpstr>
      <vt:lpstr>Facts</vt:lpstr>
      <vt:lpstr>Презентация PowerPoint</vt:lpstr>
      <vt:lpstr>The maple tree has become the most prominent Canadian symbol. Its leaf can be found on the Flag of Canada, its coat of arms, coins and many other tings.</vt:lpstr>
      <vt:lpstr>Largest  cities</vt:lpstr>
      <vt:lpstr>Calgary – the  largest  city  in  the  province  of Alberta,  well-known  destination   for winter sport   and  ecotourism.   </vt:lpstr>
      <vt:lpstr>Toronto – the largest city in Canada, the country′s  economic capital.     </vt:lpstr>
      <vt:lpstr>Montreal – the second largest city in Canada and the  largest city  in the  province of Quebec.</vt:lpstr>
      <vt:lpstr>It′s  interesting to know …</vt:lpstr>
      <vt:lpstr>Презентация PowerPoint</vt:lpstr>
      <vt:lpstr>Niagara Falls</vt:lpstr>
      <vt:lpstr>SPORT</vt:lpstr>
      <vt:lpstr>Презентация PowerPoint</vt:lpstr>
      <vt:lpstr>        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 Кораблёва</dc:creator>
  <cp:lastModifiedBy>Пользователь</cp:lastModifiedBy>
  <cp:revision>88</cp:revision>
  <dcterms:created xsi:type="dcterms:W3CDTF">2010-03-06T17:48:07Z</dcterms:created>
  <dcterms:modified xsi:type="dcterms:W3CDTF">2022-05-01T19:06:02Z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TC300069181049</vt:lpwstr>
  </property>
</Properties>
</file>