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</p:sldMasterIdLst>
  <p:notesMasterIdLst>
    <p:notesMasterId r:id="rId44"/>
  </p:notesMasterIdLst>
  <p:sldIdLst>
    <p:sldId id="256" r:id="rId20"/>
    <p:sldId id="257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58" r:id="rId30"/>
    <p:sldId id="272" r:id="rId31"/>
    <p:sldId id="259" r:id="rId32"/>
    <p:sldId id="260" r:id="rId33"/>
    <p:sldId id="261" r:id="rId34"/>
    <p:sldId id="262" r:id="rId35"/>
    <p:sldId id="263" r:id="rId36"/>
    <p:sldId id="264" r:id="rId37"/>
    <p:sldId id="265" r:id="rId38"/>
    <p:sldId id="269" r:id="rId39"/>
    <p:sldId id="266" r:id="rId40"/>
    <p:sldId id="267" r:id="rId41"/>
    <p:sldId id="268" r:id="rId42"/>
    <p:sldId id="27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8DB17-B684-4A69-A0C7-04AA2D02A89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09BB0-A3C4-435C-A300-C30F6776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836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4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893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474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5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877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780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57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151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493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98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973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795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863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764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45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500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06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652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483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807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688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71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83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065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073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03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96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526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821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294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176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179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320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5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62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362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029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549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09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1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596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5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01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493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995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258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36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899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914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6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00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06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15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617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678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083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79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423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188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810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57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909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99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898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049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475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872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59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8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662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241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672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38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947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776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725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495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090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774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626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891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4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959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480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460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037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758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766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026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09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80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047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277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591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718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99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310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67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081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781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41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3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206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223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265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78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97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346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571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067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40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092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985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764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375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378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59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618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39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48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1575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3660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8624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6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121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636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0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1838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3095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4798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84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167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085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483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55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552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351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39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551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24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531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95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42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1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4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876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9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258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328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7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40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622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1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23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2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178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827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930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234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88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176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955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332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276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0608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5583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729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61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60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274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1496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9990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7099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2764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4609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520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73596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7751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197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778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45875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73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8260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22214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90132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2922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9533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7572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12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8873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82642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8684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8403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9332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4473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894933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79323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0080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4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79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736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93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38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599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0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59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35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23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991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49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65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354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53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52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24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39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01.05.2022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9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0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56.xml"/><Relationship Id="rId1" Type="http://schemas.openxmlformats.org/officeDocument/2006/relationships/tags" Target="../tags/tag1.xml"/><Relationship Id="rId5" Type="http://schemas.openxmlformats.org/officeDocument/2006/relationships/image" Target="../media/image43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92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9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67544" y="548680"/>
            <a:ext cx="8136904" cy="554461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endParaRPr lang="ru-RU" sz="2800" kern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kern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kern="16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200" b="1" kern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Этнокультурные проекты в образовательной области «Технология» </a:t>
            </a:r>
            <a:endParaRPr lang="ru-RU" sz="3200" kern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endParaRPr lang="ru-RU" sz="2800" kern="16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800" kern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Григорьева Галина Васильевна </a:t>
            </a:r>
          </a:p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800" kern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учитель технологии</a:t>
            </a:r>
          </a:p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800" kern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МБОУ «Лицей №1»г</a:t>
            </a:r>
          </a:p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800" kern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Щекино Тульская область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06.11.2020 г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89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6" y="5805264"/>
            <a:ext cx="6512511" cy="78296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Мукасолька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5" descr="C:\Users\942\Desktop\мои увлеч\Новая папка\IMG_442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04668"/>
            <a:ext cx="2880320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942\Desktop\мои увлеч\Новая папка\IMG_441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260648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8" y="260649"/>
            <a:ext cx="237952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738" y="3573016"/>
            <a:ext cx="3178961" cy="2389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08920"/>
            <a:ext cx="4104456" cy="3084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27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935480"/>
            <a:ext cx="8229600" cy="30776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Творческие проекты 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учащихся МБОУ «Лицей №1»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Г. Щекино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Тульская область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837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05264"/>
            <a:ext cx="6512511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Кулинария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87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:\проекты\полина\IMG_20181112_12283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2" t="31109" r="33789" b="4934"/>
          <a:stretch/>
        </p:blipFill>
        <p:spPr bwMode="auto">
          <a:xfrm>
            <a:off x="1847100" y="1412777"/>
            <a:ext cx="5245179" cy="5015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82436" y="334216"/>
            <a:ext cx="6096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Гребенкина</a:t>
            </a:r>
            <a:r>
              <a:rPr lang="ru-RU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Полина, ученица 10 Б класса 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Вышивка крестом. Картина «Тысяча и одна ночь»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1179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Gal\Downloads\2015-04-02 14-24-17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0" t="28179" r="23304" b="14201"/>
          <a:stretch/>
        </p:blipFill>
        <p:spPr bwMode="auto">
          <a:xfrm>
            <a:off x="2699792" y="1456035"/>
            <a:ext cx="3888432" cy="504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260649"/>
            <a:ext cx="6516687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70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4293096"/>
            <a:ext cx="7550224" cy="2232248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Региональный этап - призер</a:t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Иващиненко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Ксения, учащаяся 10 класса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 «Изготовление одеяла в технике лоскутного шитья «Море роз»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2011-2012 учебный год</a:t>
            </a:r>
            <a:r>
              <a:rPr lang="ru-RU" sz="1800" b="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b="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P1020595"/>
          <p:cNvPicPr>
            <a:picLocks noGrp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583264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25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4" y="4725144"/>
            <a:ext cx="8640959" cy="1143000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Региональный этап - призер</a:t>
            </a:r>
            <a:br>
              <a:rPr lang="ru-RU" sz="20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Абрамова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Юлия, учащаяся 9 класса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 по технологии  «Изготовление сценического костюма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«Русская зима», в технике лоскутного шитья»,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посвященный зимней Олимпиаде Сочи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2014</a:t>
            </a:r>
            <a:br>
              <a:rPr lang="ru-RU" sz="20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2012-2013 г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11488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59088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6" b="50943"/>
          <a:stretch/>
        </p:blipFill>
        <p:spPr bwMode="auto">
          <a:xfrm>
            <a:off x="3036832" y="1058090"/>
            <a:ext cx="3070335" cy="3473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78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724914" y="816411"/>
            <a:ext cx="4818888" cy="1638875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Творческий </a:t>
            </a: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 по технологии (муниципальный этап)</a:t>
            </a:r>
            <a: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24691" y="1551710"/>
            <a:ext cx="9019309" cy="164925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Ткачество. </a:t>
            </a:r>
          </a:p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Изготовление комплекта «Мечта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7276" y="170080"/>
            <a:ext cx="7843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«Лицей №1» </a:t>
            </a: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500687" y="3131343"/>
            <a:ext cx="3043238" cy="29122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Выполнила: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  <a:tabLst>
                <a:tab pos="4439920" algn="l"/>
              </a:tabLs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ученица  9 «Б» класса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Серебрякова </a:t>
            </a:r>
            <a:r>
              <a:rPr lang="ru-RU" sz="18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</a:t>
            </a:r>
            <a:r>
              <a:rPr lang="ru-RU" sz="1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настасия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Руководитель проекта: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учитель технологии                                                                                                                         Григорьева Г В</a:t>
            </a: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4" name="Picture 2" descr="C:\Users\A\Downloads\a8eae6f6a9fa3f80824241cffd0s--russkij-stil-poyas-tkanyj-na-doschechkah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706"/>
            <a:ext cx="1018016" cy="75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4" t="21501" r="42211" b="8134"/>
          <a:stretch/>
        </p:blipFill>
        <p:spPr>
          <a:xfrm rot="5400000">
            <a:off x="1526059" y="2864835"/>
            <a:ext cx="3859634" cy="38164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858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8748"/>
    </mc:Choice>
    <mc:Fallback xmlns="">
      <p:transition advTm="18748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" y="250537"/>
            <a:ext cx="836453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    </a:t>
            </a: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2609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   </a:t>
            </a: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   </a:t>
            </a: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89" y="985837"/>
            <a:ext cx="194468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73" y="2521398"/>
            <a:ext cx="1720517" cy="2292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2"/>
          <a:stretch/>
        </p:blipFill>
        <p:spPr bwMode="auto">
          <a:xfrm>
            <a:off x="388937" y="5010831"/>
            <a:ext cx="1944687" cy="172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271" y="1891099"/>
            <a:ext cx="4258980" cy="3851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2754" y="1136469"/>
            <a:ext cx="415398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Булатова Татьяна Юрьевна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817" y="2381160"/>
            <a:ext cx="1633537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26972" y="5982789"/>
            <a:ext cx="410241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Усадьба Ясная Поляна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98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3999" cy="56233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4 основных вида ткачества и плетения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поясов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4329" y="1094104"/>
            <a:ext cx="38862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latin typeface="Times New Roman"/>
                <a:ea typeface="Calibri"/>
              </a:rPr>
              <a:t>Ткачество на «</a:t>
            </a:r>
            <a:r>
              <a:rPr lang="ru-RU" sz="3200" b="1" dirty="0" err="1" smtClean="0">
                <a:latin typeface="Times New Roman"/>
                <a:ea typeface="Calibri"/>
              </a:rPr>
              <a:t>бердышке</a:t>
            </a:r>
            <a:r>
              <a:rPr lang="ru-RU" sz="3200" b="1" dirty="0" smtClean="0">
                <a:latin typeface="Times New Roman"/>
                <a:ea typeface="Calibri"/>
              </a:rPr>
              <a:t>»</a:t>
            </a:r>
          </a:p>
          <a:p>
            <a:pPr marL="0" indent="0" algn="ctr">
              <a:buNone/>
            </a:pPr>
            <a:endParaRPr lang="ru-RU" sz="3200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172" b="7713"/>
          <a:stretch/>
        </p:blipFill>
        <p:spPr bwMode="auto">
          <a:xfrm rot="5400000">
            <a:off x="4941168" y="1876458"/>
            <a:ext cx="3528392" cy="1736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35" y="2060848"/>
            <a:ext cx="4251585" cy="205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21490"/>
            <a:ext cx="3101831" cy="2224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00477" y="4070727"/>
            <a:ext cx="1841500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119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3" y="692696"/>
            <a:ext cx="7858873" cy="5040560"/>
          </a:xfrm>
        </p:spPr>
        <p:txBody>
          <a:bodyPr/>
          <a:lstStyle/>
          <a:p>
            <a:pPr marL="18288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«Народное </a:t>
            </a:r>
            <a:r>
              <a:rPr lang="ru-RU" sz="3200" dirty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искусство – это прошлое, живущее в настоящем, устремленное в будущее своей мечтой о небывалом</a:t>
            </a:r>
            <a: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b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Это культурная память народа, неотъемлемая от самых глубоких устремлений современности»</a:t>
            </a:r>
            <a:b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 smtClean="0">
                <a:solidFill>
                  <a:srgbClr val="24242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М.А. Некрасова</a:t>
            </a:r>
            <a: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42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Gal\Downloads\BjonwadRmS8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9" r="27539"/>
          <a:stretch/>
        </p:blipFill>
        <p:spPr bwMode="auto">
          <a:xfrm>
            <a:off x="2627784" y="1556792"/>
            <a:ext cx="3744416" cy="50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26577" y="45208"/>
            <a:ext cx="764375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по технологии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«Девичий костюм Тульской губернии», 2017 г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Чуракова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Анна 11 класс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19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842448" cy="1521296"/>
          </a:xfrm>
        </p:spPr>
        <p:txBody>
          <a:bodyPr>
            <a:noAutofit/>
          </a:bodyPr>
          <a:lstStyle/>
          <a:p>
            <a:pPr algn="r"/>
            <a:r>
              <a:rPr lang="ru-RU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                </a:t>
            </a:r>
            <a:r>
              <a:rPr lang="ru-RU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      </a:t>
            </a:r>
            <a: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Выполнила:</a:t>
            </a:r>
            <a:b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Холина Елизавета</a:t>
            </a:r>
            <a:b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ученица 7 класса</a:t>
            </a:r>
            <a:b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Руководитель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:</a:t>
            </a:r>
            <a: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/>
            </a:r>
            <a:b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              учитель технологии МБОУ «Лицей № 1» </a:t>
            </a:r>
            <a:b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                         Григорьева Галина Васильевна </a:t>
            </a:r>
            <a:endParaRPr lang="ru-RU" sz="2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3440" y="0"/>
            <a:ext cx="5040560" cy="4411960"/>
          </a:xfrm>
          <a:effectLst>
            <a:softEdge rad="63500"/>
          </a:effectLst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Творческий проект</a:t>
            </a:r>
          </a:p>
          <a:p>
            <a:pPr marL="0" indent="0" algn="ctr">
              <a:buNone/>
            </a:pPr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 технологии:</a:t>
            </a:r>
          </a:p>
          <a:p>
            <a:pPr marL="0" indent="0" algn="ctr">
              <a:buNone/>
            </a:pPr>
            <a:endParaRPr lang="ru-RU" sz="2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 algn="ctr">
              <a:buNone/>
            </a:pP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Изготовление тряпичной куклы Тульской области</a:t>
            </a: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Рисунок 5" descr="H:\6 холина е\IMG_20171110_145124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87" t="44479" r="4973" b="5104"/>
          <a:stretch/>
        </p:blipFill>
        <p:spPr bwMode="auto">
          <a:xfrm>
            <a:off x="107504" y="2636912"/>
            <a:ext cx="4176395" cy="2003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069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28049"/>
            <a:ext cx="6264696" cy="1385327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Мастер-класс для учителей технологии по теме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«Образ женщины – матери в традиционной русской кукле», 2012 г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69976"/>
            <a:ext cx="3657600" cy="2743200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4932040" y="908720"/>
            <a:ext cx="3699271" cy="410445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5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548680"/>
            <a:ext cx="6336704" cy="26753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</a:rPr>
              <a:t>Ирина Владимировна </a:t>
            </a:r>
            <a:r>
              <a:rPr lang="ru-RU" sz="2000" b="1" dirty="0" err="1">
                <a:solidFill>
                  <a:srgbClr val="FF0000"/>
                </a:solidFill>
              </a:rPr>
              <a:t>Агаева</a:t>
            </a:r>
            <a:r>
              <a:rPr lang="ru-RU" sz="2000" b="1" dirty="0">
                <a:solidFill>
                  <a:srgbClr val="FF0000"/>
                </a:solidFill>
              </a:rPr>
              <a:t> –</a:t>
            </a:r>
            <a:r>
              <a:rPr lang="ru-RU" sz="1800" dirty="0">
                <a:solidFill>
                  <a:srgbClr val="000000"/>
                </a:solidFill>
              </a:rPr>
              <a:t>заведующая отделом методической и культурно-образовательной работы ГУК ТО "Объединение Тульский Областной Историко-архитектурный и литературный музей", народный мастер России.  </a:t>
            </a:r>
            <a:endParaRPr lang="ru-RU" sz="180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pic>
        <p:nvPicPr>
          <p:cNvPr id="9218" name="Picture 2" descr="D:\галина\ММС 2012\Мерпор ММС - 2011 - 2012\2011 - 2012 уч год\Февраль 2012\Агаева И.В Щекино, 14.02.12 77777\Щекино, 14.02.12\DSC092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20688"/>
            <a:ext cx="158557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207928"/>
              </p:ext>
            </p:extLst>
          </p:nvPr>
        </p:nvGraphicFramePr>
        <p:xfrm>
          <a:off x="323528" y="2924944"/>
          <a:ext cx="7232848" cy="256547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32848"/>
              </a:tblGrid>
              <a:tr h="852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В Тульской губернии бытовали традиционные куклы, которые олицетворяли образ женщины – матери.  Такие куклы были обнаружены нашим тульским мастером </a:t>
                      </a:r>
                      <a:r>
                        <a:rPr lang="ru-RU" sz="1400" u="sng" dirty="0" err="1">
                          <a:effectLst/>
                        </a:rPr>
                        <a:t>Агаевой</a:t>
                      </a:r>
                      <a:r>
                        <a:rPr lang="ru-RU" sz="1400" u="sng" dirty="0">
                          <a:effectLst/>
                        </a:rPr>
                        <a:t> Ириной Владимировной </a:t>
                      </a:r>
                      <a:r>
                        <a:rPr lang="ru-RU" sz="1400" dirty="0" smtClean="0">
                          <a:effectLst/>
                        </a:rPr>
                        <a:t>в </a:t>
                      </a:r>
                      <a:r>
                        <a:rPr lang="ru-RU" sz="1400" dirty="0">
                          <a:effectLst/>
                        </a:rPr>
                        <a:t>Белевском, </a:t>
                      </a:r>
                      <a:r>
                        <a:rPr lang="ru-RU" sz="1400" dirty="0" err="1">
                          <a:effectLst/>
                        </a:rPr>
                        <a:t>Арсеньевском</a:t>
                      </a:r>
                      <a:r>
                        <a:rPr lang="ru-RU" sz="1400" dirty="0">
                          <a:effectLst/>
                        </a:rPr>
                        <a:t>, Одоевском районах.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12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По данным куклам можно проследить судьбу русской женщины. Все эти 7 кукол являются куклами-оберегами</a:t>
                      </a:r>
                      <a:r>
                        <a:rPr lang="ru-RU" sz="1400" dirty="0" smtClean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11927"/>
            <a:ext cx="3412458" cy="2559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43189"/>
            <a:ext cx="3096344" cy="23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99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endParaRPr lang="ru-RU" sz="4000" dirty="0" smtClean="0"/>
          </a:p>
          <a:p>
            <a:pPr marL="45720" indent="0" algn="ctr">
              <a:buNone/>
            </a:pPr>
            <a:endParaRPr lang="ru-RU" sz="4000"/>
          </a:p>
          <a:p>
            <a:pPr marL="45720" indent="0" algn="ctr">
              <a:buNone/>
            </a:pPr>
            <a:r>
              <a:rPr lang="ru-RU" sz="4000" smtClean="0"/>
              <a:t>Спасибо </a:t>
            </a:r>
            <a:r>
              <a:rPr lang="ru-RU" sz="4000" dirty="0" smtClean="0"/>
              <a:t>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927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4437112"/>
            <a:ext cx="8496944" cy="194421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Архангельская область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Верхнетоемский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с.Пучуга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942\Desktop\мои увлеч\пучуга\SSA40047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" b="13508"/>
          <a:stretch/>
        </p:blipFill>
        <p:spPr bwMode="auto">
          <a:xfrm>
            <a:off x="182333" y="3356992"/>
            <a:ext cx="3589257" cy="234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942\Desktop\мои увлеч\пучуга\SSA40121.JPG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0" b="12561"/>
          <a:stretch/>
        </p:blipFill>
        <p:spPr bwMode="auto">
          <a:xfrm>
            <a:off x="3995937" y="1124744"/>
            <a:ext cx="4807792" cy="313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3"/>
            <a:ext cx="3406074" cy="257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51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6165304"/>
            <a:ext cx="8496943" cy="69269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Пучужская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роспись по дереву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942\Desktop\мои увлеч\пучуга\Новая папка\SSA40403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5" r="-515" b="13585"/>
          <a:stretch/>
        </p:blipFill>
        <p:spPr bwMode="auto">
          <a:xfrm rot="5400000">
            <a:off x="-895412" y="1407582"/>
            <a:ext cx="5102175" cy="295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942\Desktop\мои увлеч\пучуга\Новая папка\SSA40234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0" b="12025"/>
          <a:stretch/>
        </p:blipFill>
        <p:spPr bwMode="auto">
          <a:xfrm rot="5400000">
            <a:off x="3187263" y="582232"/>
            <a:ext cx="2367171" cy="155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05695" y="1679081"/>
            <a:ext cx="593321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36549" y="3420237"/>
            <a:ext cx="3528392" cy="210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32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733256"/>
            <a:ext cx="7190184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err="1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Пучужская</a:t>
            </a:r>
            <a:r>
              <a:rPr lang="ru-RU" sz="36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 роспись по дереву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48527" y="3328338"/>
            <a:ext cx="2923086" cy="182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C:\Users\942\Desktop\мои увлеч\пучуга\SSA40502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6" t="2619" r="44766" b="4739"/>
          <a:stretch/>
        </p:blipFill>
        <p:spPr bwMode="auto">
          <a:xfrm>
            <a:off x="611562" y="260648"/>
            <a:ext cx="124638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942\Desktop\мои увлеч\пучуга\SSA40512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5" t="10425" r="3425" b="12025"/>
          <a:stretch/>
        </p:blipFill>
        <p:spPr bwMode="auto">
          <a:xfrm>
            <a:off x="2337250" y="332656"/>
            <a:ext cx="3486956" cy="223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46083" y="1642757"/>
            <a:ext cx="5227339" cy="289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1" t="5283"/>
          <a:stretch/>
        </p:blipFill>
        <p:spPr bwMode="auto">
          <a:xfrm>
            <a:off x="539553" y="3388088"/>
            <a:ext cx="3065518" cy="231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64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4869160"/>
            <a:ext cx="8640959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Город Каргополь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Архангельская область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Users\942\Desktop\мои увлеч\обвар игр\SSA4009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4" y="404665"/>
            <a:ext cx="4464496" cy="334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942\Desktop\мои увлеч\обвар игр\SSA4013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412776"/>
            <a:ext cx="4104878" cy="307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96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828" y="5085184"/>
            <a:ext cx="849694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Каргопольская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роспись по дереву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942\Desktop\мои увлеч\каргоп\SSA40003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6" t="8260" r="8194" b="12423"/>
          <a:stretch/>
        </p:blipFill>
        <p:spPr bwMode="auto">
          <a:xfrm>
            <a:off x="179512" y="888991"/>
            <a:ext cx="1946366" cy="275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02931"/>
            <a:ext cx="2327546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C:\Users\942\Desktop\мои увлеч\каргоп\SSA40007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7" t="17944" r="20599" b="2136"/>
          <a:stretch/>
        </p:blipFill>
        <p:spPr bwMode="auto">
          <a:xfrm>
            <a:off x="6660233" y="1264196"/>
            <a:ext cx="2243307" cy="223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1"/>
            <a:ext cx="1728192" cy="475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68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842" y="5373216"/>
            <a:ext cx="8640959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Каргопольская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глиняная игрушка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Семья Шевелевых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Users\942\Desktop\мои увлеч\шевелев\SSA4007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942\Desktop\мои увлеч\шевелев\SSA4008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4" y="2204868"/>
            <a:ext cx="3346450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97" y="836712"/>
            <a:ext cx="1646237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4" y="188644"/>
            <a:ext cx="3341687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852936"/>
            <a:ext cx="339511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5805264"/>
            <a:ext cx="8568951" cy="85496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Каргопольская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обварная глиняная игрушка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0" name="Picture 8" descr="C:\Users\942\Desktop\мои увлеч\шевелев\SSA4011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942\Desktop\мои увлеч\шевелев\SSA40067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260652"/>
            <a:ext cx="3744416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4" y="3356994"/>
            <a:ext cx="3341687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2" y="3356995"/>
            <a:ext cx="3346450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11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3"/>
</p:tagLst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4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5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6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7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8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9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0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248</Words>
  <Application>Microsoft Office PowerPoint</Application>
  <PresentationFormat>Экран (4:3)</PresentationFormat>
  <Paragraphs>62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19</vt:i4>
      </vt:variant>
      <vt:variant>
        <vt:lpstr>Заголовки слайдов</vt:lpstr>
      </vt:variant>
      <vt:variant>
        <vt:i4>24</vt:i4>
      </vt:variant>
    </vt:vector>
  </HeadingPairs>
  <TitlesOfParts>
    <vt:vector size="43" baseType="lpstr">
      <vt:lpstr>Тема Office</vt:lpstr>
      <vt:lpstr>Воздушный поток</vt:lpstr>
      <vt:lpstr>1_Тема Office</vt:lpstr>
      <vt:lpstr>1_Воздушный поток</vt:lpstr>
      <vt:lpstr>2_Воздушный поток</vt:lpstr>
      <vt:lpstr>3_Тема Office</vt:lpstr>
      <vt:lpstr>6_Тема Office</vt:lpstr>
      <vt:lpstr>5_Тема Office</vt:lpstr>
      <vt:lpstr>NewsPrint</vt:lpstr>
      <vt:lpstr>3_Воздушный поток</vt:lpstr>
      <vt:lpstr>4_Воздушный поток</vt:lpstr>
      <vt:lpstr>5_Воздушный поток</vt:lpstr>
      <vt:lpstr>6_Воздушный поток</vt:lpstr>
      <vt:lpstr>7_Воздушный поток</vt:lpstr>
      <vt:lpstr>8_Воздушный поток</vt:lpstr>
      <vt:lpstr>9_Воздушный поток</vt:lpstr>
      <vt:lpstr>10_Воздушный поток</vt:lpstr>
      <vt:lpstr>11_Воздушный поток</vt:lpstr>
      <vt:lpstr>12_Воздушный поток</vt:lpstr>
      <vt:lpstr>Презентация PowerPoint</vt:lpstr>
      <vt:lpstr> «Народное искусство – это прошлое, живущее в настоящем, устремленное в будущее своей мечтой о небывалом. Это культурная память народа, неотъемлемая от самых глубоких устремлений современности» М.А. Некрасова </vt:lpstr>
      <vt:lpstr> Архангельская область  Верхнетоемский район с.Пучуга</vt:lpstr>
      <vt:lpstr>Пучужская роспись по дереву</vt:lpstr>
      <vt:lpstr>Пучужская роспись по дереву</vt:lpstr>
      <vt:lpstr>Город Каргополь Архангельская область</vt:lpstr>
      <vt:lpstr>Каргопольская роспись по дереву</vt:lpstr>
      <vt:lpstr>Каргопольская глиняная игрушка Семья Шевелевых</vt:lpstr>
      <vt:lpstr>Каргопольская обварная глиняная игрушка</vt:lpstr>
      <vt:lpstr>Мукасолька</vt:lpstr>
      <vt:lpstr>Презентация PowerPoint</vt:lpstr>
      <vt:lpstr>Кулинария</vt:lpstr>
      <vt:lpstr>Презентация PowerPoint</vt:lpstr>
      <vt:lpstr>Презентация PowerPoint</vt:lpstr>
      <vt:lpstr>Региональный этап - призер Иващиненко Ксения, учащаяся 10 класса Проект «Изготовление одеяла в технике лоскутного шитья «Море роз» 2011-2012 учебный год </vt:lpstr>
      <vt:lpstr>Региональный этап - призер Абрамова Юлия, учащаяся 9 класса Проект по технологии  «Изготовление сценического костюма  «Русская зима», в технике лоскутного шитья»,  посвященный зимней Олимпиаде Сочи – 2014 2012-2013 г </vt:lpstr>
      <vt:lpstr>     Творческий проект по технологии (муниципальный этап)  </vt:lpstr>
      <vt:lpstr>Презентация PowerPoint</vt:lpstr>
      <vt:lpstr>4 основных вида ткачества и плетения поясов</vt:lpstr>
      <vt:lpstr>Проект по технологии «Девичий костюм Тульской губернии», 2017 г Чуракова Анна 11 класс</vt:lpstr>
      <vt:lpstr>                                Выполнила: Холина Елизавета ученица 7 класса Руководитель:                    учитель технологии МБОУ «Лицей № 1»                                Григорьева Галина Васильевна </vt:lpstr>
      <vt:lpstr>  Мастер-класс для учителей технологии по теме   «Образ женщины – матери в традиционной русской кукле», 2012 г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942</dc:creator>
  <cp:lastModifiedBy>942</cp:lastModifiedBy>
  <cp:revision>11</cp:revision>
  <dcterms:created xsi:type="dcterms:W3CDTF">2020-11-02T17:35:33Z</dcterms:created>
  <dcterms:modified xsi:type="dcterms:W3CDTF">2022-05-01T20:22:47Z</dcterms:modified>
</cp:coreProperties>
</file>