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02" r:id="rId3"/>
    <p:sldMasterId id="2147483726" r:id="rId4"/>
    <p:sldMasterId id="2147483738" r:id="rId5"/>
    <p:sldMasterId id="2147483750" r:id="rId6"/>
    <p:sldMasterId id="2147483762" r:id="rId7"/>
  </p:sldMasterIdLst>
  <p:notesMasterIdLst>
    <p:notesMasterId r:id="rId30"/>
  </p:notesMasterIdLst>
  <p:sldIdLst>
    <p:sldId id="261" r:id="rId8"/>
    <p:sldId id="260" r:id="rId9"/>
    <p:sldId id="265" r:id="rId10"/>
    <p:sldId id="287" r:id="rId11"/>
    <p:sldId id="269" r:id="rId12"/>
    <p:sldId id="270" r:id="rId13"/>
    <p:sldId id="271" r:id="rId14"/>
    <p:sldId id="277" r:id="rId15"/>
    <p:sldId id="274" r:id="rId16"/>
    <p:sldId id="276" r:id="rId17"/>
    <p:sldId id="278" r:id="rId18"/>
    <p:sldId id="279" r:id="rId19"/>
    <p:sldId id="272" r:id="rId20"/>
    <p:sldId id="290" r:id="rId21"/>
    <p:sldId id="283" r:id="rId22"/>
    <p:sldId id="285" r:id="rId23"/>
    <p:sldId id="286" r:id="rId24"/>
    <p:sldId id="281" r:id="rId25"/>
    <p:sldId id="282" r:id="rId26"/>
    <p:sldId id="284" r:id="rId27"/>
    <p:sldId id="288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00D3F-6186-486A-9B4A-5E9FD1A3DD70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682A1-AB85-424F-AA99-5748A614BA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365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39" y="4846637"/>
            <a:ext cx="142875" cy="20113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9001139" y="9"/>
            <a:ext cx="142875" cy="48466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9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88B9F-CF0B-4650-8A4B-8FFA1020EF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CFE94D5-B66E-4465-B778-CBCCB1F683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582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B7216-A087-4AE9-B9B7-EE2BD1BD120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CAF87-B4AD-44B0-B3CE-B0809E76A7E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644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1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0650F-B9E9-4B1C-9D5C-D10D4C261B5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FE625-B580-43E8-96D2-0B23005B295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814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1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1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FEF80-59D9-4015-AE62-F5FE78B9111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530B1-48FF-4DCD-A291-D9CC7AF680C9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700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22BDD-5A28-49A3-A909-5F2775ED2D9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33193-537A-494D-8557-62F3A616466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427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1DDC4-515D-416F-A6C5-F96410463E2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7C7C2-FC41-4F7E-96FD-FFA461064201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041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D63E8-B14B-4BB8-8255-EA082AC7C48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8F729-9B44-413B-80E6-3DE206FCC91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86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B6756-ABA0-4401-9368-0EB6902EC1C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F96F2-2CAD-4402-A3A0-077889F10E7D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1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39" y="4846637"/>
            <a:ext cx="142875" cy="20113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39" y="9"/>
            <a:ext cx="142875" cy="48466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1942A-9ED7-4319-8838-E0E8AB560A9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48729A1-C3CA-4C4E-A0C0-50123789D9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0757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E8EAE-CCC7-44BE-80F9-96B678A735B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A486B-C849-40F2-93D6-7A443058C966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25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550B2-B7E1-4308-8D18-8F06672C05B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18.03.2022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EA2E5-C0C5-4A2E-A485-FC02C78B8617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1635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13" y="992779"/>
            <a:ext cx="8520599" cy="2736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13" y="3778833"/>
            <a:ext cx="8520599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6422913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13" y="2867800"/>
            <a:ext cx="8520599" cy="1122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2603908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13" y="593379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13" y="1536633"/>
            <a:ext cx="85205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851736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13" y="593379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19" y="1536633"/>
            <a:ext cx="39998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8" y="1536633"/>
            <a:ext cx="39998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7191000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13" y="593379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0543271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2" y="740813"/>
            <a:ext cx="2807999" cy="10075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2" y="1852800"/>
            <a:ext cx="2807999" cy="4239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1648489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181387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4"/>
            <a:ext cx="4572000" cy="68579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19" y="1644233"/>
            <a:ext cx="4045199" cy="1976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19" y="3737433"/>
            <a:ext cx="4045199" cy="164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965446"/>
            <a:ext cx="3837000" cy="49267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4640809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9179590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13" y="1474833"/>
            <a:ext cx="8520599" cy="26180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13" y="4202967"/>
            <a:ext cx="8520599" cy="173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3194564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6480672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13" y="992773"/>
            <a:ext cx="8520599" cy="2736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9" y="3778833"/>
            <a:ext cx="8520599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1528589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9" y="2867800"/>
            <a:ext cx="8520599" cy="1122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6444632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9" y="593373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9" y="1536633"/>
            <a:ext cx="85205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9275396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9" y="593373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9" y="1536633"/>
            <a:ext cx="39998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8" y="1536633"/>
            <a:ext cx="3999899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3650336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9" y="593373"/>
            <a:ext cx="8520599" cy="76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4774352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2" y="740806"/>
            <a:ext cx="2807999" cy="10075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2" y="1852800"/>
            <a:ext cx="2807999" cy="4239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393786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782325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4"/>
            <a:ext cx="4572000" cy="68579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9" y="1644233"/>
            <a:ext cx="4045199" cy="1976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9" y="3737433"/>
            <a:ext cx="4045199" cy="164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965439"/>
            <a:ext cx="3837000" cy="49267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8931869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6670429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9" y="1474833"/>
            <a:ext cx="8520599" cy="26180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9" y="4202967"/>
            <a:ext cx="8520599" cy="173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6536567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2962561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95679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1949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379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068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040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44592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4721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6999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936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1081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7990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85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639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134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40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299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4050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08661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91726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08080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69864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5938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000000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0830" y="1297220"/>
            <a:ext cx="5051951" cy="426356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2765775" y="2194333"/>
            <a:ext cx="4227000" cy="1909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48636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1519100" y="1523549"/>
            <a:ext cx="6939000" cy="154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1519100" y="3039987"/>
            <a:ext cx="6939000" cy="104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0823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1387000" y="2577600"/>
            <a:ext cx="6241500" cy="1093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1pPr>
            <a:lvl2pPr marL="914400" lvl="1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2pPr>
            <a:lvl3pPr marL="1371600" lvl="2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3pPr>
            <a:lvl4pPr marL="1828800" lvl="3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4pPr>
            <a:lvl5pPr marL="2286000" lvl="4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5pPr>
            <a:lvl6pPr marL="2743200" lvl="5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6pPr>
            <a:lvl7pPr marL="3200400" lvl="6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7pPr>
            <a:lvl8pPr marL="3657600" lvl="7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8pPr>
            <a:lvl9pPr marL="4114800" lvl="8" indent="-50165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0341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title"/>
          </p:nvPr>
        </p:nvSpPr>
        <p:spPr>
          <a:xfrm>
            <a:off x="1411775" y="173024"/>
            <a:ext cx="7273800" cy="1143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1411775" y="1717275"/>
            <a:ext cx="7273800" cy="436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46573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218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1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8F2648-7DB6-4964-94A3-DC4B8643E30F}" type="datetimeFigureOut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18.03.2022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7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32" y="5885666"/>
            <a:ext cx="13160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8E04A3-447B-446F-AA34-C48AC005A5B2}" type="slidenum">
              <a:rPr lang="ru-RU">
                <a:solidFill>
                  <a:srgbClr val="D1282E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1282E"/>
              </a:solidFill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39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39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97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13" y="593379"/>
            <a:ext cx="8520599" cy="76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13" y="1536633"/>
            <a:ext cx="8520599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76" y="6217621"/>
            <a:ext cx="5486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ru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ru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946680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9" y="593373"/>
            <a:ext cx="8520599" cy="76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9" y="1536633"/>
            <a:ext cx="8520599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66" y="6217621"/>
            <a:ext cx="5486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ru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ru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86158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674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3/18/2022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1074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411775" y="173024"/>
            <a:ext cx="72738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411775" y="1717275"/>
            <a:ext cx="7273800" cy="43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marL="914400" lvl="1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2pPr>
            <a:lvl3pPr marL="1371600" lvl="2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3pPr>
            <a:lvl4pPr marL="1828800" lvl="3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4pPr>
            <a:lvl5pPr marL="2286000" lvl="4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5pPr>
            <a:lvl6pPr marL="2743200" lvl="5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6pPr>
            <a:lvl7pPr marL="3200400" lvl="6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7pPr>
            <a:lvl8pPr marL="3657600" lvl="7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8pPr>
            <a:lvl9pPr marL="4114800" lvl="8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2pPr>
            <a:lvl3pPr lvl="2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3pPr>
            <a:lvl4pPr lvl="3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4pPr>
            <a:lvl5pPr lvl="4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5pPr>
            <a:lvl6pPr lvl="5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6pPr>
            <a:lvl7pPr lvl="6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7pPr>
            <a:lvl8pPr lvl="7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8pPr>
            <a:lvl9pPr lvl="8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400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400" kern="0"/>
          </a:p>
        </p:txBody>
      </p:sp>
    </p:spTree>
    <p:extLst>
      <p:ext uri="{BB962C8B-B14F-4D97-AF65-F5344CB8AC3E}">
        <p14:creationId xmlns:p14="http://schemas.microsoft.com/office/powerpoint/2010/main" val="406606982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forms/d/e/1FAIpQLScrdLvKsv046lBBmv0taLFpP8seMfd9hNKn6mRXyoUfwdN2CQ/viewform?usp=sf_link" TargetMode="External"/><Relationship Id="rId3" Type="http://schemas.openxmlformats.org/officeDocument/2006/relationships/hyperlink" Target="https://docs.google.com/forms/d/e/1FAIpQLSeUY4f52a_cGtfONWXE41kWctUHI7WcZ8hjHGCnhEd4jRYG1g/viewform?usp=sf_link" TargetMode="External"/><Relationship Id="rId7" Type="http://schemas.openxmlformats.org/officeDocument/2006/relationships/hyperlink" Target="https://docs.google.com/forms/d/e/1FAIpQLSecpnrDI9_7C-rzzJmaTOGAl-nLsmY1JRvDRBFzlLWTIf7Pkw/viewform?usp=sf_link" TargetMode="External"/><Relationship Id="rId2" Type="http://schemas.openxmlformats.org/officeDocument/2006/relationships/hyperlink" Target="https://docs.google.com/forms/d/e/1FAIpQLSeJTjB9nq9bLEtu9v0BPxXZZsYcdaXSPfyvTW7aZ6MhkU_TA/viewform?usp=sf_link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s://docs.google.com/forms/d/e/1FAIpQLScH-xUz-14-S1QIpsMa_e8yMHSN5mhfv9jp6lUaNUx2r936tQ/viewform?usp=sf_link" TargetMode="External"/><Relationship Id="rId5" Type="http://schemas.openxmlformats.org/officeDocument/2006/relationships/hyperlink" Target="https://docs.google.com/forms/d/e/1FAIpQLSdk10eRMiKsHy1Z2BPzLekdCmeyOSVutJ7kDEk7BqOu7TXgvA/viewform?usp=sf_link" TargetMode="External"/><Relationship Id="rId4" Type="http://schemas.openxmlformats.org/officeDocument/2006/relationships/hyperlink" Target="https://docs.google.com/forms/d/e/1FAIpQLSdIXEjgbaV3Qz9Hq4E-RSihD3kzDYvUvB4J6tl2w5ACu5uMwA/viewform?usp=sf_link" TargetMode="External"/><Relationship Id="rId9" Type="http://schemas.openxmlformats.org/officeDocument/2006/relationships/hyperlink" Target="https://docs.google.com/forms/d/e/1FAIpQLSfS-xvcAM9J8Mk3fxmhjYmAIgJ0UR317QVxBVZkfkb6X5tESA/viewform?usp=sf_link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hsS6NxbyrI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1.xml"/><Relationship Id="rId4" Type="http://schemas.openxmlformats.org/officeDocument/2006/relationships/hyperlink" Target="http://learningapps.org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5n47f8pc21" TargetMode="External"/><Relationship Id="rId2" Type="http://schemas.openxmlformats.org/officeDocument/2006/relationships/hyperlink" Target="https://learningapps.org/watch?v=p2qn6wjut21" TargetMode="External"/><Relationship Id="rId1" Type="http://schemas.openxmlformats.org/officeDocument/2006/relationships/slideLayout" Target="../slideLayouts/slideLayout62.xml"/><Relationship Id="rId6" Type="http://schemas.openxmlformats.org/officeDocument/2006/relationships/hyperlink" Target="https://learningapps.org/watch?v=p9c3igc9a21" TargetMode="External"/><Relationship Id="rId5" Type="http://schemas.openxmlformats.org/officeDocument/2006/relationships/hyperlink" Target="https://learningapps.org/watch?v=pwbo6a1rc21" TargetMode="External"/><Relationship Id="rId4" Type="http://schemas.openxmlformats.org/officeDocument/2006/relationships/hyperlink" Target="https://learningapps.org/watch?v=p31db509a21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esewcz5bl5k" TargetMode="External"/><Relationship Id="rId2" Type="http://schemas.openxmlformats.org/officeDocument/2006/relationships/hyperlink" Target="https://youtu.be/nfBYzSGiv4s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youtu.be/Q_sZyxk1JZI" TargetMode="External"/><Relationship Id="rId5" Type="http://schemas.openxmlformats.org/officeDocument/2006/relationships/hyperlink" Target="https://youtu.be/I8wwpWcw1Tc" TargetMode="External"/><Relationship Id="rId4" Type="http://schemas.openxmlformats.org/officeDocument/2006/relationships/hyperlink" Target="https://youtu.be/b2QMonWuBT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a4RbrQ0e00" TargetMode="External"/><Relationship Id="rId2" Type="http://schemas.openxmlformats.org/officeDocument/2006/relationships/hyperlink" Target="https://youtu.be/fDooE14GwCU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youtu.be/tg1wLOYF-sU" TargetMode="External"/><Relationship Id="rId4" Type="http://schemas.openxmlformats.org/officeDocument/2006/relationships/hyperlink" Target="https://youtu.be/vdb0Zd3daz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hyperlink" Target="mailto:galgreeg@yandex.ru" TargetMode="External"/><Relationship Id="rId4" Type="http://schemas.openxmlformats.org/officeDocument/2006/relationships/hyperlink" Target="https://infourok.ru/user/grigoreva-galina-vasilevna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youtube.com/user/galgreeg/videos" TargetMode="Externa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vk.com/club204167892" TargetMode="External"/><Relationship Id="rId1" Type="http://schemas.openxmlformats.org/officeDocument/2006/relationships/slideLayout" Target="../slideLayouts/slideLayout14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yadi.sk/i/f8diSREclpvFjA" TargetMode="External"/><Relationship Id="rId3" Type="http://schemas.openxmlformats.org/officeDocument/2006/relationships/hyperlink" Target="https://youtu.be/yumTrtzA8f8" TargetMode="External"/><Relationship Id="rId7" Type="http://schemas.openxmlformats.org/officeDocument/2006/relationships/hyperlink" Target="https://www.youtube.com/watch?v=xV7Xg501njM&amp;feature=youtu.be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di.sk/i/SXeDqRwZSlHU-Q" TargetMode="External"/><Relationship Id="rId5" Type="http://schemas.openxmlformats.org/officeDocument/2006/relationships/hyperlink" Target="https://cloud.mail.ru/stock/iDTeFCTYMi34AXm2S7Q1cgML" TargetMode="External"/><Relationship Id="rId4" Type="http://schemas.openxmlformats.org/officeDocument/2006/relationships/hyperlink" Target="https://yadi.sk/d/5sN-t_Nmi6Ci8Q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88VCt5ZMQQs" TargetMode="Externa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s://youtu.be/K7q7ubayw7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062" y="3140968"/>
            <a:ext cx="8568952" cy="331236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цифровых образовательных ресурсов в 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области «Технология»</a:t>
            </a:r>
          </a:p>
          <a:p>
            <a:pPr marL="0" indent="0" algn="ctr">
              <a:lnSpc>
                <a:spcPct val="110000"/>
              </a:lnSpc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Галина Васильевна</a:t>
            </a:r>
          </a:p>
          <a:p>
            <a:pPr marL="0" indent="0" algn="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«Лицей №1»</a:t>
            </a:r>
          </a:p>
          <a:p>
            <a:pPr marL="0" indent="0" algn="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Щекино </a:t>
            </a:r>
          </a:p>
          <a:p>
            <a:pPr marL="0" indent="0" algn="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</a:t>
            </a:r>
          </a:p>
          <a:p>
            <a:pPr marL="0" indent="0" algn="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2022 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834" t="26262"/>
          <a:stretch/>
        </p:blipFill>
        <p:spPr bwMode="auto">
          <a:xfrm>
            <a:off x="251518" y="0"/>
            <a:ext cx="8588041" cy="3068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67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64637"/>
            <a:ext cx="8784976" cy="63367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indent="449580" algn="l"/>
            <a:r>
              <a:rPr lang="ru-RU" sz="1400" b="1" u="sng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Тесты </a:t>
            </a:r>
            <a:r>
              <a:rPr lang="ru-RU" sz="1400" b="1" u="sng" dirty="0">
                <a:latin typeface="Times New Roman" pitchFamily="18" charset="0"/>
                <a:ea typeface="Times New Roman"/>
                <a:cs typeface="Times New Roman" pitchFamily="18" charset="0"/>
              </a:rPr>
              <a:t>5 класс. Раздел «Технологии растениеводства».</a:t>
            </a:r>
            <a:r>
              <a:rPr lang="ru-RU" sz="1400" u="sng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u="sng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"Растения как объект технологии" 5 класс параграф 12.1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>https://</a:t>
            </a:r>
            <a:r>
              <a:rPr lang="ru-RU" sz="1400" u="sng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>docs.google.com/forms/d/e/1FAIpQLSeJTjB9nq9bLEtu9v0BPxXZZsYcdaXSPfyvTW7aZ6MhkU_TA/viewform?usp=sf_link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"Значение культурных растений в жизнедеятельности человека" 5 класс параграф 12.2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3"/>
              </a:rPr>
              <a:t>https://docs.google.com/forms/d/e/1FAIpQLSeUY4f52a_cGtfONWXE41kWctUHI7WcZ8hjHGCnhEd4jRYG1g/viewform?usp=sf_link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"Общая характеристика и классификация культурных растений" 5 класс параграф 12.3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4"/>
              </a:rPr>
              <a:t>https://docs.google.com/forms/d/e/1FAIpQLSdIXEjgbaV3Qz9Hq4E-RSihD3kzDYvUvB4J6tl2w5ACu5uMwA/viewform?usp=sf_link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"Исследование культурных растений или опыты с ними" 5 класс параграф 12.4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5"/>
              </a:rPr>
              <a:t>https://docs.google.com/forms/d/e/1FAIpQLSdk10eRMiKsHy1Z2BPzLekdCmeyOSVutJ7kDEk7BqOu7TXgvA/viewform?usp=sf_link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400" spc="6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	</a:t>
            </a:r>
            <a:r>
              <a:rPr lang="ru-RU" sz="1400" b="1" u="sng" spc="6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Тесты </a:t>
            </a:r>
            <a:r>
              <a:rPr lang="ru-RU" sz="1400" b="1" u="sng" spc="6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 класс. Раздел </a:t>
            </a:r>
            <a:r>
              <a:rPr lang="ru-RU" sz="1400" b="1" u="sng" spc="6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«Технологии животноводства»</a:t>
            </a:r>
            <a:r>
              <a:rPr lang="ru-RU" sz="1600" b="1" u="sng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600" b="1" u="sng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"Животные и технологии в 21 веке" 5 класс  13.1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6"/>
              </a:rPr>
              <a:t>https://docs.google.com/forms/d/e/1FAIpQLScH-xUz-14-S1QIpsMa_e8yMHSN5mhfv9jp6lUaNUx2r936tQ/viewform?usp=sf_link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"Животноводство и материальные потребности человека" 5 </a:t>
            </a:r>
            <a:r>
              <a:rPr lang="ru-RU" sz="1400" spc="6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13.2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7"/>
              </a:rPr>
              <a:t>https://docs.google.com/forms/d/e/1FAIpQLSecpnrDI9_7C-rzzJmaTOGAl-nLsmY1JRvDRBFzlLWTIf7Pkw/viewform?usp=sf_link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"Сельскохозяйственные животные и животноводство" 5 </a:t>
            </a:r>
            <a:r>
              <a:rPr lang="ru-RU" sz="1400" spc="6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14.1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8"/>
              </a:rPr>
              <a:t>https://docs.google.com/forms/d/e/1FAIpQLScrdLvKsv046lBBmv0taLFpP8seMfd9hNKn6mRXyoUfwdN2CQ/viewform?usp=sf_link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«Животные – помощники человека» 5 </a:t>
            </a:r>
            <a:r>
              <a:rPr lang="ru-RU" sz="1400" spc="6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</a:t>
            </a:r>
            <a:r>
              <a:rPr lang="ru-RU" sz="14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14.2 14.3 14.4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9"/>
              </a:rPr>
              <a:t>https://docs.google.com/forms/d/e/1FAIpQLSfS-xvcAM9J8Mk3fxmhjYmAIgJ0UR317QVxBVZkfkb6X5tESA/viewform?usp=sf_link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47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002169"/>
            <a:ext cx="77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Learningapps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.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org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 - это сервис для создания интерактивных учебно-методических пособий по разным предметам.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2021"/>
            <a:ext cx="5832648" cy="3614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7345" y="1828582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/>
            <a:r>
              <a:rPr lang="ru-RU" sz="2400" b="1" dirty="0">
                <a:latin typeface="Times New Roman"/>
                <a:ea typeface="Times New Roman"/>
              </a:rPr>
              <a:t>Видеоролик «</a:t>
            </a:r>
            <a:r>
              <a:rPr lang="ru-RU" sz="2400" b="1" dirty="0">
                <a:solidFill>
                  <a:srgbClr val="0D0D0D"/>
                </a:solidFill>
                <a:latin typeface="Times New Roman"/>
                <a:ea typeface="Times New Roman"/>
              </a:rPr>
              <a:t>Упражнения в </a:t>
            </a:r>
            <a:r>
              <a:rPr lang="ru-RU" sz="2400" b="1" dirty="0" err="1">
                <a:solidFill>
                  <a:srgbClr val="0D0D0D"/>
                </a:solidFill>
                <a:latin typeface="Times New Roman"/>
                <a:ea typeface="Times New Roman"/>
              </a:rPr>
              <a:t>Learning</a:t>
            </a:r>
            <a:r>
              <a:rPr lang="ru-RU" sz="2400" b="1" dirty="0">
                <a:solidFill>
                  <a:srgbClr val="0D0D0D"/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 err="1" smtClean="0">
                <a:solidFill>
                  <a:srgbClr val="0D0D0D"/>
                </a:solidFill>
                <a:latin typeface="Times New Roman"/>
                <a:ea typeface="Times New Roman"/>
              </a:rPr>
              <a:t>Apps</a:t>
            </a:r>
            <a:r>
              <a:rPr lang="ru-RU" sz="2400" b="1" dirty="0" smtClean="0">
                <a:latin typeface="Times New Roman"/>
                <a:ea typeface="Times New Roman"/>
              </a:rPr>
              <a:t>» </a:t>
            </a:r>
          </a:p>
          <a:p>
            <a:pPr indent="449580" algn="ctr"/>
            <a:r>
              <a:rPr lang="ru-RU" sz="2400" b="1" dirty="0" smtClean="0">
                <a:latin typeface="Times New Roman"/>
                <a:ea typeface="Times New Roman"/>
              </a:rPr>
              <a:t>(учитель технологии Григорьева Г.В)</a:t>
            </a:r>
            <a:endParaRPr lang="ru-RU" sz="2400" dirty="0">
              <a:latin typeface="Times New Roman"/>
              <a:ea typeface="Times New Roman"/>
            </a:endParaRPr>
          </a:p>
          <a:p>
            <a:pPr indent="449580" algn="ctr"/>
            <a:r>
              <a:rPr lang="ru-RU" sz="32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https://youtu.be/jhsS6NxbyrI</a:t>
            </a:r>
            <a:r>
              <a:rPr lang="ru-RU" sz="3200" dirty="0">
                <a:latin typeface="Times New Roman"/>
                <a:ea typeface="Times New Roman"/>
              </a:rPr>
              <a:t> 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Shape 60"/>
          <p:cNvSpPr txBox="1">
            <a:spLocks/>
          </p:cNvSpPr>
          <p:nvPr/>
        </p:nvSpPr>
        <p:spPr>
          <a:xfrm>
            <a:off x="395536" y="188641"/>
            <a:ext cx="8376587" cy="835610"/>
          </a:xfrm>
          <a:prstGeom prst="rect">
            <a:avLst/>
          </a:prstGeom>
          <a:gradFill rotWithShape="1">
            <a:gsLst>
              <a:gs pos="0">
                <a:srgbClr val="FFAB40">
                  <a:tint val="50000"/>
                  <a:satMod val="300000"/>
                </a:srgbClr>
              </a:gs>
              <a:gs pos="35000">
                <a:srgbClr val="FFAB40">
                  <a:tint val="37000"/>
                  <a:satMod val="300000"/>
                </a:srgbClr>
              </a:gs>
              <a:gs pos="100000">
                <a:srgbClr val="FFAB4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AB40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>
                <a:srgbClr val="000000"/>
              </a:buClr>
              <a:buSzPct val="36666"/>
            </a:pP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http://learningapps.org</a:t>
            </a:r>
            <a:endParaRPr kumimoji="0" lang="ru" sz="5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113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387" y="1556792"/>
            <a:ext cx="83120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Значение 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культурных растений.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2"/>
              </a:rPr>
              <a:t>https://learningapps.org/watch?v=p2qn6wjut21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Растения как объект технологии.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3"/>
              </a:rPr>
              <a:t>https://learningapps.org/watch?v=p5n47f8pc21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Исследования культурных растений.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4"/>
              </a:rPr>
              <a:t>https://learningapps.org/watch?v=p31db509a21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Классификация культурных растений - полевые и декоративные культуры.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5"/>
              </a:rPr>
              <a:t>https://learningapps.org/watch?v=pwbo6a1rc21</a:t>
            </a: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Классификация культурных растений – овощные культуры и плодово – ягодные культуры.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  <a:hlinkClick r:id="rId6"/>
              </a:rPr>
              <a:t>https://learningapps.org/watch?v=p9c3igc9a21</a:t>
            </a:r>
            <a:endParaRPr lang="ru-RU" sz="24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966" y="532130"/>
            <a:ext cx="8600093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</a:pPr>
            <a:r>
              <a:rPr lang="ru-RU" sz="24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Упражнения. 5 класс. </a:t>
            </a:r>
            <a:endParaRPr lang="ru-RU" sz="2400" b="1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lvl="0" algn="ctr">
              <a:buClr>
                <a:srgbClr val="000000"/>
              </a:buClr>
            </a:pPr>
            <a:r>
              <a:rPr lang="ru-RU" sz="24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Раздел </a:t>
            </a:r>
            <a:r>
              <a:rPr lang="ru-RU" sz="24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«Технологии растениеводства».</a:t>
            </a:r>
            <a:endParaRPr lang="ru-RU" sz="24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849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60"/>
          <p:cNvSpPr txBox="1">
            <a:spLocks noGrp="1"/>
          </p:cNvSpPr>
          <p:nvPr>
            <p:ph type="title"/>
          </p:nvPr>
        </p:nvSpPr>
        <p:spPr>
          <a:xfrm>
            <a:off x="179512" y="188640"/>
            <a:ext cx="8376587" cy="1152128"/>
          </a:xfrm>
          <a:prstGeom prst="rect">
            <a:avLst/>
          </a:prstGeom>
          <a:gradFill rotWithShape="1">
            <a:gsLst>
              <a:gs pos="0">
                <a:srgbClr val="FFAB40">
                  <a:tint val="50000"/>
                  <a:satMod val="300000"/>
                </a:srgbClr>
              </a:gs>
              <a:gs pos="35000">
                <a:srgbClr val="FFAB40">
                  <a:tint val="37000"/>
                  <a:satMod val="300000"/>
                </a:srgbClr>
              </a:gs>
              <a:gs pos="100000">
                <a:srgbClr val="FFAB4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AB40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сервис для графического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дизайна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cap="none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Canva</a:t>
            </a:r>
            <a:r>
              <a:rPr lang="en-US" sz="4000" b="1" dirty="0">
                <a:solidFill>
                  <a:srgbClr val="FFFFFF"/>
                </a:solidFill>
                <a:latin typeface="golos"/>
              </a:rPr>
              <a:t/>
            </a:r>
            <a:br>
              <a:rPr lang="en-US" sz="4000" b="1" dirty="0">
                <a:solidFill>
                  <a:srgbClr val="FFFFFF"/>
                </a:solidFill>
                <a:latin typeface="golos"/>
              </a:rPr>
            </a:br>
            <a:endParaRPr lang="en-US" sz="4000" b="1" i="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942\Downloads\1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17" y="1916832"/>
            <a:ext cx="8640565" cy="4132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44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524" y="2636912"/>
            <a:ext cx="8568951" cy="3960440"/>
          </a:xfrm>
        </p:spPr>
        <p:txBody>
          <a:bodyPr/>
          <a:lstStyle/>
          <a:p>
            <a:pPr lvl="0">
              <a:spcAft>
                <a:spcPts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youtu.be/nfBYzSGiv4s</a:t>
            </a: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Представляю вам видеоролик по созданию грамот.</a:t>
            </a:r>
            <a:r>
              <a:rPr lang="en-US" sz="28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2800" b="1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youtu.be/esewcz5bl5k</a:t>
            </a:r>
            <a:r>
              <a:rPr lang="en-US" sz="2800" b="1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Представлен ролик, который показывает, как разработать презентацию в сервисе </a:t>
            </a:r>
            <a:r>
              <a:rPr lang="ru-RU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CANVA.</a:t>
            </a:r>
            <a:r>
              <a:rPr lang="en-US" sz="28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youtu.be/b2QMonWuBTM</a:t>
            </a:r>
            <a:r>
              <a:rPr lang="en-US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Вышивка атласными лентами.</a:t>
            </a:r>
            <a:b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cap="none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youtu.be/I8wwpWcw1Tc</a:t>
            </a:r>
            <a: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Сохраним историю. Представляю вашему вниманию дома из с. Пучуга (2006 г) – 1 часть.</a:t>
            </a:r>
            <a:r>
              <a:rPr lang="en-US" sz="2800" cap="none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 https://youtu.be/Q_sZyxk1JZI</a:t>
            </a:r>
            <a:r>
              <a:rPr lang="ru-RU" sz="2800" cap="none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cap="none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Сохраним историю. Представляю вашему вниманию дома из с. Пучуга (2006 г) – 2 </a:t>
            </a:r>
            <a: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часть.</a:t>
            </a:r>
            <a:b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none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cap="none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cap="none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56834"/>
            <a:ext cx="8568951" cy="67987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CANVA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68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96752"/>
            <a:ext cx="8507288" cy="5472608"/>
          </a:xfrm>
        </p:spPr>
        <p:txBody>
          <a:bodyPr/>
          <a:lstStyle/>
          <a:p>
            <a:pPr lvl="0">
              <a:spcAft>
                <a:spcPts val="0"/>
              </a:spcAft>
            </a:pP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1. Тряпичная 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кукла КУВАДКА (Тульская область). Выполнила ученица 10 б класса МБОУ «Лицей №1» - Макаренко Алена (2021 г). Руководитель – Григорьева Галина Васильевна.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https://youtu.be/fDooE14GwCU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Кукла 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000" dirty="0" err="1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Пеленашка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– тульский младенец». Выполнила ученица 10 б класса МБОУ «Лицей №1» - Макаренко Алена (2021 г). Руководитель – Григорьева Галина Васильевна.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https://</a:t>
            </a:r>
            <a: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youtu.be/Wa4RbrQ0e00</a:t>
            </a:r>
            <a: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Тряпичная 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кукла «Птичка» (Тульская область). Выполнила ученица 10 б класса МБОУ «Лицей №1» - Макаренко Алена (2021 г). Руководитель – Григорьева Галина Васильевна.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4"/>
              </a:rPr>
              <a:t>https://youtu.be/vdb0Zd3daz4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smtClean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Тряпичная 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кукла "</a:t>
            </a:r>
            <a:r>
              <a:rPr lang="ru-RU" sz="2000" dirty="0" err="1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Отдарок</a:t>
            </a:r>
            <a:r>
              <a:rPr lang="ru-RU" sz="2000" dirty="0">
                <a:solidFill>
                  <a:srgbClr val="0D0D0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за подарок" (Тульская область). Выполнила ученица 10 б класса МБОУ «Лицей №1» - Макаренко Алена (2021 г). Руководитель – Григорьева Галина Васильевна. </a:t>
            </a:r>
            <a:r>
              <a:rPr lang="ru-RU" sz="20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5"/>
              </a:rPr>
              <a:t>https://</a:t>
            </a:r>
            <a: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5"/>
              </a:rPr>
              <a:t>youtu.be/tg1wLOYF-sU</a:t>
            </a:r>
            <a: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56834"/>
            <a:ext cx="8568951" cy="67987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ТРЯПИЧНЫЕ КУКЛЫ ТУЛЬСКОЙ ОБЛАСТИ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02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80" y="188640"/>
            <a:ext cx="7560840" cy="6189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Сайт ООО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инфоурок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942\Downloads\1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6683996" cy="411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670" y="908720"/>
            <a:ext cx="8568952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4"/>
              </a:rPr>
              <a:t>infourok.ru/user/grigoreva-galina-vasilevna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Электронная почта –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galgreeg@yandex.ru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Моб. телефон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8-906-533-18-61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33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942\Downloads\17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6840760" cy="628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68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96944" cy="100811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www.youtube.com/user/galgreeg/videos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363272" cy="1512168"/>
          </a:xfrm>
        </p:spPr>
        <p:txBody>
          <a:bodyPr/>
          <a:lstStyle/>
          <a:p>
            <a:pPr marL="0" lvl="0" indent="0" algn="ctr">
              <a:spcAft>
                <a:spcPts val="0"/>
              </a:spcAft>
            </a:pPr>
            <a:r>
              <a:rPr lang="ru-RU" sz="28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YouTube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канал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учителя технологии Григорьевой Галины 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Васильевны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(МБОУ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«Лицей №1»,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. Щекино, Тульская область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942\Downloads\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60" y="2780928"/>
            <a:ext cx="5930751" cy="380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58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7" y="908720"/>
            <a:ext cx="8350901" cy="1440160"/>
          </a:xfrm>
        </p:spPr>
        <p:txBody>
          <a:bodyPr/>
          <a:lstStyle/>
          <a:p>
            <a:pPr lvl="0" algn="ctr"/>
            <a: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  <a:t>Администратор группы в контакте </a:t>
            </a:r>
            <a:b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Творческая мастерская»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  <a:t>Учитель технологии </a:t>
            </a:r>
            <a:r>
              <a:rPr lang="ru-RU" sz="2400" cap="none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  <a:t>ригорьева </a:t>
            </a:r>
            <a:r>
              <a:rPr lang="ru-RU" sz="2400" cap="none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  <a:t>алина Васильевна</a:t>
            </a:r>
            <a:br>
              <a:rPr lang="ru-RU" sz="24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(МБОУ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«Лицей №1», г. Щекино, Тульская область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8003232" cy="75212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lvl="0" algn="ctr"/>
            <a:r>
              <a:rPr lang="ru-RU" sz="3200" b="1" u="sng" dirty="0">
                <a:latin typeface="Times New Roman" pitchFamily="18" charset="0"/>
                <a:cs typeface="Times New Roman" pitchFamily="18" charset="0"/>
                <a:hlinkClick r:id="rId2"/>
              </a:rPr>
              <a:t>https://vk.com/club204167892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/>
          </a:p>
        </p:txBody>
      </p:sp>
      <p:pic>
        <p:nvPicPr>
          <p:cNvPr id="7170" name="Picture 2" descr="C:\Users\942\Downloads\13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92896"/>
            <a:ext cx="589120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742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365504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Каникулы </a:t>
            </a:r>
            <a:r>
              <a:rPr lang="ru-RU" sz="3200" dirty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в муниципальном образовании </a:t>
            </a:r>
            <a:r>
              <a:rPr lang="ru-RU" sz="3200" dirty="0" err="1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Щекинский</a:t>
            </a:r>
            <a:r>
              <a:rPr lang="ru-RU" sz="3200" dirty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br>
              <a:rPr lang="ru-RU" sz="3200" dirty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A\Downloads\6-Застав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6" y="19797"/>
            <a:ext cx="1180858" cy="144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412786"/>
            <a:ext cx="87849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Мастер 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класс по плетению браслета из ниток на шаблоне</a:t>
            </a: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«Средняя школа №9»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Шекшуева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Львовна </a:t>
            </a:r>
            <a:r>
              <a:rPr lang="ru-RU" sz="2000" dirty="0" smtClean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ru-RU" sz="2000" dirty="0" smtClean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youtu.be/yumTrtzA8f8</a:t>
            </a:r>
            <a:endParaRPr lang="ru-RU" sz="2000" dirty="0" smtClean="0">
              <a:solidFill>
                <a:srgbClr val="2E799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Мастер – класс: "Открытка ко Дню </a:t>
            </a: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России«.</a:t>
            </a:r>
            <a:endParaRPr lang="ru-RU" sz="20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Ломинцевская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средняя школа №22 имени Героя Советского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Союза В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Г.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Серегина» - Коробочкина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Елена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Николаевна </a:t>
            </a:r>
            <a:r>
              <a:rPr lang="ru-RU" sz="2000" dirty="0" smtClean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://yadi.sk/d/5sN-t_Nmi6Ci8Q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Плетение </a:t>
            </a:r>
            <a:r>
              <a:rPr lang="ru-RU" sz="20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полотнянки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перевив всех пар.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Крапивенская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средняя школа №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24» - Петрова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Галина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Александровна.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 https://</a:t>
            </a:r>
            <a:r>
              <a:rPr lang="ru-RU" sz="2000" dirty="0" smtClean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cloud.mail.ru/stock/iDTeFCTYMi34AXm2S7Q1cgML</a:t>
            </a:r>
            <a:endParaRPr lang="ru-RU" sz="2000" dirty="0" smtClean="0">
              <a:solidFill>
                <a:srgbClr val="2E799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Приготовление пирожного «Картошка</a:t>
            </a: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«Гимназия №1 – Центр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образования» -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Бизина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Татьяна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Евгеньевна. 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https://yadi.sk/i/SXeDqRwZSlHU-Q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Выполнение поделки в технике оригами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МБОУ «Лицей №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1» - Григорьева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Галина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Васильевна. </a:t>
            </a:r>
            <a:r>
              <a:rPr lang="ru-RU" sz="2000" dirty="0">
                <a:solidFill>
                  <a:srgbClr val="2E799D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https://www.youtube.com/watch?v=xV7Xg501njM&amp;feature=youtu.be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Изготовление открытки в технике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квиллинг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МБОУ «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Лицей» - Михайлова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Надежда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Ростиславовна.</a:t>
            </a:r>
            <a:r>
              <a:rPr lang="ru-RU" sz="2000" u="sng" dirty="0">
                <a:solidFill>
                  <a:srgbClr val="2E799D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8"/>
              </a:rPr>
              <a:t> https://</a:t>
            </a:r>
            <a:r>
              <a:rPr lang="ru-RU" sz="2000" u="sng" dirty="0" smtClean="0">
                <a:solidFill>
                  <a:srgbClr val="2E799D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8"/>
              </a:rPr>
              <a:t>yadi.sk/i/f8diSREclpvFjA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25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26359" y="202926"/>
            <a:ext cx="252027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Архангельская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Цигломень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Вологда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Великий Устюг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Железногорск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Канск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Красноярск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Коряжма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Магнитогорск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Обь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Тимошино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Тула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Уфа</a:t>
            </a:r>
          </a:p>
          <a:p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Утманово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(Кировская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обл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Чечеул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Череповец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Щекино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8 муж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942\Downloads\скрин в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2926"/>
            <a:ext cx="5832648" cy="645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8398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8640"/>
            <a:ext cx="7620000" cy="5616623"/>
          </a:xfrm>
        </p:spPr>
        <p:txBody>
          <a:bodyPr/>
          <a:lstStyle/>
          <a:p>
            <a:pPr marL="0" lvl="0" indent="0" algn="ctr">
              <a:spcAft>
                <a:spcPts val="0"/>
              </a:spcAft>
            </a:pPr>
            <a:endParaRPr lang="ru-RU" sz="2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Открытый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урок технологии по 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теме</a:t>
            </a:r>
          </a:p>
          <a:p>
            <a:pPr marL="0" lvl="0" indent="0" algn="ctr">
              <a:spcAft>
                <a:spcPts val="0"/>
              </a:spcAft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marL="0" lvl="0" indent="0" algn="ctr">
              <a:spcAft>
                <a:spcPts val="0"/>
              </a:spcAft>
            </a:pP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800" u="sng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Творческий проект. </a:t>
            </a:r>
            <a:endParaRPr lang="ru-RU" sz="2800" u="sng" dirty="0" smtClean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Подготовительный </a:t>
            </a:r>
            <a:r>
              <a:rPr lang="ru-RU" sz="2800" u="sng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этап» (6 класс)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учебнику Казакевича В.М. </a:t>
            </a:r>
            <a:endParaRPr lang="ru-RU" sz="2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>
              <a:spcAft>
                <a:spcPts val="0"/>
              </a:spcAft>
            </a:pP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Урок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учителя технологии Григорьевой Галины Васильевны (МБОУ «Лицей №1», г. Щекино, Тульская область).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457200" algn="ctr"/>
            <a:r>
              <a:rPr lang="ru-RU" sz="28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https://</a:t>
            </a:r>
            <a:r>
              <a:rPr lang="ru-RU" sz="28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youtu.be/88VCt5ZMQQs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759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>
            <a:off x="1941100" y="3349733"/>
            <a:ext cx="2362200" cy="1828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latin typeface="Times New Roman" pitchFamily="18" charset="0"/>
                <a:ea typeface="Caveat"/>
                <a:cs typeface="Times New Roman" pitchFamily="18" charset="0"/>
                <a:sym typeface="Caveat"/>
              </a:rPr>
              <a:t>Спасибо за</a:t>
            </a:r>
            <a:br>
              <a:rPr lang="ru-RU" sz="2800" dirty="0" smtClean="0">
                <a:latin typeface="Times New Roman" pitchFamily="18" charset="0"/>
                <a:ea typeface="Caveat"/>
                <a:cs typeface="Times New Roman" pitchFamily="18" charset="0"/>
                <a:sym typeface="Caveat"/>
              </a:rPr>
            </a:br>
            <a:r>
              <a:rPr lang="ru-RU" sz="2800" dirty="0" smtClean="0">
                <a:latin typeface="Times New Roman" pitchFamily="18" charset="0"/>
                <a:ea typeface="Caveat"/>
                <a:cs typeface="Times New Roman" pitchFamily="18" charset="0"/>
                <a:sym typeface="Caveat"/>
              </a:rPr>
              <a:t> внимание!</a:t>
            </a:r>
            <a:endParaRPr sz="2800" dirty="0">
              <a:latin typeface="Times New Roman" pitchFamily="18" charset="0"/>
              <a:ea typeface="Caveat"/>
              <a:cs typeface="Times New Roman" pitchFamily="18" charset="0"/>
              <a:sym typeface="Caveat"/>
            </a:endParaRPr>
          </a:p>
        </p:txBody>
      </p:sp>
      <p:sp>
        <p:nvSpPr>
          <p:cNvPr id="125" name="Google Shape;125;p21"/>
          <p:cNvSpPr txBox="1">
            <a:spLocks noGrp="1"/>
          </p:cNvSpPr>
          <p:nvPr>
            <p:ph type="sldNum" idx="12"/>
          </p:nvPr>
        </p:nvSpPr>
        <p:spPr>
          <a:xfrm>
            <a:off x="8404384" y="338735"/>
            <a:ext cx="5487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22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4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12" y="692705"/>
            <a:ext cx="4391312" cy="1932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52" y="2852936"/>
            <a:ext cx="4768796" cy="2999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942\Downloads\38gua8lphIEa_3OM0hWRGp47oyc-96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4" t="5281" r="23379" b="4372"/>
          <a:stretch/>
        </p:blipFill>
        <p:spPr bwMode="auto">
          <a:xfrm>
            <a:off x="5348117" y="3284993"/>
            <a:ext cx="2756771" cy="327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942\Downloads\Zoom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3"/>
          <a:stretch/>
        </p:blipFill>
        <p:spPr bwMode="auto">
          <a:xfrm>
            <a:off x="5004048" y="184448"/>
            <a:ext cx="3444882" cy="300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37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352" y="260648"/>
            <a:ext cx="6655296" cy="9361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Платформа «</a:t>
            </a:r>
            <a:r>
              <a:rPr lang="ru-RU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Сферум</a:t>
            </a:r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942\Downloads\1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53" y="1628800"/>
            <a:ext cx="8534894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97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848872" cy="57606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Российская электронная школа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942\Downloads\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26" y="908720"/>
            <a:ext cx="8631095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942\Downloads\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39287"/>
            <a:ext cx="4055660" cy="318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942\Downloads\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066" y="3478579"/>
            <a:ext cx="4441284" cy="29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21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942\Downloads\2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26" y="260648"/>
            <a:ext cx="8562729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7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942\Downloads\1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26485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3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726" y="260648"/>
            <a:ext cx="5791200" cy="7920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Онлайн - сервисы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5"/>
          <p:cNvPicPr/>
          <p:nvPr/>
        </p:nvPicPr>
        <p:blipFill>
          <a:blip r:embed="rId2" cstate="print"/>
          <a:stretch/>
        </p:blipFill>
        <p:spPr>
          <a:xfrm>
            <a:off x="868922" y="1484784"/>
            <a:ext cx="7272808" cy="4824536"/>
          </a:xfrm>
          <a:prstGeom prst="rect">
            <a:avLst/>
          </a:prstGeom>
          <a:ln w="190440">
            <a:solidFill>
              <a:srgbClr val="C8C6BD"/>
            </a:solidFill>
            <a:miter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478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95536" y="188641"/>
            <a:ext cx="8376587" cy="8356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Google Формы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4283968" y="1460981"/>
            <a:ext cx="4576562" cy="204002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just">
              <a:spcBef>
                <a:spcPts val="0"/>
              </a:spcBef>
              <a:buNone/>
            </a:pPr>
            <a:r>
              <a:rPr lang="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Гугл </a:t>
            </a:r>
            <a:r>
              <a:rPr lang="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формы</a:t>
            </a:r>
            <a:r>
              <a:rPr lang="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инструмент создания электронных анкет, опросных листов, с возможностями совместного редактирования, адресной рассылки.</a:t>
            </a:r>
          </a:p>
        </p:txBody>
      </p:sp>
      <p:pic>
        <p:nvPicPr>
          <p:cNvPr id="62" name="Shape 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552" y="1196752"/>
            <a:ext cx="3096344" cy="2277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9512" y="3702061"/>
            <a:ext cx="8640960" cy="230425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pPr indent="449580" algn="ctr">
              <a:spcBef>
                <a:spcPts val="450"/>
              </a:spcBef>
              <a:spcAft>
                <a:spcPts val="45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Видеоролик </a:t>
            </a:r>
            <a:b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0D0D0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Возможности GOOGLE ФОРМЫ. </a:t>
            </a:r>
            <a:br>
              <a:rPr lang="ru-RU" sz="3200" b="1" dirty="0" smtClean="0">
                <a:solidFill>
                  <a:srgbClr val="0D0D0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D0D0D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Как создать тест, опрос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 </a:t>
            </a:r>
          </a:p>
          <a:p>
            <a:pPr indent="449580" algn="ctr"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(учитель технологии Григорьева Г.В)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40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4"/>
              </a:rPr>
              <a:t>https://youtu.be/K7q7ubayw7c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1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Kate template">
  <a:themeElements>
    <a:clrScheme name="Custom 347">
      <a:dk1>
        <a:srgbClr val="1C4587"/>
      </a:dk1>
      <a:lt1>
        <a:srgbClr val="FFFFFF"/>
      </a:lt1>
      <a:dk2>
        <a:srgbClr val="606A7C"/>
      </a:dk2>
      <a:lt2>
        <a:srgbClr val="D3DAE2"/>
      </a:lt2>
      <a:accent1>
        <a:srgbClr val="1C4587"/>
      </a:accent1>
      <a:accent2>
        <a:srgbClr val="6CC2DC"/>
      </a:accent2>
      <a:accent3>
        <a:srgbClr val="B4E04F"/>
      </a:accent3>
      <a:accent4>
        <a:srgbClr val="FFD453"/>
      </a:accent4>
      <a:accent5>
        <a:srgbClr val="EE973B"/>
      </a:accent5>
      <a:accent6>
        <a:srgbClr val="F74848"/>
      </a:accent6>
      <a:hlink>
        <a:srgbClr val="1C458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452</Words>
  <Application>Microsoft Office PowerPoint</Application>
  <PresentationFormat>Экран (4:3)</PresentationFormat>
  <Paragraphs>86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Тема Office</vt:lpstr>
      <vt:lpstr>Главная</vt:lpstr>
      <vt:lpstr>simple-light-2</vt:lpstr>
      <vt:lpstr>2_simple-light-2</vt:lpstr>
      <vt:lpstr>Office Theme</vt:lpstr>
      <vt:lpstr>1_Office Theme</vt:lpstr>
      <vt:lpstr>Kate template</vt:lpstr>
      <vt:lpstr>Презентация PowerPoint</vt:lpstr>
      <vt:lpstr> Каникулы онлайн в муниципальном образовании Щекинский район </vt:lpstr>
      <vt:lpstr>Презентация PowerPoint</vt:lpstr>
      <vt:lpstr>Платформа «Сферум»</vt:lpstr>
      <vt:lpstr>Российская электронная школа</vt:lpstr>
      <vt:lpstr>Презентация PowerPoint</vt:lpstr>
      <vt:lpstr>Презентация PowerPoint</vt:lpstr>
      <vt:lpstr>Онлайн - сервисы</vt:lpstr>
      <vt:lpstr>Google Формы</vt:lpstr>
      <vt:lpstr>Тесты 5 класс. Раздел «Технологии растениеводства». Тест по теме "Растения как объект технологии" 5 класс параграф 12.1 https://docs.google.com/forms/d/e/1FAIpQLSeJTjB9nq9bLEtu9v0BPxXZZsYcdaXSPfyvTW7aZ6MhkU_TA/viewform?usp=sf_link Тест по теме "Значение культурных растений в жизнедеятельности человека" 5 класс параграф 12.2 https://docs.google.com/forms/d/e/1FAIpQLSeUY4f52a_cGtfONWXE41kWctUHI7WcZ8hjHGCnhEd4jRYG1g/viewform?usp=sf_link  Тест по теме "Общая характеристика и классификация культурных растений" 5 класс параграф 12.3 https://docs.google.com/forms/d/e/1FAIpQLSdIXEjgbaV3Qz9Hq4E-RSihD3kzDYvUvB4J6tl2w5ACu5uMwA/viewform?usp=sf_link  Тест по теме "Исследование культурных растений или опыты с ними" 5 класс параграф 12.4 https://docs.google.com/forms/d/e/1FAIpQLSdk10eRMiKsHy1Z2BPzLekdCmeyOSVutJ7kDEk7BqOu7TXgvA/viewform?usp=sf_link     Тесты 5 класс. Раздел «Технологии животноводства» Тест по теме "Животные и технологии в 21 веке" 5 класс  13.1 https://docs.google.com/forms/d/e/1FAIpQLScH-xUz-14-S1QIpsMa_e8yMHSN5mhfv9jp6lUaNUx2r936tQ/viewform?usp=sf_link  Тест по теме "Животноводство и материальные потребности человека" 5 кл 13.2 https://docs.google.com/forms/d/e/1FAIpQLSecpnrDI9_7C-rzzJmaTOGAl-nLsmY1JRvDRBFzlLWTIf7Pkw/viewform?usp=sf_link  Тест по теме "Сельскохозяйственные животные и животноводство" 5 кл 14.1 https://docs.google.com/forms/d/e/1FAIpQLScrdLvKsv046lBBmv0taLFpP8seMfd9hNKn6mRXyoUfwdN2CQ/viewform?usp=sf_link  Тест по теме «Животные – помощники человека» 5 кл 14.2 14.3 14.4 https://docs.google.com/forms/d/e/1FAIpQLSfS-xvcAM9J8Mk3fxmhjYmAIgJ0UR317QVxBVZkfkb6X5tESA/viewform?usp=sf_link</vt:lpstr>
      <vt:lpstr>Презентация PowerPoint</vt:lpstr>
      <vt:lpstr>Презентация PowerPoint</vt:lpstr>
      <vt:lpstr>сервис для графического дизайна  Canva </vt:lpstr>
      <vt:lpstr> https://youtu.be/nfBYzSGiv4s Представляю вам видеоролик по созданию грамот. https://youtu.be/esewcz5bl5k Представлен ролик, который показывает, как разработать презентацию в сервисе CANVA. https://youtu.be/b2QMonWuBTM Вышивка атласными лентами. https://youtu.be/I8wwpWcw1Tc  Сохраним историю. Представляю вашему вниманию дома из с. Пучуга (2006 г) – 1 часть. https://youtu.be/Q_sZyxk1JZI  Сохраним историю. Представляю вашему вниманию дома из с. Пучуга (2006 г) – 2 часть.     </vt:lpstr>
      <vt:lpstr>1. Тряпичная кукла КУВАДКА (Тульская область). Выполнила ученица 10 б класса МБОУ «Лицей №1» - Макаренко Алена (2021 г). Руководитель – Григорьева Галина Васильевна. https://youtu.be/fDooE14GwCU   2. Кукла «Пеленашка – тульский младенец». Выполнила ученица 10 б класса МБОУ «Лицей №1» - Макаренко Алена (2021 г). Руководитель – Григорьева Галина Васильевна.  https://youtu.be/Wa4RbrQ0e00  3. Тряпичная кукла «Птичка» (Тульская область). Выполнила ученица 10 б класса МБОУ «Лицей №1» - Макаренко Алена (2021 г). Руководитель – Григорьева Галина Васильевна. https://youtu.be/vdb0Zd3daz4   4. Тряпичная кукла "Отдарок за подарок" (Тульская область). Выполнила ученица 10 б класса МБОУ «Лицей №1» - Макаренко Алена (2021 г). Руководитель – Григорьева Галина Васильевна. https://youtu.be/tg1wLOYF-sU </vt:lpstr>
      <vt:lpstr>Сайт ООО «инфоурок»</vt:lpstr>
      <vt:lpstr>Презентация PowerPoint</vt:lpstr>
      <vt:lpstr>https://www.youtube.com/user/galgreeg/videos </vt:lpstr>
      <vt:lpstr>Администратор группы в контакте  «Творческая мастерская»  Учитель технологии Григорьева Галина Васильевна (МБОУ «Лицей №1», г. Щекино, Тульская область)</vt:lpstr>
      <vt:lpstr>Презентация PowerPoint</vt:lpstr>
      <vt:lpstr>Презентация PowerPoint</vt:lpstr>
      <vt:lpstr>Спасибо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</dc:creator>
  <cp:lastModifiedBy>942</cp:lastModifiedBy>
  <cp:revision>43</cp:revision>
  <dcterms:created xsi:type="dcterms:W3CDTF">2020-10-25T10:31:30Z</dcterms:created>
  <dcterms:modified xsi:type="dcterms:W3CDTF">2022-03-18T20:40:15Z</dcterms:modified>
</cp:coreProperties>
</file>