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3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4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5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6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7.xml" ContentType="application/vnd.openxmlformats-officedocument.theme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59" r:id="rId1"/>
    <p:sldMasterId id="2147483660" r:id="rId2"/>
    <p:sldMasterId id="2147483672" r:id="rId3"/>
    <p:sldMasterId id="2147483684" r:id="rId4"/>
    <p:sldMasterId id="2147483696" r:id="rId5"/>
    <p:sldMasterId id="2147483734" r:id="rId6"/>
    <p:sldMasterId id="2147483742" r:id="rId7"/>
    <p:sldMasterId id="2147483749" r:id="rId8"/>
  </p:sldMasterIdLst>
  <p:notesMasterIdLst>
    <p:notesMasterId r:id="rId31"/>
  </p:notesMasterIdLst>
  <p:sldIdLst>
    <p:sldId id="256" r:id="rId9"/>
    <p:sldId id="257" r:id="rId10"/>
    <p:sldId id="309" r:id="rId11"/>
    <p:sldId id="310" r:id="rId12"/>
    <p:sldId id="311" r:id="rId13"/>
    <p:sldId id="312" r:id="rId14"/>
    <p:sldId id="258" r:id="rId15"/>
    <p:sldId id="297" r:id="rId16"/>
    <p:sldId id="298" r:id="rId17"/>
    <p:sldId id="299" r:id="rId18"/>
    <p:sldId id="313" r:id="rId19"/>
    <p:sldId id="314" r:id="rId20"/>
    <p:sldId id="300" r:id="rId21"/>
    <p:sldId id="307" r:id="rId22"/>
    <p:sldId id="304" r:id="rId23"/>
    <p:sldId id="305" r:id="rId24"/>
    <p:sldId id="308" r:id="rId25"/>
    <p:sldId id="306" r:id="rId26"/>
    <p:sldId id="315" r:id="rId27"/>
    <p:sldId id="316" r:id="rId28"/>
    <p:sldId id="317" r:id="rId29"/>
    <p:sldId id="318" r:id="rId30"/>
  </p:sldIdLst>
  <p:sldSz cx="9144000" cy="5143500" type="screen16x9"/>
  <p:notesSz cx="6858000" cy="9144000"/>
  <p:embeddedFontLst>
    <p:embeddedFont>
      <p:font typeface="Barlow SemiBold" charset="0"/>
      <p:regular r:id="rId32"/>
      <p:bold r:id="rId33"/>
      <p:italic r:id="rId34"/>
      <p:boldItalic r:id="rId35"/>
    </p:embeddedFont>
    <p:embeddedFont>
      <p:font typeface="Georgia" pitchFamily="18" charset="0"/>
      <p:regular r:id="rId36"/>
      <p:bold r:id="rId37"/>
      <p:italic r:id="rId38"/>
      <p:boldItalic r:id="rId39"/>
    </p:embeddedFont>
    <p:embeddedFont>
      <p:font typeface="Barlow Light" charset="0"/>
      <p:regular r:id="rId40"/>
      <p:bold r:id="rId41"/>
      <p:italic r:id="rId42"/>
      <p:boldItalic r:id="rId43"/>
    </p:embeddedFont>
    <p:embeddedFont>
      <p:font typeface="Barlow" charset="0"/>
      <p:regular r:id="rId44"/>
      <p:bold r:id="rId45"/>
      <p:italic r:id="rId46"/>
      <p:boldItalic r:id="rId47"/>
    </p:embeddedFont>
    <p:embeddedFont>
      <p:font typeface="Calibri" pitchFamily="34" charset="0"/>
      <p:regular r:id="rId48"/>
      <p:bold r:id="rId49"/>
      <p:italic r:id="rId50"/>
      <p:boldItalic r:id="rId5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0C7D84CC-8590-4E48-A3CD-CDA7372AD785}">
  <a:tblStyle styleId="{0C7D84CC-8590-4E48-A3CD-CDA7372AD785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CDAF81E5-7B5B-4BC7-B4C7-08D4D21B3A7E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>
        <p:scale>
          <a:sx n="84" d="100"/>
          <a:sy n="84" d="100"/>
        </p:scale>
        <p:origin x="-744" y="-30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font" Target="fonts/font8.fntdata"/><Relationship Id="rId21" Type="http://schemas.openxmlformats.org/officeDocument/2006/relationships/slide" Target="slides/slide13.xml"/><Relationship Id="rId34" Type="http://schemas.openxmlformats.org/officeDocument/2006/relationships/font" Target="fonts/font3.fntdata"/><Relationship Id="rId42" Type="http://schemas.openxmlformats.org/officeDocument/2006/relationships/font" Target="fonts/font11.fntdata"/><Relationship Id="rId47" Type="http://schemas.openxmlformats.org/officeDocument/2006/relationships/font" Target="fonts/font16.fntdata"/><Relationship Id="rId50" Type="http://schemas.openxmlformats.org/officeDocument/2006/relationships/font" Target="fonts/font19.fntdata"/><Relationship Id="rId55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font" Target="fonts/font2.fntdata"/><Relationship Id="rId38" Type="http://schemas.openxmlformats.org/officeDocument/2006/relationships/font" Target="fonts/font7.fntdata"/><Relationship Id="rId46" Type="http://schemas.openxmlformats.org/officeDocument/2006/relationships/font" Target="fonts/font15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41" Type="http://schemas.openxmlformats.org/officeDocument/2006/relationships/font" Target="fonts/font10.fntdata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font" Target="fonts/font1.fntdata"/><Relationship Id="rId37" Type="http://schemas.openxmlformats.org/officeDocument/2006/relationships/font" Target="fonts/font6.fntdata"/><Relationship Id="rId40" Type="http://schemas.openxmlformats.org/officeDocument/2006/relationships/font" Target="fonts/font9.fntdata"/><Relationship Id="rId45" Type="http://schemas.openxmlformats.org/officeDocument/2006/relationships/font" Target="fonts/font14.fntdata"/><Relationship Id="rId53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font" Target="fonts/font5.fntdata"/><Relationship Id="rId49" Type="http://schemas.openxmlformats.org/officeDocument/2006/relationships/font" Target="fonts/font18.fntdata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notesMaster" Target="notesMasters/notesMaster1.xml"/><Relationship Id="rId44" Type="http://schemas.openxmlformats.org/officeDocument/2006/relationships/font" Target="fonts/font13.fntdata"/><Relationship Id="rId52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font" Target="fonts/font4.fntdata"/><Relationship Id="rId43" Type="http://schemas.openxmlformats.org/officeDocument/2006/relationships/font" Target="fonts/font12.fntdata"/><Relationship Id="rId48" Type="http://schemas.openxmlformats.org/officeDocument/2006/relationships/font" Target="fonts/font17.fntdata"/><Relationship Id="rId8" Type="http://schemas.openxmlformats.org/officeDocument/2006/relationships/slideMaster" Target="slideMasters/slideMaster8.xml"/><Relationship Id="rId51" Type="http://schemas.openxmlformats.org/officeDocument/2006/relationships/font" Target="fonts/font20.fntdata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68971470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2" name="Google Shape;152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g35f391192_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4" name="Google Shape;174;g35f391192_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" name="Google Shape;106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" name="Google Shape;49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g35f391192_0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9" name="Google Shape;149;g35f391192_0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g35f391192_0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9" name="Google Shape;149;g35f391192_0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g35f391192_0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" name="Google Shape;133;g35f391192_0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g3606f1c2d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1" name="Google Shape;161;g3606f1c2d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g3606f1c2d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1" name="Google Shape;161;g3606f1c2d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g3606f1c2d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1" name="Google Shape;161;g3606f1c2d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g3606f1c2d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1" name="Google Shape;161;g3606f1c2d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g3606f1c2d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1" name="Google Shape;161;g3606f1c2d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g35f391192_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4" name="Google Shape;174;g35f391192_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g35f391192_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4" name="Google Shape;174;g35f391192_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g35f391192_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4" name="Google Shape;174;g35f391192_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6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6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7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7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7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7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8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8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8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8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8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8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8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8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8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>
            <a:gsLst>
              <a:gs pos="0">
                <a:srgbClr val="FFFFFF">
                  <a:alpha val="0"/>
                  <a:alpha val="46370"/>
                </a:srgbClr>
              </a:gs>
              <a:gs pos="50000">
                <a:srgbClr val="FFFFFF">
                  <a:alpha val="0"/>
                  <a:alpha val="46370"/>
                </a:srgbClr>
              </a:gs>
              <a:gs pos="100000">
                <a:schemeClr val="lt1">
                  <a:alpha val="46370"/>
                </a:schemeClr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 rot="10800000" flipH="1">
            <a:off x="341403" y="3124853"/>
            <a:ext cx="8801751" cy="2018725"/>
            <a:chOff x="-4395163" y="751996"/>
            <a:chExt cx="13539073" cy="3105254"/>
          </a:xfrm>
        </p:grpSpPr>
        <p:sp>
          <p:nvSpPr>
            <p:cNvPr id="12" name="Google Shape;12;p2"/>
            <p:cNvSpPr/>
            <p:nvPr/>
          </p:nvSpPr>
          <p:spPr>
            <a:xfrm>
              <a:off x="5833150" y="752100"/>
              <a:ext cx="743025" cy="3102950"/>
            </a:xfrm>
            <a:custGeom>
              <a:avLst/>
              <a:gdLst/>
              <a:ahLst/>
              <a:cxnLst/>
              <a:rect l="l" t="t" r="r" b="b"/>
              <a:pathLst>
                <a:path w="29721" h="124118" extrusionOk="0">
                  <a:moveTo>
                    <a:pt x="29559" y="0"/>
                  </a:moveTo>
                  <a:lnTo>
                    <a:pt x="0" y="21343"/>
                  </a:lnTo>
                  <a:lnTo>
                    <a:pt x="0" y="124118"/>
                  </a:lnTo>
                  <a:lnTo>
                    <a:pt x="29721" y="10287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  <p:sp>
          <p:nvSpPr>
            <p:cNvPr id="13" name="Google Shape;13;p2"/>
            <p:cNvSpPr/>
            <p:nvPr/>
          </p:nvSpPr>
          <p:spPr>
            <a:xfrm>
              <a:off x="6572309" y="752088"/>
              <a:ext cx="2571600" cy="2571900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4;p2"/>
            <p:cNvSpPr/>
            <p:nvPr/>
          </p:nvSpPr>
          <p:spPr>
            <a:xfrm>
              <a:off x="-4395163" y="1285649"/>
              <a:ext cx="10228800" cy="2571600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73000">
                  <a:schemeClr val="accent2"/>
                </a:gs>
                <a:gs pos="100000">
                  <a:schemeClr val="accent3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5;p2"/>
            <p:cNvSpPr/>
            <p:nvPr/>
          </p:nvSpPr>
          <p:spPr>
            <a:xfrm>
              <a:off x="5833500" y="751996"/>
              <a:ext cx="738775" cy="745525"/>
            </a:xfrm>
            <a:custGeom>
              <a:avLst/>
              <a:gdLst/>
              <a:ahLst/>
              <a:cxnLst/>
              <a:rect l="l" t="t" r="r" b="b"/>
              <a:pathLst>
                <a:path w="29551" h="29821" extrusionOk="0">
                  <a:moveTo>
                    <a:pt x="29397" y="0"/>
                  </a:moveTo>
                  <a:lnTo>
                    <a:pt x="64" y="21385"/>
                  </a:lnTo>
                  <a:lnTo>
                    <a:pt x="0" y="29821"/>
                  </a:lnTo>
                  <a:lnTo>
                    <a:pt x="29551" y="8625"/>
                  </a:lnTo>
                  <a:close/>
                </a:path>
              </a:pathLst>
            </a:custGeom>
            <a:solidFill>
              <a:srgbClr val="FFFFFF">
                <a:alpha val="11170"/>
              </a:srgbClr>
            </a:solidFill>
            <a:ln>
              <a:noFill/>
            </a:ln>
          </p:spPr>
        </p:sp>
        <p:sp>
          <p:nvSpPr>
            <p:cNvPr id="16" name="Google Shape;16;p2"/>
            <p:cNvSpPr/>
            <p:nvPr/>
          </p:nvSpPr>
          <p:spPr>
            <a:xfrm>
              <a:off x="6572284" y="752119"/>
              <a:ext cx="2571600" cy="211500"/>
            </a:xfrm>
            <a:prstGeom prst="rect">
              <a:avLst/>
            </a:prstGeom>
            <a:solidFill>
              <a:srgbClr val="FFFFFF">
                <a:alpha val="111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-4395163" y="1285742"/>
              <a:ext cx="10228800" cy="211800"/>
            </a:xfrm>
            <a:prstGeom prst="rect">
              <a:avLst/>
            </a:prstGeom>
            <a:solidFill>
              <a:srgbClr val="FFFFFF">
                <a:alpha val="111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8" name="Google Shape;18;p2"/>
          <p:cNvSpPr txBox="1">
            <a:spLocks noGrp="1"/>
          </p:cNvSpPr>
          <p:nvPr>
            <p:ph type="ctrTitle"/>
          </p:nvPr>
        </p:nvSpPr>
        <p:spPr>
          <a:xfrm>
            <a:off x="614975" y="3124850"/>
            <a:ext cx="6058800" cy="15321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 + 2 columns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Google Shape;71;p7"/>
          <p:cNvGrpSpPr/>
          <p:nvPr/>
        </p:nvGrpSpPr>
        <p:grpSpPr>
          <a:xfrm>
            <a:off x="0" y="4762400"/>
            <a:ext cx="603997" cy="381100"/>
            <a:chOff x="0" y="4762400"/>
            <a:chExt cx="603997" cy="381100"/>
          </a:xfrm>
        </p:grpSpPr>
        <p:sp>
          <p:nvSpPr>
            <p:cNvPr id="72" name="Google Shape;72;p7"/>
            <p:cNvSpPr/>
            <p:nvPr/>
          </p:nvSpPr>
          <p:spPr>
            <a:xfrm>
              <a:off x="380497" y="4762400"/>
              <a:ext cx="223500" cy="3810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3" name="Google Shape;73;p7"/>
            <p:cNvSpPr/>
            <p:nvPr/>
          </p:nvSpPr>
          <p:spPr>
            <a:xfrm>
              <a:off x="0" y="4762500"/>
              <a:ext cx="381000" cy="381000"/>
            </a:xfrm>
            <a:prstGeom prst="rect">
              <a:avLst/>
            </a:prstGeom>
            <a:gradFill>
              <a:gsLst>
                <a:gs pos="0">
                  <a:schemeClr val="accent6"/>
                </a:gs>
                <a:gs pos="100000">
                  <a:schemeClr val="lt2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grpSp>
        <p:nvGrpSpPr>
          <p:cNvPr id="74" name="Google Shape;74;p7"/>
          <p:cNvGrpSpPr/>
          <p:nvPr/>
        </p:nvGrpSpPr>
        <p:grpSpPr>
          <a:xfrm>
            <a:off x="381000" y="0"/>
            <a:ext cx="8763111" cy="1310918"/>
            <a:chOff x="381000" y="0"/>
            <a:chExt cx="8763111" cy="1310918"/>
          </a:xfrm>
        </p:grpSpPr>
        <p:grpSp>
          <p:nvGrpSpPr>
            <p:cNvPr id="75" name="Google Shape;75;p7"/>
            <p:cNvGrpSpPr/>
            <p:nvPr/>
          </p:nvGrpSpPr>
          <p:grpSpPr>
            <a:xfrm>
              <a:off x="381000" y="0"/>
              <a:ext cx="8763111" cy="1310300"/>
              <a:chOff x="381000" y="0"/>
              <a:chExt cx="8763111" cy="1310300"/>
            </a:xfrm>
          </p:grpSpPr>
          <p:sp>
            <p:nvSpPr>
              <p:cNvPr id="76" name="Google Shape;76;p7"/>
              <p:cNvSpPr/>
              <p:nvPr/>
            </p:nvSpPr>
            <p:spPr>
              <a:xfrm>
                <a:off x="7371879" y="0"/>
                <a:ext cx="721985" cy="1310275"/>
              </a:xfrm>
              <a:custGeom>
                <a:avLst/>
                <a:gdLst/>
                <a:ahLst/>
                <a:cxnLst/>
                <a:rect l="l" t="t" r="r" b="b"/>
                <a:pathLst>
                  <a:path w="23660" h="52411" extrusionOk="0">
                    <a:moveTo>
                      <a:pt x="23655" y="0"/>
                    </a:moveTo>
                    <a:lnTo>
                      <a:pt x="0" y="15445"/>
                    </a:lnTo>
                    <a:lnTo>
                      <a:pt x="14" y="52411"/>
                    </a:lnTo>
                    <a:lnTo>
                      <a:pt x="23660" y="42172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</p:sp>
          <p:sp>
            <p:nvSpPr>
              <p:cNvPr id="77" name="Google Shape;77;p7"/>
              <p:cNvSpPr/>
              <p:nvPr/>
            </p:nvSpPr>
            <p:spPr>
              <a:xfrm>
                <a:off x="8090211" y="0"/>
                <a:ext cx="1053900" cy="1053900"/>
              </a:xfrm>
              <a:prstGeom prst="rect">
                <a:avLst/>
              </a:pr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8" name="Google Shape;78;p7"/>
              <p:cNvSpPr/>
              <p:nvPr/>
            </p:nvSpPr>
            <p:spPr>
              <a:xfrm>
                <a:off x="381000" y="384200"/>
                <a:ext cx="6990900" cy="926100"/>
              </a:xfrm>
              <a:prstGeom prst="rect">
                <a:avLst/>
              </a:prstGeom>
              <a:gradFill>
                <a:gsLst>
                  <a:gs pos="0">
                    <a:schemeClr val="accent2"/>
                  </a:gs>
                  <a:gs pos="73000">
                    <a:schemeClr val="accent2"/>
                  </a:gs>
                  <a:gs pos="100000">
                    <a:schemeClr val="accent3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79" name="Google Shape;79;p7"/>
            <p:cNvGrpSpPr/>
            <p:nvPr/>
          </p:nvGrpSpPr>
          <p:grpSpPr>
            <a:xfrm>
              <a:off x="381000" y="967217"/>
              <a:ext cx="8763100" cy="343701"/>
              <a:chOff x="381000" y="862358"/>
              <a:chExt cx="8763100" cy="576872"/>
            </a:xfrm>
          </p:grpSpPr>
          <p:sp>
            <p:nvSpPr>
              <p:cNvPr id="80" name="Google Shape;80;p7"/>
              <p:cNvSpPr/>
              <p:nvPr/>
            </p:nvSpPr>
            <p:spPr>
              <a:xfrm>
                <a:off x="7370250" y="863755"/>
                <a:ext cx="719800" cy="575475"/>
              </a:xfrm>
              <a:custGeom>
                <a:avLst/>
                <a:gdLst/>
                <a:ahLst/>
                <a:cxnLst/>
                <a:rect l="l" t="t" r="r" b="b"/>
                <a:pathLst>
                  <a:path w="28792" h="23019" extrusionOk="0">
                    <a:moveTo>
                      <a:pt x="28792" y="0"/>
                    </a:moveTo>
                    <a:lnTo>
                      <a:pt x="53" y="17878"/>
                    </a:lnTo>
                    <a:lnTo>
                      <a:pt x="0" y="23019"/>
                    </a:lnTo>
                    <a:lnTo>
                      <a:pt x="28792" y="5853"/>
                    </a:lnTo>
                    <a:close/>
                  </a:path>
                </a:pathLst>
              </a:custGeom>
              <a:solidFill>
                <a:srgbClr val="001F46">
                  <a:alpha val="20110"/>
                </a:srgbClr>
              </a:solidFill>
              <a:ln>
                <a:noFill/>
              </a:ln>
            </p:spPr>
          </p:sp>
          <p:sp>
            <p:nvSpPr>
              <p:cNvPr id="81" name="Google Shape;81;p7"/>
              <p:cNvSpPr/>
              <p:nvPr/>
            </p:nvSpPr>
            <p:spPr>
              <a:xfrm>
                <a:off x="8090200" y="862358"/>
                <a:ext cx="1053900" cy="145500"/>
              </a:xfrm>
              <a:prstGeom prst="rect">
                <a:avLst/>
              </a:prstGeom>
              <a:solidFill>
                <a:srgbClr val="001F46">
                  <a:alpha val="2011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2" name="Google Shape;82;p7"/>
              <p:cNvSpPr/>
              <p:nvPr/>
            </p:nvSpPr>
            <p:spPr>
              <a:xfrm>
                <a:off x="381000" y="1310303"/>
                <a:ext cx="6990900" cy="127800"/>
              </a:xfrm>
              <a:prstGeom prst="rect">
                <a:avLst/>
              </a:prstGeom>
              <a:solidFill>
                <a:srgbClr val="001F46">
                  <a:alpha val="2011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</p:grpSp>
      <p:sp>
        <p:nvSpPr>
          <p:cNvPr id="83" name="Google Shape;83;p7"/>
          <p:cNvSpPr txBox="1">
            <a:spLocks noGrp="1"/>
          </p:cNvSpPr>
          <p:nvPr>
            <p:ph type="title"/>
          </p:nvPr>
        </p:nvSpPr>
        <p:spPr>
          <a:xfrm>
            <a:off x="614975" y="391350"/>
            <a:ext cx="6757800" cy="9195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7"/>
          <p:cNvSpPr txBox="1">
            <a:spLocks noGrp="1"/>
          </p:cNvSpPr>
          <p:nvPr>
            <p:ph type="body" idx="1"/>
          </p:nvPr>
        </p:nvSpPr>
        <p:spPr>
          <a:xfrm>
            <a:off x="604000" y="1705175"/>
            <a:ext cx="3185400" cy="2715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68300" rtl="0">
              <a:spcBef>
                <a:spcPts val="600"/>
              </a:spcBef>
              <a:spcAft>
                <a:spcPts val="0"/>
              </a:spcAft>
              <a:buSzPts val="2200"/>
              <a:buChar char="▸"/>
              <a:defRPr sz="2200"/>
            </a:lvl1pPr>
            <a:lvl2pPr marL="914400" lvl="1" indent="-368300" rtl="0">
              <a:spcBef>
                <a:spcPts val="0"/>
              </a:spcBef>
              <a:spcAft>
                <a:spcPts val="0"/>
              </a:spcAft>
              <a:buSzPts val="2200"/>
              <a:buChar char="▹"/>
              <a:defRPr sz="2200"/>
            </a:lvl2pPr>
            <a:lvl3pPr marL="1371600" lvl="2" indent="-368300" rtl="0"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3pPr>
            <a:lvl4pPr marL="1828800" lvl="3" indent="-368300" rtl="0"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4pPr>
            <a:lvl5pPr marL="2286000" lvl="4" indent="-368300" rtl="0"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5pPr>
            <a:lvl6pPr marL="2743200" lvl="5" indent="-368300" rtl="0"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6pPr>
            <a:lvl7pPr marL="3200400" lvl="6" indent="-368300" rtl="0"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7pPr>
            <a:lvl8pPr marL="3657600" lvl="7" indent="-368300" rtl="0"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8pPr>
            <a:lvl9pPr marL="4114800" lvl="8" indent="-368300" rtl="0"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9pPr>
          </a:lstStyle>
          <a:p>
            <a:endParaRPr/>
          </a:p>
        </p:txBody>
      </p:sp>
      <p:sp>
        <p:nvSpPr>
          <p:cNvPr id="85" name="Google Shape;85;p7"/>
          <p:cNvSpPr txBox="1">
            <a:spLocks noGrp="1"/>
          </p:cNvSpPr>
          <p:nvPr>
            <p:ph type="body" idx="2"/>
          </p:nvPr>
        </p:nvSpPr>
        <p:spPr>
          <a:xfrm>
            <a:off x="4187378" y="1705175"/>
            <a:ext cx="3185400" cy="2715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68300" rtl="0">
              <a:spcBef>
                <a:spcPts val="600"/>
              </a:spcBef>
              <a:spcAft>
                <a:spcPts val="0"/>
              </a:spcAft>
              <a:buSzPts val="2200"/>
              <a:buChar char="▸"/>
              <a:defRPr sz="2200"/>
            </a:lvl1pPr>
            <a:lvl2pPr marL="914400" lvl="1" indent="-368300" rtl="0">
              <a:spcBef>
                <a:spcPts val="0"/>
              </a:spcBef>
              <a:spcAft>
                <a:spcPts val="0"/>
              </a:spcAft>
              <a:buSzPts val="2200"/>
              <a:buChar char="▹"/>
              <a:defRPr sz="2200"/>
            </a:lvl2pPr>
            <a:lvl3pPr marL="1371600" lvl="2" indent="-368300" rtl="0"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3pPr>
            <a:lvl4pPr marL="1828800" lvl="3" indent="-368300" rtl="0"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4pPr>
            <a:lvl5pPr marL="2286000" lvl="4" indent="-368300" rtl="0"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5pPr>
            <a:lvl6pPr marL="2743200" lvl="5" indent="-368300" rtl="0"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6pPr>
            <a:lvl7pPr marL="3200400" lvl="6" indent="-368300" rtl="0"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7pPr>
            <a:lvl8pPr marL="3657600" lvl="7" indent="-368300" rtl="0"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8pPr>
            <a:lvl9pPr marL="4114800" lvl="8" indent="-368300" rtl="0"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9pPr>
          </a:lstStyle>
          <a:p>
            <a:endParaRPr/>
          </a:p>
        </p:txBody>
      </p:sp>
      <p:sp>
        <p:nvSpPr>
          <p:cNvPr id="86" name="Google Shape;86;p7"/>
          <p:cNvSpPr txBox="1">
            <a:spLocks noGrp="1"/>
          </p:cNvSpPr>
          <p:nvPr>
            <p:ph type="sldNum" idx="12"/>
          </p:nvPr>
        </p:nvSpPr>
        <p:spPr>
          <a:xfrm>
            <a:off x="0" y="4762400"/>
            <a:ext cx="381000" cy="3864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">
                <a:solidFill>
                  <a:srgbClr val="748394"/>
                </a:solidFill>
              </a:rPr>
              <a:pPr/>
              <a:t>‹#›</a:t>
            </a:fld>
            <a:endParaRPr>
              <a:solidFill>
                <a:srgbClr val="74839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22576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>
  <p:cSld name="Title + 3 columns"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8" name="Google Shape;88;p8"/>
          <p:cNvGrpSpPr/>
          <p:nvPr/>
        </p:nvGrpSpPr>
        <p:grpSpPr>
          <a:xfrm>
            <a:off x="0" y="4762400"/>
            <a:ext cx="603997" cy="381100"/>
            <a:chOff x="0" y="4762400"/>
            <a:chExt cx="603997" cy="381100"/>
          </a:xfrm>
        </p:grpSpPr>
        <p:sp>
          <p:nvSpPr>
            <p:cNvPr id="89" name="Google Shape;89;p8"/>
            <p:cNvSpPr/>
            <p:nvPr/>
          </p:nvSpPr>
          <p:spPr>
            <a:xfrm>
              <a:off x="380497" y="4762400"/>
              <a:ext cx="223500" cy="3810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90" name="Google Shape;90;p8"/>
            <p:cNvSpPr/>
            <p:nvPr/>
          </p:nvSpPr>
          <p:spPr>
            <a:xfrm>
              <a:off x="0" y="4762500"/>
              <a:ext cx="381000" cy="381000"/>
            </a:xfrm>
            <a:prstGeom prst="rect">
              <a:avLst/>
            </a:prstGeom>
            <a:gradFill>
              <a:gsLst>
                <a:gs pos="0">
                  <a:schemeClr val="accent6"/>
                </a:gs>
                <a:gs pos="100000">
                  <a:schemeClr val="lt2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grpSp>
        <p:nvGrpSpPr>
          <p:cNvPr id="91" name="Google Shape;91;p8"/>
          <p:cNvGrpSpPr/>
          <p:nvPr/>
        </p:nvGrpSpPr>
        <p:grpSpPr>
          <a:xfrm>
            <a:off x="381000" y="0"/>
            <a:ext cx="8763111" cy="1310918"/>
            <a:chOff x="381000" y="0"/>
            <a:chExt cx="8763111" cy="1310918"/>
          </a:xfrm>
        </p:grpSpPr>
        <p:grpSp>
          <p:nvGrpSpPr>
            <p:cNvPr id="92" name="Google Shape;92;p8"/>
            <p:cNvGrpSpPr/>
            <p:nvPr/>
          </p:nvGrpSpPr>
          <p:grpSpPr>
            <a:xfrm>
              <a:off x="381000" y="0"/>
              <a:ext cx="8763111" cy="1310300"/>
              <a:chOff x="381000" y="0"/>
              <a:chExt cx="8763111" cy="1310300"/>
            </a:xfrm>
          </p:grpSpPr>
          <p:sp>
            <p:nvSpPr>
              <p:cNvPr id="93" name="Google Shape;93;p8"/>
              <p:cNvSpPr/>
              <p:nvPr/>
            </p:nvSpPr>
            <p:spPr>
              <a:xfrm>
                <a:off x="7371879" y="0"/>
                <a:ext cx="721985" cy="1310275"/>
              </a:xfrm>
              <a:custGeom>
                <a:avLst/>
                <a:gdLst/>
                <a:ahLst/>
                <a:cxnLst/>
                <a:rect l="l" t="t" r="r" b="b"/>
                <a:pathLst>
                  <a:path w="23660" h="52411" extrusionOk="0">
                    <a:moveTo>
                      <a:pt x="23655" y="0"/>
                    </a:moveTo>
                    <a:lnTo>
                      <a:pt x="0" y="15445"/>
                    </a:lnTo>
                    <a:lnTo>
                      <a:pt x="14" y="52411"/>
                    </a:lnTo>
                    <a:lnTo>
                      <a:pt x="23660" y="42172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</p:sp>
          <p:sp>
            <p:nvSpPr>
              <p:cNvPr id="94" name="Google Shape;94;p8"/>
              <p:cNvSpPr/>
              <p:nvPr/>
            </p:nvSpPr>
            <p:spPr>
              <a:xfrm>
                <a:off x="8090211" y="0"/>
                <a:ext cx="1053900" cy="1053900"/>
              </a:xfrm>
              <a:prstGeom prst="rect">
                <a:avLst/>
              </a:pr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95" name="Google Shape;95;p8"/>
              <p:cNvSpPr/>
              <p:nvPr/>
            </p:nvSpPr>
            <p:spPr>
              <a:xfrm>
                <a:off x="381000" y="384200"/>
                <a:ext cx="6990900" cy="926100"/>
              </a:xfrm>
              <a:prstGeom prst="rect">
                <a:avLst/>
              </a:prstGeom>
              <a:gradFill>
                <a:gsLst>
                  <a:gs pos="0">
                    <a:schemeClr val="accent2"/>
                  </a:gs>
                  <a:gs pos="73000">
                    <a:schemeClr val="accent2"/>
                  </a:gs>
                  <a:gs pos="100000">
                    <a:schemeClr val="accent3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96" name="Google Shape;96;p8"/>
            <p:cNvGrpSpPr/>
            <p:nvPr/>
          </p:nvGrpSpPr>
          <p:grpSpPr>
            <a:xfrm>
              <a:off x="381000" y="967217"/>
              <a:ext cx="8763100" cy="343701"/>
              <a:chOff x="381000" y="862358"/>
              <a:chExt cx="8763100" cy="576872"/>
            </a:xfrm>
          </p:grpSpPr>
          <p:sp>
            <p:nvSpPr>
              <p:cNvPr id="97" name="Google Shape;97;p8"/>
              <p:cNvSpPr/>
              <p:nvPr/>
            </p:nvSpPr>
            <p:spPr>
              <a:xfrm>
                <a:off x="7370250" y="863755"/>
                <a:ext cx="719800" cy="575475"/>
              </a:xfrm>
              <a:custGeom>
                <a:avLst/>
                <a:gdLst/>
                <a:ahLst/>
                <a:cxnLst/>
                <a:rect l="l" t="t" r="r" b="b"/>
                <a:pathLst>
                  <a:path w="28792" h="23019" extrusionOk="0">
                    <a:moveTo>
                      <a:pt x="28792" y="0"/>
                    </a:moveTo>
                    <a:lnTo>
                      <a:pt x="53" y="17878"/>
                    </a:lnTo>
                    <a:lnTo>
                      <a:pt x="0" y="23019"/>
                    </a:lnTo>
                    <a:lnTo>
                      <a:pt x="28792" y="5853"/>
                    </a:lnTo>
                    <a:close/>
                  </a:path>
                </a:pathLst>
              </a:custGeom>
              <a:solidFill>
                <a:srgbClr val="001F46">
                  <a:alpha val="20110"/>
                </a:srgbClr>
              </a:solidFill>
              <a:ln>
                <a:noFill/>
              </a:ln>
            </p:spPr>
          </p:sp>
          <p:sp>
            <p:nvSpPr>
              <p:cNvPr id="98" name="Google Shape;98;p8"/>
              <p:cNvSpPr/>
              <p:nvPr/>
            </p:nvSpPr>
            <p:spPr>
              <a:xfrm>
                <a:off x="8090200" y="862358"/>
                <a:ext cx="1053900" cy="145500"/>
              </a:xfrm>
              <a:prstGeom prst="rect">
                <a:avLst/>
              </a:prstGeom>
              <a:solidFill>
                <a:srgbClr val="001F46">
                  <a:alpha val="2011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99" name="Google Shape;99;p8"/>
              <p:cNvSpPr/>
              <p:nvPr/>
            </p:nvSpPr>
            <p:spPr>
              <a:xfrm>
                <a:off x="381000" y="1310303"/>
                <a:ext cx="6990900" cy="127800"/>
              </a:xfrm>
              <a:prstGeom prst="rect">
                <a:avLst/>
              </a:prstGeom>
              <a:solidFill>
                <a:srgbClr val="001F46">
                  <a:alpha val="2011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</p:grpSp>
      <p:sp>
        <p:nvSpPr>
          <p:cNvPr id="100" name="Google Shape;100;p8"/>
          <p:cNvSpPr txBox="1">
            <a:spLocks noGrp="1"/>
          </p:cNvSpPr>
          <p:nvPr>
            <p:ph type="title"/>
          </p:nvPr>
        </p:nvSpPr>
        <p:spPr>
          <a:xfrm>
            <a:off x="614975" y="391350"/>
            <a:ext cx="6757800" cy="9195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01" name="Google Shape;101;p8"/>
          <p:cNvSpPr txBox="1">
            <a:spLocks noGrp="1"/>
          </p:cNvSpPr>
          <p:nvPr>
            <p:ph type="body" idx="1"/>
          </p:nvPr>
        </p:nvSpPr>
        <p:spPr>
          <a:xfrm>
            <a:off x="614975" y="1705175"/>
            <a:ext cx="2088600" cy="2715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rtl="0">
              <a:spcBef>
                <a:spcPts val="600"/>
              </a:spcBef>
              <a:spcAft>
                <a:spcPts val="0"/>
              </a:spcAft>
              <a:buSzPts val="1800"/>
              <a:buChar char="▸"/>
              <a:defRPr sz="1800"/>
            </a:lvl1pPr>
            <a:lvl2pPr marL="914400" lvl="1" indent="-342900" rtl="0">
              <a:spcBef>
                <a:spcPts val="0"/>
              </a:spcBef>
              <a:spcAft>
                <a:spcPts val="0"/>
              </a:spcAft>
              <a:buSzPts val="1800"/>
              <a:buChar char="▹"/>
              <a:defRPr sz="1800"/>
            </a:lvl2pPr>
            <a:lvl3pPr marL="1371600" lvl="2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3pPr>
            <a:lvl4pPr marL="1828800" lvl="3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4pPr>
            <a:lvl5pPr marL="2286000" lvl="4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5pPr>
            <a:lvl6pPr marL="2743200" lvl="5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6pPr>
            <a:lvl7pPr marL="3200400" lvl="6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7pPr>
            <a:lvl8pPr marL="3657600" lvl="7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8pPr>
            <a:lvl9pPr marL="4114800" lvl="8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9pPr>
          </a:lstStyle>
          <a:p>
            <a:endParaRPr/>
          </a:p>
        </p:txBody>
      </p:sp>
      <p:sp>
        <p:nvSpPr>
          <p:cNvPr id="102" name="Google Shape;102;p8"/>
          <p:cNvSpPr txBox="1">
            <a:spLocks noGrp="1"/>
          </p:cNvSpPr>
          <p:nvPr>
            <p:ph type="body" idx="2"/>
          </p:nvPr>
        </p:nvSpPr>
        <p:spPr>
          <a:xfrm>
            <a:off x="2949570" y="1705175"/>
            <a:ext cx="2088600" cy="2715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rtl="0">
              <a:spcBef>
                <a:spcPts val="600"/>
              </a:spcBef>
              <a:spcAft>
                <a:spcPts val="0"/>
              </a:spcAft>
              <a:buSzPts val="1800"/>
              <a:buChar char="▸"/>
              <a:defRPr sz="1800"/>
            </a:lvl1pPr>
            <a:lvl2pPr marL="914400" lvl="1" indent="-342900" rtl="0">
              <a:spcBef>
                <a:spcPts val="0"/>
              </a:spcBef>
              <a:spcAft>
                <a:spcPts val="0"/>
              </a:spcAft>
              <a:buSzPts val="1800"/>
              <a:buChar char="▹"/>
              <a:defRPr sz="1800"/>
            </a:lvl2pPr>
            <a:lvl3pPr marL="1371600" lvl="2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3pPr>
            <a:lvl4pPr marL="1828800" lvl="3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4pPr>
            <a:lvl5pPr marL="2286000" lvl="4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5pPr>
            <a:lvl6pPr marL="2743200" lvl="5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6pPr>
            <a:lvl7pPr marL="3200400" lvl="6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7pPr>
            <a:lvl8pPr marL="3657600" lvl="7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8pPr>
            <a:lvl9pPr marL="4114800" lvl="8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9pPr>
          </a:lstStyle>
          <a:p>
            <a:endParaRPr/>
          </a:p>
        </p:txBody>
      </p:sp>
      <p:sp>
        <p:nvSpPr>
          <p:cNvPr id="103" name="Google Shape;103;p8"/>
          <p:cNvSpPr txBox="1">
            <a:spLocks noGrp="1"/>
          </p:cNvSpPr>
          <p:nvPr>
            <p:ph type="body" idx="3"/>
          </p:nvPr>
        </p:nvSpPr>
        <p:spPr>
          <a:xfrm>
            <a:off x="5284165" y="1705175"/>
            <a:ext cx="2088600" cy="2715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rtl="0">
              <a:spcBef>
                <a:spcPts val="600"/>
              </a:spcBef>
              <a:spcAft>
                <a:spcPts val="0"/>
              </a:spcAft>
              <a:buSzPts val="1800"/>
              <a:buChar char="▸"/>
              <a:defRPr sz="1800"/>
            </a:lvl1pPr>
            <a:lvl2pPr marL="914400" lvl="1" indent="-342900" rtl="0">
              <a:spcBef>
                <a:spcPts val="0"/>
              </a:spcBef>
              <a:spcAft>
                <a:spcPts val="0"/>
              </a:spcAft>
              <a:buSzPts val="1800"/>
              <a:buChar char="▹"/>
              <a:defRPr sz="1800"/>
            </a:lvl2pPr>
            <a:lvl3pPr marL="1371600" lvl="2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3pPr>
            <a:lvl4pPr marL="1828800" lvl="3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4pPr>
            <a:lvl5pPr marL="2286000" lvl="4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5pPr>
            <a:lvl6pPr marL="2743200" lvl="5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6pPr>
            <a:lvl7pPr marL="3200400" lvl="6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7pPr>
            <a:lvl8pPr marL="3657600" lvl="7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8pPr>
            <a:lvl9pPr marL="4114800" lvl="8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9pPr>
          </a:lstStyle>
          <a:p>
            <a:endParaRPr/>
          </a:p>
        </p:txBody>
      </p:sp>
      <p:sp>
        <p:nvSpPr>
          <p:cNvPr id="104" name="Google Shape;104;p8"/>
          <p:cNvSpPr txBox="1">
            <a:spLocks noGrp="1"/>
          </p:cNvSpPr>
          <p:nvPr>
            <p:ph type="sldNum" idx="12"/>
          </p:nvPr>
        </p:nvSpPr>
        <p:spPr>
          <a:xfrm>
            <a:off x="0" y="4762400"/>
            <a:ext cx="381000" cy="3864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">
                <a:solidFill>
                  <a:srgbClr val="748394"/>
                </a:solidFill>
              </a:rPr>
              <a:pPr/>
              <a:t>‹#›</a:t>
            </a:fld>
            <a:endParaRPr>
              <a:solidFill>
                <a:srgbClr val="74839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49841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" name="Google Shape;106;p9"/>
          <p:cNvGrpSpPr/>
          <p:nvPr/>
        </p:nvGrpSpPr>
        <p:grpSpPr>
          <a:xfrm>
            <a:off x="0" y="4762400"/>
            <a:ext cx="603997" cy="381100"/>
            <a:chOff x="0" y="4762400"/>
            <a:chExt cx="603997" cy="381100"/>
          </a:xfrm>
        </p:grpSpPr>
        <p:sp>
          <p:nvSpPr>
            <p:cNvPr id="107" name="Google Shape;107;p9"/>
            <p:cNvSpPr/>
            <p:nvPr/>
          </p:nvSpPr>
          <p:spPr>
            <a:xfrm>
              <a:off x="380497" y="4762400"/>
              <a:ext cx="223500" cy="3810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08" name="Google Shape;108;p9"/>
            <p:cNvSpPr/>
            <p:nvPr/>
          </p:nvSpPr>
          <p:spPr>
            <a:xfrm>
              <a:off x="0" y="4762500"/>
              <a:ext cx="381000" cy="381000"/>
            </a:xfrm>
            <a:prstGeom prst="rect">
              <a:avLst/>
            </a:prstGeom>
            <a:gradFill>
              <a:gsLst>
                <a:gs pos="0">
                  <a:schemeClr val="accent6"/>
                </a:gs>
                <a:gs pos="100000">
                  <a:schemeClr val="lt2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grpSp>
        <p:nvGrpSpPr>
          <p:cNvPr id="109" name="Google Shape;109;p9"/>
          <p:cNvGrpSpPr/>
          <p:nvPr/>
        </p:nvGrpSpPr>
        <p:grpSpPr>
          <a:xfrm>
            <a:off x="381000" y="0"/>
            <a:ext cx="8763111" cy="1310918"/>
            <a:chOff x="381000" y="0"/>
            <a:chExt cx="8763111" cy="1310918"/>
          </a:xfrm>
        </p:grpSpPr>
        <p:grpSp>
          <p:nvGrpSpPr>
            <p:cNvPr id="110" name="Google Shape;110;p9"/>
            <p:cNvGrpSpPr/>
            <p:nvPr/>
          </p:nvGrpSpPr>
          <p:grpSpPr>
            <a:xfrm>
              <a:off x="381000" y="0"/>
              <a:ext cx="8763111" cy="1310300"/>
              <a:chOff x="381000" y="0"/>
              <a:chExt cx="8763111" cy="1310300"/>
            </a:xfrm>
          </p:grpSpPr>
          <p:sp>
            <p:nvSpPr>
              <p:cNvPr id="111" name="Google Shape;111;p9"/>
              <p:cNvSpPr/>
              <p:nvPr/>
            </p:nvSpPr>
            <p:spPr>
              <a:xfrm>
                <a:off x="7371879" y="0"/>
                <a:ext cx="721985" cy="1310275"/>
              </a:xfrm>
              <a:custGeom>
                <a:avLst/>
                <a:gdLst/>
                <a:ahLst/>
                <a:cxnLst/>
                <a:rect l="l" t="t" r="r" b="b"/>
                <a:pathLst>
                  <a:path w="23660" h="52411" extrusionOk="0">
                    <a:moveTo>
                      <a:pt x="23655" y="0"/>
                    </a:moveTo>
                    <a:lnTo>
                      <a:pt x="0" y="15445"/>
                    </a:lnTo>
                    <a:lnTo>
                      <a:pt x="14" y="52411"/>
                    </a:lnTo>
                    <a:lnTo>
                      <a:pt x="23660" y="42172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</p:sp>
          <p:sp>
            <p:nvSpPr>
              <p:cNvPr id="112" name="Google Shape;112;p9"/>
              <p:cNvSpPr/>
              <p:nvPr/>
            </p:nvSpPr>
            <p:spPr>
              <a:xfrm>
                <a:off x="8090211" y="0"/>
                <a:ext cx="1053900" cy="1053900"/>
              </a:xfrm>
              <a:prstGeom prst="rect">
                <a:avLst/>
              </a:pr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113" name="Google Shape;113;p9"/>
              <p:cNvSpPr/>
              <p:nvPr/>
            </p:nvSpPr>
            <p:spPr>
              <a:xfrm>
                <a:off x="381000" y="384200"/>
                <a:ext cx="6990900" cy="926100"/>
              </a:xfrm>
              <a:prstGeom prst="rect">
                <a:avLst/>
              </a:prstGeom>
              <a:gradFill>
                <a:gsLst>
                  <a:gs pos="0">
                    <a:schemeClr val="accent2"/>
                  </a:gs>
                  <a:gs pos="73000">
                    <a:schemeClr val="accent2"/>
                  </a:gs>
                  <a:gs pos="100000">
                    <a:schemeClr val="accent3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114" name="Google Shape;114;p9"/>
            <p:cNvGrpSpPr/>
            <p:nvPr/>
          </p:nvGrpSpPr>
          <p:grpSpPr>
            <a:xfrm>
              <a:off x="381000" y="967217"/>
              <a:ext cx="8763100" cy="343701"/>
              <a:chOff x="381000" y="862358"/>
              <a:chExt cx="8763100" cy="576872"/>
            </a:xfrm>
          </p:grpSpPr>
          <p:sp>
            <p:nvSpPr>
              <p:cNvPr id="115" name="Google Shape;115;p9"/>
              <p:cNvSpPr/>
              <p:nvPr/>
            </p:nvSpPr>
            <p:spPr>
              <a:xfrm>
                <a:off x="7370250" y="863755"/>
                <a:ext cx="719800" cy="575475"/>
              </a:xfrm>
              <a:custGeom>
                <a:avLst/>
                <a:gdLst/>
                <a:ahLst/>
                <a:cxnLst/>
                <a:rect l="l" t="t" r="r" b="b"/>
                <a:pathLst>
                  <a:path w="28792" h="23019" extrusionOk="0">
                    <a:moveTo>
                      <a:pt x="28792" y="0"/>
                    </a:moveTo>
                    <a:lnTo>
                      <a:pt x="53" y="17878"/>
                    </a:lnTo>
                    <a:lnTo>
                      <a:pt x="0" y="23019"/>
                    </a:lnTo>
                    <a:lnTo>
                      <a:pt x="28792" y="5853"/>
                    </a:lnTo>
                    <a:close/>
                  </a:path>
                </a:pathLst>
              </a:custGeom>
              <a:solidFill>
                <a:srgbClr val="001F46">
                  <a:alpha val="20110"/>
                </a:srgbClr>
              </a:solidFill>
              <a:ln>
                <a:noFill/>
              </a:ln>
            </p:spPr>
          </p:sp>
          <p:sp>
            <p:nvSpPr>
              <p:cNvPr id="116" name="Google Shape;116;p9"/>
              <p:cNvSpPr/>
              <p:nvPr/>
            </p:nvSpPr>
            <p:spPr>
              <a:xfrm>
                <a:off x="8090200" y="862358"/>
                <a:ext cx="1053900" cy="145500"/>
              </a:xfrm>
              <a:prstGeom prst="rect">
                <a:avLst/>
              </a:prstGeom>
              <a:solidFill>
                <a:srgbClr val="001F46">
                  <a:alpha val="2011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117" name="Google Shape;117;p9"/>
              <p:cNvSpPr/>
              <p:nvPr/>
            </p:nvSpPr>
            <p:spPr>
              <a:xfrm>
                <a:off x="381000" y="1310303"/>
                <a:ext cx="6990900" cy="127800"/>
              </a:xfrm>
              <a:prstGeom prst="rect">
                <a:avLst/>
              </a:prstGeom>
              <a:solidFill>
                <a:srgbClr val="001F46">
                  <a:alpha val="2011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</p:grpSp>
      <p:sp>
        <p:nvSpPr>
          <p:cNvPr id="118" name="Google Shape;118;p9"/>
          <p:cNvSpPr txBox="1">
            <a:spLocks noGrp="1"/>
          </p:cNvSpPr>
          <p:nvPr>
            <p:ph type="title"/>
          </p:nvPr>
        </p:nvSpPr>
        <p:spPr>
          <a:xfrm>
            <a:off x="614975" y="391350"/>
            <a:ext cx="6757800" cy="9195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19" name="Google Shape;119;p9"/>
          <p:cNvSpPr txBox="1">
            <a:spLocks noGrp="1"/>
          </p:cNvSpPr>
          <p:nvPr>
            <p:ph type="sldNum" idx="12"/>
          </p:nvPr>
        </p:nvSpPr>
        <p:spPr>
          <a:xfrm>
            <a:off x="0" y="4762400"/>
            <a:ext cx="381000" cy="3864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">
                <a:solidFill>
                  <a:srgbClr val="748394"/>
                </a:solidFill>
              </a:rPr>
              <a:pPr/>
              <a:t>‹#›</a:t>
            </a:fld>
            <a:endParaRPr>
              <a:solidFill>
                <a:srgbClr val="74839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478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10"/>
          <p:cNvSpPr/>
          <p:nvPr/>
        </p:nvSpPr>
        <p:spPr>
          <a:xfrm rot="10800000">
            <a:off x="7365397" y="75"/>
            <a:ext cx="724800" cy="105570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grpSp>
        <p:nvGrpSpPr>
          <p:cNvPr id="122" name="Google Shape;122;p10"/>
          <p:cNvGrpSpPr/>
          <p:nvPr/>
        </p:nvGrpSpPr>
        <p:grpSpPr>
          <a:xfrm>
            <a:off x="8" y="4674804"/>
            <a:ext cx="8088217" cy="468805"/>
            <a:chOff x="8" y="4674804"/>
            <a:chExt cx="8088217" cy="468805"/>
          </a:xfrm>
        </p:grpSpPr>
        <p:sp>
          <p:nvSpPr>
            <p:cNvPr id="123" name="Google Shape;123;p10"/>
            <p:cNvSpPr/>
            <p:nvPr/>
          </p:nvSpPr>
          <p:spPr>
            <a:xfrm>
              <a:off x="8" y="4766509"/>
              <a:ext cx="377100" cy="377100"/>
            </a:xfrm>
            <a:prstGeom prst="rect">
              <a:avLst/>
            </a:prstGeom>
            <a:gradFill>
              <a:gsLst>
                <a:gs pos="0">
                  <a:schemeClr val="accent6"/>
                </a:gs>
                <a:gs pos="100000">
                  <a:schemeClr val="lt2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24" name="Google Shape;124;p10"/>
            <p:cNvSpPr/>
            <p:nvPr/>
          </p:nvSpPr>
          <p:spPr>
            <a:xfrm rot="10800000">
              <a:off x="375687" y="4674804"/>
              <a:ext cx="258249" cy="468685"/>
            </a:xfrm>
            <a:custGeom>
              <a:avLst/>
              <a:gdLst/>
              <a:ahLst/>
              <a:cxnLst/>
              <a:rect l="l" t="t" r="r" b="b"/>
              <a:pathLst>
                <a:path w="23660" h="52411" extrusionOk="0">
                  <a:moveTo>
                    <a:pt x="23655" y="0"/>
                  </a:moveTo>
                  <a:lnTo>
                    <a:pt x="0" y="15445"/>
                  </a:lnTo>
                  <a:lnTo>
                    <a:pt x="14" y="52411"/>
                  </a:lnTo>
                  <a:lnTo>
                    <a:pt x="23660" y="42172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</p:sp>
        <p:sp>
          <p:nvSpPr>
            <p:cNvPr id="125" name="Google Shape;125;p10"/>
            <p:cNvSpPr/>
            <p:nvPr/>
          </p:nvSpPr>
          <p:spPr>
            <a:xfrm rot="10800000">
              <a:off x="633825" y="4674850"/>
              <a:ext cx="7454400" cy="331200"/>
            </a:xfrm>
            <a:prstGeom prst="rect">
              <a:avLst/>
            </a:prstGeom>
            <a:gradFill>
              <a:gsLst>
                <a:gs pos="0">
                  <a:schemeClr val="accent6"/>
                </a:gs>
                <a:gs pos="73000">
                  <a:schemeClr val="accent6"/>
                </a:gs>
                <a:gs pos="100000">
                  <a:srgbClr val="C3CFDE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sp>
        <p:nvSpPr>
          <p:cNvPr id="126" name="Google Shape;126;p10"/>
          <p:cNvSpPr txBox="1">
            <a:spLocks noGrp="1"/>
          </p:cNvSpPr>
          <p:nvPr>
            <p:ph type="sldNum" idx="12"/>
          </p:nvPr>
        </p:nvSpPr>
        <p:spPr>
          <a:xfrm>
            <a:off x="0" y="4762400"/>
            <a:ext cx="381000" cy="386400"/>
          </a:xfrm>
          <a:prstGeom prst="rect">
            <a:avLst/>
          </a:prstGeom>
          <a:noFill/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">
                <a:solidFill>
                  <a:srgbClr val="748394"/>
                </a:solidFill>
              </a:rPr>
              <a:pPr/>
              <a:t>‹#›</a:t>
            </a:fld>
            <a:endParaRPr>
              <a:solidFill>
                <a:srgbClr val="748394"/>
              </a:solidFill>
            </a:endParaRPr>
          </a:p>
        </p:txBody>
      </p:sp>
      <p:grpSp>
        <p:nvGrpSpPr>
          <p:cNvPr id="127" name="Google Shape;127;p10"/>
          <p:cNvGrpSpPr/>
          <p:nvPr/>
        </p:nvGrpSpPr>
        <p:grpSpPr>
          <a:xfrm>
            <a:off x="8090200" y="0"/>
            <a:ext cx="1053910" cy="1053906"/>
            <a:chOff x="8090200" y="0"/>
            <a:chExt cx="1053910" cy="1053906"/>
          </a:xfrm>
        </p:grpSpPr>
        <p:sp>
          <p:nvSpPr>
            <p:cNvPr id="128" name="Google Shape;128;p10"/>
            <p:cNvSpPr/>
            <p:nvPr/>
          </p:nvSpPr>
          <p:spPr>
            <a:xfrm>
              <a:off x="8090211" y="0"/>
              <a:ext cx="1053900" cy="1053900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29" name="Google Shape;129;p10"/>
            <p:cNvSpPr/>
            <p:nvPr/>
          </p:nvSpPr>
          <p:spPr>
            <a:xfrm>
              <a:off x="8090200" y="967217"/>
              <a:ext cx="1053900" cy="86689"/>
            </a:xfrm>
            <a:prstGeom prst="rect">
              <a:avLst/>
            </a:prstGeom>
            <a:solidFill>
              <a:srgbClr val="001F46">
                <a:alpha val="201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sp>
        <p:nvSpPr>
          <p:cNvPr id="130" name="Google Shape;130;p10"/>
          <p:cNvSpPr txBox="1">
            <a:spLocks noGrp="1"/>
          </p:cNvSpPr>
          <p:nvPr>
            <p:ph type="body" idx="1"/>
          </p:nvPr>
        </p:nvSpPr>
        <p:spPr>
          <a:xfrm>
            <a:off x="814200" y="4674800"/>
            <a:ext cx="7104000" cy="3267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228600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</a:lstStyle>
          <a:p>
            <a:endParaRPr/>
          </a:p>
        </p:txBody>
      </p:sp>
      <p:sp>
        <p:nvSpPr>
          <p:cNvPr id="131" name="Google Shape;131;p10"/>
          <p:cNvSpPr/>
          <p:nvPr/>
        </p:nvSpPr>
        <p:spPr>
          <a:xfrm>
            <a:off x="7366400" y="0"/>
            <a:ext cx="723250" cy="1051175"/>
          </a:xfrm>
          <a:custGeom>
            <a:avLst/>
            <a:gdLst/>
            <a:ahLst/>
            <a:cxnLst/>
            <a:rect l="l" t="t" r="r" b="b"/>
            <a:pathLst>
              <a:path w="28930" h="42047" extrusionOk="0">
                <a:moveTo>
                  <a:pt x="0" y="0"/>
                </a:moveTo>
                <a:lnTo>
                  <a:pt x="28930" y="42047"/>
                </a:lnTo>
                <a:lnTo>
                  <a:pt x="28930" y="38739"/>
                </a:lnTo>
                <a:lnTo>
                  <a:pt x="2908" y="74"/>
                </a:lnTo>
                <a:close/>
              </a:path>
            </a:pathLst>
          </a:custGeom>
          <a:solidFill>
            <a:srgbClr val="001F46">
              <a:alpha val="20110"/>
            </a:srgbClr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15634289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" name="Google Shape;133;p11"/>
          <p:cNvGrpSpPr/>
          <p:nvPr/>
        </p:nvGrpSpPr>
        <p:grpSpPr>
          <a:xfrm>
            <a:off x="0" y="4762400"/>
            <a:ext cx="603997" cy="381100"/>
            <a:chOff x="0" y="4762400"/>
            <a:chExt cx="603997" cy="381100"/>
          </a:xfrm>
        </p:grpSpPr>
        <p:sp>
          <p:nvSpPr>
            <p:cNvPr id="134" name="Google Shape;134;p11"/>
            <p:cNvSpPr/>
            <p:nvPr/>
          </p:nvSpPr>
          <p:spPr>
            <a:xfrm>
              <a:off x="380497" y="4762400"/>
              <a:ext cx="223500" cy="3810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35" name="Google Shape;135;p11"/>
            <p:cNvSpPr/>
            <p:nvPr/>
          </p:nvSpPr>
          <p:spPr>
            <a:xfrm>
              <a:off x="0" y="4762500"/>
              <a:ext cx="381000" cy="381000"/>
            </a:xfrm>
            <a:prstGeom prst="rect">
              <a:avLst/>
            </a:prstGeom>
            <a:gradFill>
              <a:gsLst>
                <a:gs pos="0">
                  <a:schemeClr val="accent6"/>
                </a:gs>
                <a:gs pos="100000">
                  <a:schemeClr val="lt2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sp>
        <p:nvSpPr>
          <p:cNvPr id="136" name="Google Shape;136;p11"/>
          <p:cNvSpPr txBox="1">
            <a:spLocks noGrp="1"/>
          </p:cNvSpPr>
          <p:nvPr>
            <p:ph type="sldNum" idx="12"/>
          </p:nvPr>
        </p:nvSpPr>
        <p:spPr>
          <a:xfrm>
            <a:off x="0" y="4762400"/>
            <a:ext cx="381000" cy="3864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">
                <a:solidFill>
                  <a:srgbClr val="748394"/>
                </a:solidFill>
              </a:rPr>
              <a:pPr/>
              <a:t>‹#›</a:t>
            </a:fld>
            <a:endParaRPr>
              <a:solidFill>
                <a:srgbClr val="748394"/>
              </a:solidFill>
            </a:endParaRPr>
          </a:p>
        </p:txBody>
      </p:sp>
      <p:grpSp>
        <p:nvGrpSpPr>
          <p:cNvPr id="137" name="Google Shape;137;p11"/>
          <p:cNvGrpSpPr/>
          <p:nvPr/>
        </p:nvGrpSpPr>
        <p:grpSpPr>
          <a:xfrm rot="10800000">
            <a:off x="125800" y="4"/>
            <a:ext cx="9018200" cy="468805"/>
            <a:chOff x="8" y="4674804"/>
            <a:chExt cx="9018200" cy="468805"/>
          </a:xfrm>
        </p:grpSpPr>
        <p:sp>
          <p:nvSpPr>
            <p:cNvPr id="138" name="Google Shape;138;p11"/>
            <p:cNvSpPr/>
            <p:nvPr/>
          </p:nvSpPr>
          <p:spPr>
            <a:xfrm rot="10800000">
              <a:off x="8" y="4766509"/>
              <a:ext cx="377100" cy="377100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39" name="Google Shape;139;p11"/>
            <p:cNvSpPr/>
            <p:nvPr/>
          </p:nvSpPr>
          <p:spPr>
            <a:xfrm rot="10800000">
              <a:off x="375687" y="4674804"/>
              <a:ext cx="258249" cy="468685"/>
            </a:xfrm>
            <a:custGeom>
              <a:avLst/>
              <a:gdLst/>
              <a:ahLst/>
              <a:cxnLst/>
              <a:rect l="l" t="t" r="r" b="b"/>
              <a:pathLst>
                <a:path w="23660" h="52411" extrusionOk="0">
                  <a:moveTo>
                    <a:pt x="23655" y="0"/>
                  </a:moveTo>
                  <a:lnTo>
                    <a:pt x="0" y="15445"/>
                  </a:lnTo>
                  <a:lnTo>
                    <a:pt x="14" y="52411"/>
                  </a:lnTo>
                  <a:lnTo>
                    <a:pt x="23660" y="4217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  <p:sp>
          <p:nvSpPr>
            <p:cNvPr id="140" name="Google Shape;140;p11"/>
            <p:cNvSpPr/>
            <p:nvPr/>
          </p:nvSpPr>
          <p:spPr>
            <a:xfrm rot="10800000">
              <a:off x="633808" y="4674838"/>
              <a:ext cx="8384400" cy="331200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73000">
                  <a:schemeClr val="accent2"/>
                </a:gs>
                <a:gs pos="100000">
                  <a:schemeClr val="accent3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1203549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with ribbon">
  <p:cSld name="Blank with ribbon"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2" name="Google Shape;142;p12"/>
          <p:cNvGrpSpPr/>
          <p:nvPr/>
        </p:nvGrpSpPr>
        <p:grpSpPr>
          <a:xfrm>
            <a:off x="0" y="4762400"/>
            <a:ext cx="603997" cy="381100"/>
            <a:chOff x="0" y="4762400"/>
            <a:chExt cx="603997" cy="381100"/>
          </a:xfrm>
        </p:grpSpPr>
        <p:sp>
          <p:nvSpPr>
            <p:cNvPr id="143" name="Google Shape;143;p12"/>
            <p:cNvSpPr/>
            <p:nvPr/>
          </p:nvSpPr>
          <p:spPr>
            <a:xfrm>
              <a:off x="380497" y="4762400"/>
              <a:ext cx="223500" cy="3810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44" name="Google Shape;144;p12"/>
            <p:cNvSpPr/>
            <p:nvPr/>
          </p:nvSpPr>
          <p:spPr>
            <a:xfrm>
              <a:off x="0" y="4762500"/>
              <a:ext cx="381000" cy="381000"/>
            </a:xfrm>
            <a:prstGeom prst="rect">
              <a:avLst/>
            </a:prstGeom>
            <a:gradFill>
              <a:gsLst>
                <a:gs pos="0">
                  <a:schemeClr val="accent6"/>
                </a:gs>
                <a:gs pos="100000">
                  <a:schemeClr val="lt2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sp>
        <p:nvSpPr>
          <p:cNvPr id="145" name="Google Shape;145;p12"/>
          <p:cNvSpPr txBox="1">
            <a:spLocks noGrp="1"/>
          </p:cNvSpPr>
          <p:nvPr>
            <p:ph type="sldNum" idx="12"/>
          </p:nvPr>
        </p:nvSpPr>
        <p:spPr>
          <a:xfrm>
            <a:off x="0" y="4762400"/>
            <a:ext cx="381000" cy="3864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">
                <a:solidFill>
                  <a:srgbClr val="748394"/>
                </a:solidFill>
              </a:rPr>
              <a:pPr/>
              <a:t>‹#›</a:t>
            </a:fld>
            <a:endParaRPr>
              <a:solidFill>
                <a:srgbClr val="748394"/>
              </a:solidFill>
            </a:endParaRPr>
          </a:p>
        </p:txBody>
      </p:sp>
      <p:grpSp>
        <p:nvGrpSpPr>
          <p:cNvPr id="146" name="Google Shape;146;p12"/>
          <p:cNvGrpSpPr/>
          <p:nvPr/>
        </p:nvGrpSpPr>
        <p:grpSpPr>
          <a:xfrm rot="10800000">
            <a:off x="0" y="-47"/>
            <a:ext cx="9144000" cy="5157522"/>
            <a:chOff x="8" y="-13862"/>
            <a:chExt cx="9144000" cy="5157522"/>
          </a:xfrm>
        </p:grpSpPr>
        <p:sp>
          <p:nvSpPr>
            <p:cNvPr id="147" name="Google Shape;147;p12"/>
            <p:cNvSpPr/>
            <p:nvPr/>
          </p:nvSpPr>
          <p:spPr>
            <a:xfrm rot="10800000">
              <a:off x="8" y="160"/>
              <a:ext cx="377100" cy="5143500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48" name="Google Shape;148;p12"/>
            <p:cNvSpPr/>
            <p:nvPr/>
          </p:nvSpPr>
          <p:spPr>
            <a:xfrm>
              <a:off x="366508" y="-13862"/>
              <a:ext cx="267425" cy="5157350"/>
            </a:xfrm>
            <a:custGeom>
              <a:avLst/>
              <a:gdLst/>
              <a:ahLst/>
              <a:cxnLst/>
              <a:rect l="l" t="t" r="r" b="b"/>
              <a:pathLst>
                <a:path w="10697" h="206294" extrusionOk="0">
                  <a:moveTo>
                    <a:pt x="369" y="206294"/>
                  </a:moveTo>
                  <a:lnTo>
                    <a:pt x="10697" y="190844"/>
                  </a:lnTo>
                  <a:lnTo>
                    <a:pt x="10623" y="159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  <p:sp>
          <p:nvSpPr>
            <p:cNvPr id="149" name="Google Shape;149;p12"/>
            <p:cNvSpPr/>
            <p:nvPr/>
          </p:nvSpPr>
          <p:spPr>
            <a:xfrm rot="10800000">
              <a:off x="633908" y="382913"/>
              <a:ext cx="8510100" cy="4376400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73000">
                  <a:schemeClr val="accent2"/>
                </a:gs>
                <a:gs pos="100000">
                  <a:schemeClr val="accent3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522245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>
            <a:gsLst>
              <a:gs pos="0">
                <a:srgbClr val="FFFFFF">
                  <a:alpha val="0"/>
                  <a:alpha val="46370"/>
                </a:srgbClr>
              </a:gs>
              <a:gs pos="50000">
                <a:srgbClr val="FFFFFF">
                  <a:alpha val="0"/>
                  <a:alpha val="46370"/>
                </a:srgbClr>
              </a:gs>
              <a:gs pos="100000">
                <a:schemeClr val="lt1">
                  <a:alpha val="46370"/>
                </a:schemeClr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 rot="10800000" flipH="1">
            <a:off x="341403" y="3124853"/>
            <a:ext cx="8801751" cy="2018725"/>
            <a:chOff x="-4395163" y="751996"/>
            <a:chExt cx="13539073" cy="3105254"/>
          </a:xfrm>
        </p:grpSpPr>
        <p:sp>
          <p:nvSpPr>
            <p:cNvPr id="12" name="Google Shape;12;p2"/>
            <p:cNvSpPr/>
            <p:nvPr/>
          </p:nvSpPr>
          <p:spPr>
            <a:xfrm>
              <a:off x="5833150" y="752100"/>
              <a:ext cx="743025" cy="3102950"/>
            </a:xfrm>
            <a:custGeom>
              <a:avLst/>
              <a:gdLst/>
              <a:ahLst/>
              <a:cxnLst/>
              <a:rect l="l" t="t" r="r" b="b"/>
              <a:pathLst>
                <a:path w="29721" h="124118" extrusionOk="0">
                  <a:moveTo>
                    <a:pt x="29559" y="0"/>
                  </a:moveTo>
                  <a:lnTo>
                    <a:pt x="0" y="21343"/>
                  </a:lnTo>
                  <a:lnTo>
                    <a:pt x="0" y="124118"/>
                  </a:lnTo>
                  <a:lnTo>
                    <a:pt x="29721" y="10287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  <p:sp>
          <p:nvSpPr>
            <p:cNvPr id="13" name="Google Shape;13;p2"/>
            <p:cNvSpPr/>
            <p:nvPr/>
          </p:nvSpPr>
          <p:spPr>
            <a:xfrm>
              <a:off x="6572309" y="752088"/>
              <a:ext cx="2571600" cy="2571900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4" name="Google Shape;14;p2"/>
            <p:cNvSpPr/>
            <p:nvPr/>
          </p:nvSpPr>
          <p:spPr>
            <a:xfrm>
              <a:off x="-4395163" y="1285649"/>
              <a:ext cx="10228800" cy="2571600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73000">
                  <a:schemeClr val="accent2"/>
                </a:gs>
                <a:gs pos="100000">
                  <a:schemeClr val="accent3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5" name="Google Shape;15;p2"/>
            <p:cNvSpPr/>
            <p:nvPr/>
          </p:nvSpPr>
          <p:spPr>
            <a:xfrm>
              <a:off x="5833500" y="751996"/>
              <a:ext cx="738775" cy="745525"/>
            </a:xfrm>
            <a:custGeom>
              <a:avLst/>
              <a:gdLst/>
              <a:ahLst/>
              <a:cxnLst/>
              <a:rect l="l" t="t" r="r" b="b"/>
              <a:pathLst>
                <a:path w="29551" h="29821" extrusionOk="0">
                  <a:moveTo>
                    <a:pt x="29397" y="0"/>
                  </a:moveTo>
                  <a:lnTo>
                    <a:pt x="64" y="21385"/>
                  </a:lnTo>
                  <a:lnTo>
                    <a:pt x="0" y="29821"/>
                  </a:lnTo>
                  <a:lnTo>
                    <a:pt x="29551" y="8625"/>
                  </a:lnTo>
                  <a:close/>
                </a:path>
              </a:pathLst>
            </a:custGeom>
            <a:solidFill>
              <a:srgbClr val="FFFFFF">
                <a:alpha val="11170"/>
              </a:srgbClr>
            </a:solidFill>
            <a:ln>
              <a:noFill/>
            </a:ln>
          </p:spPr>
        </p:sp>
        <p:sp>
          <p:nvSpPr>
            <p:cNvPr id="16" name="Google Shape;16;p2"/>
            <p:cNvSpPr/>
            <p:nvPr/>
          </p:nvSpPr>
          <p:spPr>
            <a:xfrm>
              <a:off x="6572284" y="752119"/>
              <a:ext cx="2571600" cy="211500"/>
            </a:xfrm>
            <a:prstGeom prst="rect">
              <a:avLst/>
            </a:prstGeom>
            <a:solidFill>
              <a:srgbClr val="FFFFFF">
                <a:alpha val="111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-4395163" y="1285742"/>
              <a:ext cx="10228800" cy="211800"/>
            </a:xfrm>
            <a:prstGeom prst="rect">
              <a:avLst/>
            </a:prstGeom>
            <a:solidFill>
              <a:srgbClr val="FFFFFF">
                <a:alpha val="111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sp>
        <p:nvSpPr>
          <p:cNvPr id="18" name="Google Shape;18;p2"/>
          <p:cNvSpPr txBox="1">
            <a:spLocks noGrp="1"/>
          </p:cNvSpPr>
          <p:nvPr>
            <p:ph type="ctrTitle"/>
          </p:nvPr>
        </p:nvSpPr>
        <p:spPr>
          <a:xfrm>
            <a:off x="614975" y="3124850"/>
            <a:ext cx="6058800" cy="15321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8750073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Subtitle">
    <p:bg>
      <p:bgPr>
        <a:solidFill>
          <a:schemeClr val="accent6"/>
        </a:solidFill>
        <a:effectLst/>
      </p:bgPr>
    </p:bg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oogle Shape;20;p3"/>
          <p:cNvGrpSpPr/>
          <p:nvPr/>
        </p:nvGrpSpPr>
        <p:grpSpPr>
          <a:xfrm>
            <a:off x="381000" y="752088"/>
            <a:ext cx="8762909" cy="3105763"/>
            <a:chOff x="381000" y="752088"/>
            <a:chExt cx="8762909" cy="3105763"/>
          </a:xfrm>
        </p:grpSpPr>
        <p:sp>
          <p:nvSpPr>
            <p:cNvPr id="21" name="Google Shape;21;p3"/>
            <p:cNvSpPr/>
            <p:nvPr/>
          </p:nvSpPr>
          <p:spPr>
            <a:xfrm>
              <a:off x="5833150" y="752100"/>
              <a:ext cx="743025" cy="3102950"/>
            </a:xfrm>
            <a:custGeom>
              <a:avLst/>
              <a:gdLst/>
              <a:ahLst/>
              <a:cxnLst/>
              <a:rect l="l" t="t" r="r" b="b"/>
              <a:pathLst>
                <a:path w="29721" h="124118" extrusionOk="0">
                  <a:moveTo>
                    <a:pt x="29559" y="0"/>
                  </a:moveTo>
                  <a:lnTo>
                    <a:pt x="0" y="21343"/>
                  </a:lnTo>
                  <a:lnTo>
                    <a:pt x="0" y="124118"/>
                  </a:lnTo>
                  <a:lnTo>
                    <a:pt x="29721" y="10287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  <p:sp>
          <p:nvSpPr>
            <p:cNvPr id="22" name="Google Shape;22;p3"/>
            <p:cNvSpPr/>
            <p:nvPr/>
          </p:nvSpPr>
          <p:spPr>
            <a:xfrm>
              <a:off x="6572309" y="752088"/>
              <a:ext cx="2571600" cy="2571900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3" name="Google Shape;23;p3"/>
            <p:cNvSpPr/>
            <p:nvPr/>
          </p:nvSpPr>
          <p:spPr>
            <a:xfrm>
              <a:off x="381000" y="1285650"/>
              <a:ext cx="5452500" cy="2571600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73000">
                  <a:schemeClr val="accent2"/>
                </a:gs>
                <a:gs pos="100000">
                  <a:schemeClr val="accent3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4" name="Google Shape;24;p3"/>
            <p:cNvSpPr/>
            <p:nvPr/>
          </p:nvSpPr>
          <p:spPr>
            <a:xfrm>
              <a:off x="5833500" y="3112325"/>
              <a:ext cx="738775" cy="745525"/>
            </a:xfrm>
            <a:custGeom>
              <a:avLst/>
              <a:gdLst/>
              <a:ahLst/>
              <a:cxnLst/>
              <a:rect l="l" t="t" r="r" b="b"/>
              <a:pathLst>
                <a:path w="29551" h="29821" extrusionOk="0">
                  <a:moveTo>
                    <a:pt x="29397" y="0"/>
                  </a:moveTo>
                  <a:lnTo>
                    <a:pt x="64" y="21385"/>
                  </a:lnTo>
                  <a:lnTo>
                    <a:pt x="0" y="29821"/>
                  </a:lnTo>
                  <a:lnTo>
                    <a:pt x="29551" y="8625"/>
                  </a:lnTo>
                  <a:close/>
                </a:path>
              </a:pathLst>
            </a:custGeom>
            <a:solidFill>
              <a:srgbClr val="001F46">
                <a:alpha val="20110"/>
              </a:srgbClr>
            </a:solidFill>
            <a:ln>
              <a:noFill/>
            </a:ln>
          </p:spPr>
        </p:sp>
        <p:sp>
          <p:nvSpPr>
            <p:cNvPr id="25" name="Google Shape;25;p3"/>
            <p:cNvSpPr/>
            <p:nvPr/>
          </p:nvSpPr>
          <p:spPr>
            <a:xfrm>
              <a:off x="6572284" y="3112333"/>
              <a:ext cx="2571600" cy="211500"/>
            </a:xfrm>
            <a:prstGeom prst="rect">
              <a:avLst/>
            </a:prstGeom>
            <a:solidFill>
              <a:srgbClr val="001F46">
                <a:alpha val="201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6" name="Google Shape;26;p3"/>
            <p:cNvSpPr/>
            <p:nvPr/>
          </p:nvSpPr>
          <p:spPr>
            <a:xfrm>
              <a:off x="381000" y="3645900"/>
              <a:ext cx="5452500" cy="211800"/>
            </a:xfrm>
            <a:prstGeom prst="rect">
              <a:avLst/>
            </a:prstGeom>
            <a:solidFill>
              <a:srgbClr val="001F46">
                <a:alpha val="201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sp>
        <p:nvSpPr>
          <p:cNvPr id="27" name="Google Shape;27;p3"/>
          <p:cNvSpPr txBox="1">
            <a:spLocks noGrp="1"/>
          </p:cNvSpPr>
          <p:nvPr>
            <p:ph type="ctrTitle"/>
          </p:nvPr>
        </p:nvSpPr>
        <p:spPr>
          <a:xfrm>
            <a:off x="614975" y="2026650"/>
            <a:ext cx="4969500" cy="5637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28" name="Google Shape;28;p3"/>
          <p:cNvSpPr txBox="1">
            <a:spLocks noGrp="1"/>
          </p:cNvSpPr>
          <p:nvPr>
            <p:ph type="subTitle" idx="1"/>
          </p:nvPr>
        </p:nvSpPr>
        <p:spPr>
          <a:xfrm>
            <a:off x="614975" y="2611075"/>
            <a:ext cx="4969500" cy="277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790939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oogle Shape;30;p4"/>
          <p:cNvGrpSpPr/>
          <p:nvPr/>
        </p:nvGrpSpPr>
        <p:grpSpPr>
          <a:xfrm>
            <a:off x="381000" y="380950"/>
            <a:ext cx="8762909" cy="4384250"/>
            <a:chOff x="381000" y="380950"/>
            <a:chExt cx="8762909" cy="4384250"/>
          </a:xfrm>
        </p:grpSpPr>
        <p:sp>
          <p:nvSpPr>
            <p:cNvPr id="31" name="Google Shape;31;p4"/>
            <p:cNvSpPr/>
            <p:nvPr/>
          </p:nvSpPr>
          <p:spPr>
            <a:xfrm>
              <a:off x="5829300" y="380950"/>
              <a:ext cx="746875" cy="4382725"/>
            </a:xfrm>
            <a:custGeom>
              <a:avLst/>
              <a:gdLst/>
              <a:ahLst/>
              <a:cxnLst/>
              <a:rect l="l" t="t" r="r" b="b"/>
              <a:pathLst>
                <a:path w="29875" h="175309" extrusionOk="0">
                  <a:moveTo>
                    <a:pt x="29713" y="25517"/>
                  </a:moveTo>
                  <a:lnTo>
                    <a:pt x="0" y="0"/>
                  </a:lnTo>
                  <a:lnTo>
                    <a:pt x="100" y="175309"/>
                  </a:lnTo>
                  <a:lnTo>
                    <a:pt x="29875" y="12839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  <p:sp>
          <p:nvSpPr>
            <p:cNvPr id="32" name="Google Shape;32;p4"/>
            <p:cNvSpPr/>
            <p:nvPr/>
          </p:nvSpPr>
          <p:spPr>
            <a:xfrm>
              <a:off x="5830600" y="3379100"/>
              <a:ext cx="741675" cy="1384575"/>
            </a:xfrm>
            <a:custGeom>
              <a:avLst/>
              <a:gdLst/>
              <a:ahLst/>
              <a:cxnLst/>
              <a:rect l="l" t="t" r="r" b="b"/>
              <a:pathLst>
                <a:path w="29667" h="55383" extrusionOk="0">
                  <a:moveTo>
                    <a:pt x="29513" y="0"/>
                  </a:moveTo>
                  <a:lnTo>
                    <a:pt x="0" y="46895"/>
                  </a:lnTo>
                  <a:lnTo>
                    <a:pt x="0" y="55383"/>
                  </a:lnTo>
                  <a:lnTo>
                    <a:pt x="29667" y="8625"/>
                  </a:lnTo>
                  <a:close/>
                </a:path>
              </a:pathLst>
            </a:custGeom>
            <a:solidFill>
              <a:srgbClr val="001F46">
                <a:alpha val="20110"/>
              </a:srgbClr>
            </a:solidFill>
            <a:ln>
              <a:noFill/>
            </a:ln>
          </p:spPr>
        </p:sp>
        <p:sp>
          <p:nvSpPr>
            <p:cNvPr id="33" name="Google Shape;33;p4"/>
            <p:cNvSpPr/>
            <p:nvPr/>
          </p:nvSpPr>
          <p:spPr>
            <a:xfrm rot="10800000">
              <a:off x="6572309" y="1017613"/>
              <a:ext cx="2571600" cy="2571900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73000">
                  <a:schemeClr val="accent2"/>
                </a:gs>
                <a:gs pos="100000">
                  <a:schemeClr val="accent3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34" name="Google Shape;34;p4"/>
            <p:cNvSpPr/>
            <p:nvPr/>
          </p:nvSpPr>
          <p:spPr>
            <a:xfrm rot="10800000">
              <a:off x="381000" y="381000"/>
              <a:ext cx="5452500" cy="4384200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35" name="Google Shape;35;p4"/>
            <p:cNvSpPr/>
            <p:nvPr/>
          </p:nvSpPr>
          <p:spPr>
            <a:xfrm>
              <a:off x="6572284" y="3377858"/>
              <a:ext cx="2571600" cy="211500"/>
            </a:xfrm>
            <a:prstGeom prst="rect">
              <a:avLst/>
            </a:prstGeom>
            <a:solidFill>
              <a:srgbClr val="001F46">
                <a:alpha val="201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36" name="Google Shape;36;p4"/>
            <p:cNvSpPr/>
            <p:nvPr/>
          </p:nvSpPr>
          <p:spPr>
            <a:xfrm>
              <a:off x="381000" y="4550600"/>
              <a:ext cx="5452500" cy="211800"/>
            </a:xfrm>
            <a:prstGeom prst="rect">
              <a:avLst/>
            </a:prstGeom>
            <a:solidFill>
              <a:srgbClr val="001F46">
                <a:alpha val="201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grpSp>
        <p:nvGrpSpPr>
          <p:cNvPr id="37" name="Google Shape;37;p4"/>
          <p:cNvGrpSpPr/>
          <p:nvPr/>
        </p:nvGrpSpPr>
        <p:grpSpPr>
          <a:xfrm>
            <a:off x="0" y="4762400"/>
            <a:ext cx="603997" cy="381100"/>
            <a:chOff x="0" y="4762400"/>
            <a:chExt cx="603997" cy="381100"/>
          </a:xfrm>
        </p:grpSpPr>
        <p:sp>
          <p:nvSpPr>
            <p:cNvPr id="38" name="Google Shape;38;p4"/>
            <p:cNvSpPr/>
            <p:nvPr/>
          </p:nvSpPr>
          <p:spPr>
            <a:xfrm>
              <a:off x="380497" y="4762400"/>
              <a:ext cx="223500" cy="3810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39" name="Google Shape;39;p4"/>
            <p:cNvSpPr/>
            <p:nvPr/>
          </p:nvSpPr>
          <p:spPr>
            <a:xfrm>
              <a:off x="0" y="4762500"/>
              <a:ext cx="381000" cy="381000"/>
            </a:xfrm>
            <a:prstGeom prst="rect">
              <a:avLst/>
            </a:prstGeom>
            <a:gradFill>
              <a:gsLst>
                <a:gs pos="0">
                  <a:schemeClr val="accent6"/>
                </a:gs>
                <a:gs pos="100000">
                  <a:schemeClr val="lt2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sp>
        <p:nvSpPr>
          <p:cNvPr id="40" name="Google Shape;40;p4"/>
          <p:cNvSpPr txBox="1">
            <a:spLocks noGrp="1"/>
          </p:cNvSpPr>
          <p:nvPr>
            <p:ph type="body" idx="1"/>
          </p:nvPr>
        </p:nvSpPr>
        <p:spPr>
          <a:xfrm>
            <a:off x="1105629" y="1039525"/>
            <a:ext cx="4055100" cy="291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419100" rtl="0"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3000"/>
              <a:buChar char="▸"/>
              <a:defRPr sz="3000">
                <a:solidFill>
                  <a:schemeClr val="lt1"/>
                </a:solidFill>
              </a:defRPr>
            </a:lvl1pPr>
            <a:lvl2pPr marL="914400" lvl="1" indent="-4191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Char char="▹"/>
              <a:defRPr sz="3000">
                <a:solidFill>
                  <a:schemeClr val="lt1"/>
                </a:solidFill>
              </a:defRPr>
            </a:lvl2pPr>
            <a:lvl3pPr marL="1371600" lvl="2" indent="-4191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Char char="■"/>
              <a:defRPr sz="3000">
                <a:solidFill>
                  <a:schemeClr val="lt1"/>
                </a:solidFill>
              </a:defRPr>
            </a:lvl3pPr>
            <a:lvl4pPr marL="1828800" lvl="3" indent="-4191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Char char="●"/>
              <a:defRPr sz="3000">
                <a:solidFill>
                  <a:schemeClr val="lt1"/>
                </a:solidFill>
              </a:defRPr>
            </a:lvl4pPr>
            <a:lvl5pPr marL="2286000" lvl="4" indent="-4191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Char char="○"/>
              <a:defRPr sz="3000">
                <a:solidFill>
                  <a:schemeClr val="lt1"/>
                </a:solidFill>
              </a:defRPr>
            </a:lvl5pPr>
            <a:lvl6pPr marL="2743200" lvl="5" indent="-4191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Char char="■"/>
              <a:defRPr sz="3000">
                <a:solidFill>
                  <a:schemeClr val="lt1"/>
                </a:solidFill>
              </a:defRPr>
            </a:lvl6pPr>
            <a:lvl7pPr marL="3200400" lvl="6" indent="-4191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Char char="●"/>
              <a:defRPr sz="3000">
                <a:solidFill>
                  <a:schemeClr val="lt1"/>
                </a:solidFill>
              </a:defRPr>
            </a:lvl7pPr>
            <a:lvl8pPr marL="3657600" lvl="7" indent="-4191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Char char="○"/>
              <a:defRPr sz="3000">
                <a:solidFill>
                  <a:schemeClr val="lt1"/>
                </a:solidFill>
              </a:defRPr>
            </a:lvl8pPr>
            <a:lvl9pPr marL="4114800" lvl="8" indent="-4191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Char char="■"/>
              <a:defRPr sz="30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1" name="Google Shape;41;p4"/>
          <p:cNvSpPr txBox="1"/>
          <p:nvPr/>
        </p:nvSpPr>
        <p:spPr>
          <a:xfrm>
            <a:off x="723450" y="720725"/>
            <a:ext cx="381000" cy="65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en" sz="9600">
                <a:solidFill>
                  <a:srgbClr val="001F46"/>
                </a:solidFill>
                <a:latin typeface="Barlow"/>
                <a:ea typeface="Barlow"/>
                <a:cs typeface="Barlow"/>
                <a:sym typeface="Barlow"/>
              </a:rPr>
              <a:t>“</a:t>
            </a:r>
            <a:endParaRPr sz="9600">
              <a:solidFill>
                <a:srgbClr val="001F46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42" name="Google Shape;42;p4"/>
          <p:cNvSpPr txBox="1">
            <a:spLocks noGrp="1"/>
          </p:cNvSpPr>
          <p:nvPr>
            <p:ph type="sldNum" idx="12"/>
          </p:nvPr>
        </p:nvSpPr>
        <p:spPr>
          <a:xfrm>
            <a:off x="0" y="4762400"/>
            <a:ext cx="381000" cy="3864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">
                <a:solidFill>
                  <a:srgbClr val="748394"/>
                </a:solidFill>
              </a:rPr>
              <a:pPr/>
              <a:t>‹#›</a:t>
            </a:fld>
            <a:endParaRPr>
              <a:solidFill>
                <a:srgbClr val="74839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432130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 + 1 column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oogle Shape;44;p5"/>
          <p:cNvGrpSpPr/>
          <p:nvPr/>
        </p:nvGrpSpPr>
        <p:grpSpPr>
          <a:xfrm>
            <a:off x="0" y="4762400"/>
            <a:ext cx="603997" cy="381100"/>
            <a:chOff x="0" y="4762400"/>
            <a:chExt cx="603997" cy="381100"/>
          </a:xfrm>
        </p:grpSpPr>
        <p:sp>
          <p:nvSpPr>
            <p:cNvPr id="45" name="Google Shape;45;p5"/>
            <p:cNvSpPr/>
            <p:nvPr/>
          </p:nvSpPr>
          <p:spPr>
            <a:xfrm>
              <a:off x="380497" y="4762400"/>
              <a:ext cx="223500" cy="3810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6" name="Google Shape;46;p5"/>
            <p:cNvSpPr/>
            <p:nvPr/>
          </p:nvSpPr>
          <p:spPr>
            <a:xfrm>
              <a:off x="0" y="4762500"/>
              <a:ext cx="381000" cy="381000"/>
            </a:xfrm>
            <a:prstGeom prst="rect">
              <a:avLst/>
            </a:prstGeom>
            <a:gradFill>
              <a:gsLst>
                <a:gs pos="0">
                  <a:schemeClr val="accent6"/>
                </a:gs>
                <a:gs pos="100000">
                  <a:schemeClr val="lt2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grpSp>
        <p:nvGrpSpPr>
          <p:cNvPr id="47" name="Google Shape;47;p5"/>
          <p:cNvGrpSpPr/>
          <p:nvPr/>
        </p:nvGrpSpPr>
        <p:grpSpPr>
          <a:xfrm>
            <a:off x="381000" y="0"/>
            <a:ext cx="8763111" cy="1310918"/>
            <a:chOff x="381000" y="0"/>
            <a:chExt cx="8763111" cy="1310918"/>
          </a:xfrm>
        </p:grpSpPr>
        <p:grpSp>
          <p:nvGrpSpPr>
            <p:cNvPr id="48" name="Google Shape;48;p5"/>
            <p:cNvGrpSpPr/>
            <p:nvPr/>
          </p:nvGrpSpPr>
          <p:grpSpPr>
            <a:xfrm>
              <a:off x="381000" y="0"/>
              <a:ext cx="8763111" cy="1310300"/>
              <a:chOff x="381000" y="0"/>
              <a:chExt cx="8763111" cy="1310300"/>
            </a:xfrm>
          </p:grpSpPr>
          <p:sp>
            <p:nvSpPr>
              <p:cNvPr id="49" name="Google Shape;49;p5"/>
              <p:cNvSpPr/>
              <p:nvPr/>
            </p:nvSpPr>
            <p:spPr>
              <a:xfrm>
                <a:off x="7371879" y="0"/>
                <a:ext cx="721985" cy="1310275"/>
              </a:xfrm>
              <a:custGeom>
                <a:avLst/>
                <a:gdLst/>
                <a:ahLst/>
                <a:cxnLst/>
                <a:rect l="l" t="t" r="r" b="b"/>
                <a:pathLst>
                  <a:path w="23660" h="52411" extrusionOk="0">
                    <a:moveTo>
                      <a:pt x="23655" y="0"/>
                    </a:moveTo>
                    <a:lnTo>
                      <a:pt x="0" y="15445"/>
                    </a:lnTo>
                    <a:lnTo>
                      <a:pt x="14" y="52411"/>
                    </a:lnTo>
                    <a:lnTo>
                      <a:pt x="23660" y="42172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</p:sp>
          <p:sp>
            <p:nvSpPr>
              <p:cNvPr id="50" name="Google Shape;50;p5"/>
              <p:cNvSpPr/>
              <p:nvPr/>
            </p:nvSpPr>
            <p:spPr>
              <a:xfrm>
                <a:off x="8090211" y="0"/>
                <a:ext cx="1053900" cy="1053900"/>
              </a:xfrm>
              <a:prstGeom prst="rect">
                <a:avLst/>
              </a:pr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51" name="Google Shape;51;p5"/>
              <p:cNvSpPr/>
              <p:nvPr/>
            </p:nvSpPr>
            <p:spPr>
              <a:xfrm>
                <a:off x="381000" y="384200"/>
                <a:ext cx="6990900" cy="926100"/>
              </a:xfrm>
              <a:prstGeom prst="rect">
                <a:avLst/>
              </a:prstGeom>
              <a:gradFill>
                <a:gsLst>
                  <a:gs pos="0">
                    <a:schemeClr val="accent2"/>
                  </a:gs>
                  <a:gs pos="73000">
                    <a:schemeClr val="accent2"/>
                  </a:gs>
                  <a:gs pos="100000">
                    <a:schemeClr val="accent3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52" name="Google Shape;52;p5"/>
            <p:cNvGrpSpPr/>
            <p:nvPr/>
          </p:nvGrpSpPr>
          <p:grpSpPr>
            <a:xfrm>
              <a:off x="381000" y="967217"/>
              <a:ext cx="8763100" cy="343701"/>
              <a:chOff x="381000" y="862358"/>
              <a:chExt cx="8763100" cy="576872"/>
            </a:xfrm>
          </p:grpSpPr>
          <p:sp>
            <p:nvSpPr>
              <p:cNvPr id="53" name="Google Shape;53;p5"/>
              <p:cNvSpPr/>
              <p:nvPr/>
            </p:nvSpPr>
            <p:spPr>
              <a:xfrm>
                <a:off x="7370250" y="863755"/>
                <a:ext cx="719800" cy="575475"/>
              </a:xfrm>
              <a:custGeom>
                <a:avLst/>
                <a:gdLst/>
                <a:ahLst/>
                <a:cxnLst/>
                <a:rect l="l" t="t" r="r" b="b"/>
                <a:pathLst>
                  <a:path w="28792" h="23019" extrusionOk="0">
                    <a:moveTo>
                      <a:pt x="28792" y="0"/>
                    </a:moveTo>
                    <a:lnTo>
                      <a:pt x="53" y="17878"/>
                    </a:lnTo>
                    <a:lnTo>
                      <a:pt x="0" y="23019"/>
                    </a:lnTo>
                    <a:lnTo>
                      <a:pt x="28792" y="5853"/>
                    </a:lnTo>
                    <a:close/>
                  </a:path>
                </a:pathLst>
              </a:custGeom>
              <a:solidFill>
                <a:srgbClr val="001F46">
                  <a:alpha val="20110"/>
                </a:srgbClr>
              </a:solidFill>
              <a:ln>
                <a:noFill/>
              </a:ln>
            </p:spPr>
          </p:sp>
          <p:sp>
            <p:nvSpPr>
              <p:cNvPr id="54" name="Google Shape;54;p5"/>
              <p:cNvSpPr/>
              <p:nvPr/>
            </p:nvSpPr>
            <p:spPr>
              <a:xfrm>
                <a:off x="8090200" y="862358"/>
                <a:ext cx="1053900" cy="145500"/>
              </a:xfrm>
              <a:prstGeom prst="rect">
                <a:avLst/>
              </a:prstGeom>
              <a:solidFill>
                <a:srgbClr val="001F46">
                  <a:alpha val="2011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55" name="Google Shape;55;p5"/>
              <p:cNvSpPr/>
              <p:nvPr/>
            </p:nvSpPr>
            <p:spPr>
              <a:xfrm>
                <a:off x="381000" y="1310303"/>
                <a:ext cx="6990900" cy="127800"/>
              </a:xfrm>
              <a:prstGeom prst="rect">
                <a:avLst/>
              </a:prstGeom>
              <a:solidFill>
                <a:srgbClr val="001F46">
                  <a:alpha val="2011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</p:grpSp>
      <p:sp>
        <p:nvSpPr>
          <p:cNvPr id="56" name="Google Shape;56;p5"/>
          <p:cNvSpPr txBox="1">
            <a:spLocks noGrp="1"/>
          </p:cNvSpPr>
          <p:nvPr>
            <p:ph type="title"/>
          </p:nvPr>
        </p:nvSpPr>
        <p:spPr>
          <a:xfrm>
            <a:off x="614975" y="391350"/>
            <a:ext cx="6757800" cy="9195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5"/>
          <p:cNvSpPr txBox="1">
            <a:spLocks noGrp="1"/>
          </p:cNvSpPr>
          <p:nvPr>
            <p:ph type="body" idx="1"/>
          </p:nvPr>
        </p:nvSpPr>
        <p:spPr>
          <a:xfrm>
            <a:off x="614975" y="1705175"/>
            <a:ext cx="6757800" cy="2826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81000" rtl="0">
              <a:spcBef>
                <a:spcPts val="600"/>
              </a:spcBef>
              <a:spcAft>
                <a:spcPts val="0"/>
              </a:spcAft>
              <a:buSzPts val="2400"/>
              <a:buChar char="▸"/>
              <a:defRPr/>
            </a:lvl1pPr>
            <a:lvl2pPr marL="914400" lvl="1" indent="-381000" rtl="0">
              <a:spcBef>
                <a:spcPts val="0"/>
              </a:spcBef>
              <a:spcAft>
                <a:spcPts val="0"/>
              </a:spcAft>
              <a:buSzPts val="2400"/>
              <a:buChar char="▹"/>
              <a:defRPr/>
            </a:lvl2pPr>
            <a:lvl3pPr marL="1371600" lvl="2" indent="-381000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3pPr>
            <a:lvl4pPr marL="1828800" lvl="3" indent="-381000" rtl="0"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4pPr>
            <a:lvl5pPr marL="2286000" lvl="4" indent="-381000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5pPr>
            <a:lvl6pPr marL="2743200" lvl="5" indent="-381000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6pPr>
            <a:lvl7pPr marL="3200400" lvl="6" indent="-381000" rtl="0"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7pPr>
            <a:lvl8pPr marL="3657600" lvl="7" indent="-381000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8pPr>
            <a:lvl9pPr marL="4114800" lvl="8" indent="-381000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9pPr>
          </a:lstStyle>
          <a:p>
            <a:endParaRPr/>
          </a:p>
        </p:txBody>
      </p:sp>
      <p:sp>
        <p:nvSpPr>
          <p:cNvPr id="58" name="Google Shape;58;p5"/>
          <p:cNvSpPr txBox="1">
            <a:spLocks noGrp="1"/>
          </p:cNvSpPr>
          <p:nvPr>
            <p:ph type="sldNum" idx="12"/>
          </p:nvPr>
        </p:nvSpPr>
        <p:spPr>
          <a:xfrm>
            <a:off x="0" y="4762400"/>
            <a:ext cx="381000" cy="3864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">
                <a:solidFill>
                  <a:srgbClr val="748394"/>
                </a:solidFill>
              </a:rPr>
              <a:pPr/>
              <a:t>‹#›</a:t>
            </a:fld>
            <a:endParaRPr>
              <a:solidFill>
                <a:srgbClr val="74839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67604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+ Image">
  <p:cSld name="TITLE_AND_BODY_1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Google Shape;60;p6"/>
          <p:cNvGrpSpPr/>
          <p:nvPr/>
        </p:nvGrpSpPr>
        <p:grpSpPr>
          <a:xfrm>
            <a:off x="0" y="4762400"/>
            <a:ext cx="603997" cy="381100"/>
            <a:chOff x="0" y="4762400"/>
            <a:chExt cx="603997" cy="381100"/>
          </a:xfrm>
        </p:grpSpPr>
        <p:sp>
          <p:nvSpPr>
            <p:cNvPr id="61" name="Google Shape;61;p6"/>
            <p:cNvSpPr/>
            <p:nvPr/>
          </p:nvSpPr>
          <p:spPr>
            <a:xfrm>
              <a:off x="380497" y="4762400"/>
              <a:ext cx="223500" cy="3810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62;p6"/>
            <p:cNvSpPr/>
            <p:nvPr/>
          </p:nvSpPr>
          <p:spPr>
            <a:xfrm>
              <a:off x="0" y="4762500"/>
              <a:ext cx="381000" cy="381000"/>
            </a:xfrm>
            <a:prstGeom prst="rect">
              <a:avLst/>
            </a:prstGeom>
            <a:gradFill>
              <a:gsLst>
                <a:gs pos="0">
                  <a:schemeClr val="accent6"/>
                </a:gs>
                <a:gs pos="100000">
                  <a:schemeClr val="lt2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3" name="Google Shape;63;p6"/>
          <p:cNvSpPr txBox="1">
            <a:spLocks noGrp="1"/>
          </p:cNvSpPr>
          <p:nvPr>
            <p:ph type="title"/>
          </p:nvPr>
        </p:nvSpPr>
        <p:spPr>
          <a:xfrm>
            <a:off x="614975" y="391350"/>
            <a:ext cx="3613200" cy="9195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>
                <a:solidFill>
                  <a:schemeClr val="accen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>
                <a:solidFill>
                  <a:schemeClr val="accen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>
                <a:solidFill>
                  <a:schemeClr val="accen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>
                <a:solidFill>
                  <a:schemeClr val="accen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>
                <a:solidFill>
                  <a:schemeClr val="accen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>
                <a:solidFill>
                  <a:schemeClr val="accen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>
                <a:solidFill>
                  <a:schemeClr val="accen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64" name="Google Shape;64;p6"/>
          <p:cNvSpPr txBox="1">
            <a:spLocks noGrp="1"/>
          </p:cNvSpPr>
          <p:nvPr>
            <p:ph type="body" idx="1"/>
          </p:nvPr>
        </p:nvSpPr>
        <p:spPr>
          <a:xfrm>
            <a:off x="614975" y="1476575"/>
            <a:ext cx="3613200" cy="2826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81000" rtl="0">
              <a:spcBef>
                <a:spcPts val="600"/>
              </a:spcBef>
              <a:spcAft>
                <a:spcPts val="0"/>
              </a:spcAft>
              <a:buSzPts val="2400"/>
              <a:buChar char="▸"/>
              <a:defRPr/>
            </a:lvl1pPr>
            <a:lvl2pPr marL="914400" lvl="1" indent="-381000" rtl="0">
              <a:spcBef>
                <a:spcPts val="0"/>
              </a:spcBef>
              <a:spcAft>
                <a:spcPts val="0"/>
              </a:spcAft>
              <a:buSzPts val="2400"/>
              <a:buChar char="▹"/>
              <a:defRPr/>
            </a:lvl2pPr>
            <a:lvl3pPr marL="1371600" lvl="2" indent="-381000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3pPr>
            <a:lvl4pPr marL="1828800" lvl="3" indent="-381000" rtl="0"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4pPr>
            <a:lvl5pPr marL="2286000" lvl="4" indent="-381000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5pPr>
            <a:lvl6pPr marL="2743200" lvl="5" indent="-381000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6pPr>
            <a:lvl7pPr marL="3200400" lvl="6" indent="-381000" rtl="0"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7pPr>
            <a:lvl8pPr marL="3657600" lvl="7" indent="-381000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8pPr>
            <a:lvl9pPr marL="4114800" lvl="8" indent="-381000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9pPr>
          </a:lstStyle>
          <a:p>
            <a:endParaRPr/>
          </a:p>
        </p:txBody>
      </p:sp>
      <p:sp>
        <p:nvSpPr>
          <p:cNvPr id="65" name="Google Shape;65;p6"/>
          <p:cNvSpPr txBox="1">
            <a:spLocks noGrp="1"/>
          </p:cNvSpPr>
          <p:nvPr>
            <p:ph type="sldNum" idx="12"/>
          </p:nvPr>
        </p:nvSpPr>
        <p:spPr>
          <a:xfrm>
            <a:off x="0" y="4762400"/>
            <a:ext cx="381000" cy="3864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66" name="Google Shape;66;p6"/>
          <p:cNvGrpSpPr/>
          <p:nvPr/>
        </p:nvGrpSpPr>
        <p:grpSpPr>
          <a:xfrm rot="10800000">
            <a:off x="4572000" y="-47"/>
            <a:ext cx="4572000" cy="5157522"/>
            <a:chOff x="8" y="-13862"/>
            <a:chExt cx="4572000" cy="5157522"/>
          </a:xfrm>
        </p:grpSpPr>
        <p:sp>
          <p:nvSpPr>
            <p:cNvPr id="67" name="Google Shape;67;p6"/>
            <p:cNvSpPr/>
            <p:nvPr/>
          </p:nvSpPr>
          <p:spPr>
            <a:xfrm rot="10800000">
              <a:off x="8" y="160"/>
              <a:ext cx="377100" cy="5143500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68;p6"/>
            <p:cNvSpPr/>
            <p:nvPr/>
          </p:nvSpPr>
          <p:spPr>
            <a:xfrm>
              <a:off x="366508" y="-13862"/>
              <a:ext cx="267425" cy="5157350"/>
            </a:xfrm>
            <a:custGeom>
              <a:avLst/>
              <a:gdLst/>
              <a:ahLst/>
              <a:cxnLst/>
              <a:rect l="l" t="t" r="r" b="b"/>
              <a:pathLst>
                <a:path w="10697" h="206294" extrusionOk="0">
                  <a:moveTo>
                    <a:pt x="369" y="206294"/>
                  </a:moveTo>
                  <a:lnTo>
                    <a:pt x="10697" y="190844"/>
                  </a:lnTo>
                  <a:lnTo>
                    <a:pt x="10623" y="159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  <p:sp>
          <p:nvSpPr>
            <p:cNvPr id="69" name="Google Shape;69;p6"/>
            <p:cNvSpPr/>
            <p:nvPr/>
          </p:nvSpPr>
          <p:spPr>
            <a:xfrm rot="10800000">
              <a:off x="633908" y="382913"/>
              <a:ext cx="3938100" cy="4376400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73000">
                  <a:schemeClr val="accent2"/>
                </a:gs>
                <a:gs pos="100000">
                  <a:schemeClr val="accent3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+ Image">
  <p:cSld name="Title + 1 column + Image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Google Shape;60;p6"/>
          <p:cNvGrpSpPr/>
          <p:nvPr/>
        </p:nvGrpSpPr>
        <p:grpSpPr>
          <a:xfrm>
            <a:off x="0" y="4762400"/>
            <a:ext cx="603997" cy="381100"/>
            <a:chOff x="0" y="4762400"/>
            <a:chExt cx="603997" cy="381100"/>
          </a:xfrm>
        </p:grpSpPr>
        <p:sp>
          <p:nvSpPr>
            <p:cNvPr id="61" name="Google Shape;61;p6"/>
            <p:cNvSpPr/>
            <p:nvPr/>
          </p:nvSpPr>
          <p:spPr>
            <a:xfrm>
              <a:off x="380497" y="4762400"/>
              <a:ext cx="223500" cy="3810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2" name="Google Shape;62;p6"/>
            <p:cNvSpPr/>
            <p:nvPr/>
          </p:nvSpPr>
          <p:spPr>
            <a:xfrm>
              <a:off x="0" y="4762500"/>
              <a:ext cx="381000" cy="381000"/>
            </a:xfrm>
            <a:prstGeom prst="rect">
              <a:avLst/>
            </a:prstGeom>
            <a:gradFill>
              <a:gsLst>
                <a:gs pos="0">
                  <a:schemeClr val="accent6"/>
                </a:gs>
                <a:gs pos="100000">
                  <a:schemeClr val="lt2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sp>
        <p:nvSpPr>
          <p:cNvPr id="63" name="Google Shape;63;p6"/>
          <p:cNvSpPr txBox="1">
            <a:spLocks noGrp="1"/>
          </p:cNvSpPr>
          <p:nvPr>
            <p:ph type="title"/>
          </p:nvPr>
        </p:nvSpPr>
        <p:spPr>
          <a:xfrm>
            <a:off x="614975" y="391350"/>
            <a:ext cx="3613200" cy="9195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>
                <a:solidFill>
                  <a:schemeClr val="accen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>
                <a:solidFill>
                  <a:schemeClr val="accen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>
                <a:solidFill>
                  <a:schemeClr val="accen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>
                <a:solidFill>
                  <a:schemeClr val="accen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>
                <a:solidFill>
                  <a:schemeClr val="accen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>
                <a:solidFill>
                  <a:schemeClr val="accen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>
                <a:solidFill>
                  <a:schemeClr val="accen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64" name="Google Shape;64;p6"/>
          <p:cNvSpPr txBox="1">
            <a:spLocks noGrp="1"/>
          </p:cNvSpPr>
          <p:nvPr>
            <p:ph type="body" idx="1"/>
          </p:nvPr>
        </p:nvSpPr>
        <p:spPr>
          <a:xfrm>
            <a:off x="614975" y="1476575"/>
            <a:ext cx="3613200" cy="2826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81000" rtl="0">
              <a:spcBef>
                <a:spcPts val="600"/>
              </a:spcBef>
              <a:spcAft>
                <a:spcPts val="0"/>
              </a:spcAft>
              <a:buSzPts val="2400"/>
              <a:buChar char="▸"/>
              <a:defRPr/>
            </a:lvl1pPr>
            <a:lvl2pPr marL="914400" lvl="1" indent="-381000" rtl="0">
              <a:spcBef>
                <a:spcPts val="0"/>
              </a:spcBef>
              <a:spcAft>
                <a:spcPts val="0"/>
              </a:spcAft>
              <a:buSzPts val="2400"/>
              <a:buChar char="▹"/>
              <a:defRPr/>
            </a:lvl2pPr>
            <a:lvl3pPr marL="1371600" lvl="2" indent="-381000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3pPr>
            <a:lvl4pPr marL="1828800" lvl="3" indent="-381000" rtl="0"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4pPr>
            <a:lvl5pPr marL="2286000" lvl="4" indent="-381000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5pPr>
            <a:lvl6pPr marL="2743200" lvl="5" indent="-381000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6pPr>
            <a:lvl7pPr marL="3200400" lvl="6" indent="-381000" rtl="0"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7pPr>
            <a:lvl8pPr marL="3657600" lvl="7" indent="-381000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8pPr>
            <a:lvl9pPr marL="4114800" lvl="8" indent="-381000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9pPr>
          </a:lstStyle>
          <a:p>
            <a:endParaRPr/>
          </a:p>
        </p:txBody>
      </p:sp>
      <p:sp>
        <p:nvSpPr>
          <p:cNvPr id="65" name="Google Shape;65;p6"/>
          <p:cNvSpPr txBox="1">
            <a:spLocks noGrp="1"/>
          </p:cNvSpPr>
          <p:nvPr>
            <p:ph type="sldNum" idx="12"/>
          </p:nvPr>
        </p:nvSpPr>
        <p:spPr>
          <a:xfrm>
            <a:off x="0" y="4762400"/>
            <a:ext cx="381000" cy="3864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">
                <a:solidFill>
                  <a:srgbClr val="748394"/>
                </a:solidFill>
              </a:rPr>
              <a:pPr/>
              <a:t>‹#›</a:t>
            </a:fld>
            <a:endParaRPr>
              <a:solidFill>
                <a:srgbClr val="748394"/>
              </a:solidFill>
            </a:endParaRPr>
          </a:p>
        </p:txBody>
      </p:sp>
      <p:grpSp>
        <p:nvGrpSpPr>
          <p:cNvPr id="66" name="Google Shape;66;p6"/>
          <p:cNvGrpSpPr/>
          <p:nvPr/>
        </p:nvGrpSpPr>
        <p:grpSpPr>
          <a:xfrm rot="10800000">
            <a:off x="4572000" y="-47"/>
            <a:ext cx="4572000" cy="5157522"/>
            <a:chOff x="8" y="-13862"/>
            <a:chExt cx="4572000" cy="5157522"/>
          </a:xfrm>
        </p:grpSpPr>
        <p:sp>
          <p:nvSpPr>
            <p:cNvPr id="67" name="Google Shape;67;p6"/>
            <p:cNvSpPr/>
            <p:nvPr/>
          </p:nvSpPr>
          <p:spPr>
            <a:xfrm rot="10800000">
              <a:off x="8" y="160"/>
              <a:ext cx="377100" cy="5143500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8" name="Google Shape;68;p6"/>
            <p:cNvSpPr/>
            <p:nvPr/>
          </p:nvSpPr>
          <p:spPr>
            <a:xfrm>
              <a:off x="366508" y="-13862"/>
              <a:ext cx="267425" cy="5157350"/>
            </a:xfrm>
            <a:custGeom>
              <a:avLst/>
              <a:gdLst/>
              <a:ahLst/>
              <a:cxnLst/>
              <a:rect l="l" t="t" r="r" b="b"/>
              <a:pathLst>
                <a:path w="10697" h="206294" extrusionOk="0">
                  <a:moveTo>
                    <a:pt x="369" y="206294"/>
                  </a:moveTo>
                  <a:lnTo>
                    <a:pt x="10697" y="190844"/>
                  </a:lnTo>
                  <a:lnTo>
                    <a:pt x="10623" y="159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  <p:sp>
          <p:nvSpPr>
            <p:cNvPr id="69" name="Google Shape;69;p6"/>
            <p:cNvSpPr/>
            <p:nvPr/>
          </p:nvSpPr>
          <p:spPr>
            <a:xfrm rot="10800000">
              <a:off x="633908" y="382913"/>
              <a:ext cx="3938100" cy="4376400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73000">
                  <a:schemeClr val="accent2"/>
                </a:gs>
                <a:gs pos="100000">
                  <a:schemeClr val="accent3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20321480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 + 2 columns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Google Shape;71;p7"/>
          <p:cNvGrpSpPr/>
          <p:nvPr/>
        </p:nvGrpSpPr>
        <p:grpSpPr>
          <a:xfrm>
            <a:off x="0" y="4762400"/>
            <a:ext cx="603997" cy="381100"/>
            <a:chOff x="0" y="4762400"/>
            <a:chExt cx="603997" cy="381100"/>
          </a:xfrm>
        </p:grpSpPr>
        <p:sp>
          <p:nvSpPr>
            <p:cNvPr id="72" name="Google Shape;72;p7"/>
            <p:cNvSpPr/>
            <p:nvPr/>
          </p:nvSpPr>
          <p:spPr>
            <a:xfrm>
              <a:off x="380497" y="4762400"/>
              <a:ext cx="223500" cy="3810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3" name="Google Shape;73;p7"/>
            <p:cNvSpPr/>
            <p:nvPr/>
          </p:nvSpPr>
          <p:spPr>
            <a:xfrm>
              <a:off x="0" y="4762500"/>
              <a:ext cx="381000" cy="381000"/>
            </a:xfrm>
            <a:prstGeom prst="rect">
              <a:avLst/>
            </a:prstGeom>
            <a:gradFill>
              <a:gsLst>
                <a:gs pos="0">
                  <a:schemeClr val="accent6"/>
                </a:gs>
                <a:gs pos="100000">
                  <a:schemeClr val="lt2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grpSp>
        <p:nvGrpSpPr>
          <p:cNvPr id="74" name="Google Shape;74;p7"/>
          <p:cNvGrpSpPr/>
          <p:nvPr/>
        </p:nvGrpSpPr>
        <p:grpSpPr>
          <a:xfrm>
            <a:off x="381000" y="0"/>
            <a:ext cx="8763111" cy="1310918"/>
            <a:chOff x="381000" y="0"/>
            <a:chExt cx="8763111" cy="1310918"/>
          </a:xfrm>
        </p:grpSpPr>
        <p:grpSp>
          <p:nvGrpSpPr>
            <p:cNvPr id="75" name="Google Shape;75;p7"/>
            <p:cNvGrpSpPr/>
            <p:nvPr/>
          </p:nvGrpSpPr>
          <p:grpSpPr>
            <a:xfrm>
              <a:off x="381000" y="0"/>
              <a:ext cx="8763111" cy="1310300"/>
              <a:chOff x="381000" y="0"/>
              <a:chExt cx="8763111" cy="1310300"/>
            </a:xfrm>
          </p:grpSpPr>
          <p:sp>
            <p:nvSpPr>
              <p:cNvPr id="76" name="Google Shape;76;p7"/>
              <p:cNvSpPr/>
              <p:nvPr/>
            </p:nvSpPr>
            <p:spPr>
              <a:xfrm>
                <a:off x="7371879" y="0"/>
                <a:ext cx="721985" cy="1310275"/>
              </a:xfrm>
              <a:custGeom>
                <a:avLst/>
                <a:gdLst/>
                <a:ahLst/>
                <a:cxnLst/>
                <a:rect l="l" t="t" r="r" b="b"/>
                <a:pathLst>
                  <a:path w="23660" h="52411" extrusionOk="0">
                    <a:moveTo>
                      <a:pt x="23655" y="0"/>
                    </a:moveTo>
                    <a:lnTo>
                      <a:pt x="0" y="15445"/>
                    </a:lnTo>
                    <a:lnTo>
                      <a:pt x="14" y="52411"/>
                    </a:lnTo>
                    <a:lnTo>
                      <a:pt x="23660" y="42172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</p:sp>
          <p:sp>
            <p:nvSpPr>
              <p:cNvPr id="77" name="Google Shape;77;p7"/>
              <p:cNvSpPr/>
              <p:nvPr/>
            </p:nvSpPr>
            <p:spPr>
              <a:xfrm>
                <a:off x="8090211" y="0"/>
                <a:ext cx="1053900" cy="1053900"/>
              </a:xfrm>
              <a:prstGeom prst="rect">
                <a:avLst/>
              </a:pr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8" name="Google Shape;78;p7"/>
              <p:cNvSpPr/>
              <p:nvPr/>
            </p:nvSpPr>
            <p:spPr>
              <a:xfrm>
                <a:off x="381000" y="384200"/>
                <a:ext cx="6990900" cy="926100"/>
              </a:xfrm>
              <a:prstGeom prst="rect">
                <a:avLst/>
              </a:prstGeom>
              <a:gradFill>
                <a:gsLst>
                  <a:gs pos="0">
                    <a:schemeClr val="accent2"/>
                  </a:gs>
                  <a:gs pos="73000">
                    <a:schemeClr val="accent2"/>
                  </a:gs>
                  <a:gs pos="100000">
                    <a:schemeClr val="accent3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79" name="Google Shape;79;p7"/>
            <p:cNvGrpSpPr/>
            <p:nvPr/>
          </p:nvGrpSpPr>
          <p:grpSpPr>
            <a:xfrm>
              <a:off x="381000" y="967217"/>
              <a:ext cx="8763100" cy="343701"/>
              <a:chOff x="381000" y="862358"/>
              <a:chExt cx="8763100" cy="576872"/>
            </a:xfrm>
          </p:grpSpPr>
          <p:sp>
            <p:nvSpPr>
              <p:cNvPr id="80" name="Google Shape;80;p7"/>
              <p:cNvSpPr/>
              <p:nvPr/>
            </p:nvSpPr>
            <p:spPr>
              <a:xfrm>
                <a:off x="7370250" y="863755"/>
                <a:ext cx="719800" cy="575475"/>
              </a:xfrm>
              <a:custGeom>
                <a:avLst/>
                <a:gdLst/>
                <a:ahLst/>
                <a:cxnLst/>
                <a:rect l="l" t="t" r="r" b="b"/>
                <a:pathLst>
                  <a:path w="28792" h="23019" extrusionOk="0">
                    <a:moveTo>
                      <a:pt x="28792" y="0"/>
                    </a:moveTo>
                    <a:lnTo>
                      <a:pt x="53" y="17878"/>
                    </a:lnTo>
                    <a:lnTo>
                      <a:pt x="0" y="23019"/>
                    </a:lnTo>
                    <a:lnTo>
                      <a:pt x="28792" y="5853"/>
                    </a:lnTo>
                    <a:close/>
                  </a:path>
                </a:pathLst>
              </a:custGeom>
              <a:solidFill>
                <a:srgbClr val="001F46">
                  <a:alpha val="20110"/>
                </a:srgbClr>
              </a:solidFill>
              <a:ln>
                <a:noFill/>
              </a:ln>
            </p:spPr>
          </p:sp>
          <p:sp>
            <p:nvSpPr>
              <p:cNvPr id="81" name="Google Shape;81;p7"/>
              <p:cNvSpPr/>
              <p:nvPr/>
            </p:nvSpPr>
            <p:spPr>
              <a:xfrm>
                <a:off x="8090200" y="862358"/>
                <a:ext cx="1053900" cy="145500"/>
              </a:xfrm>
              <a:prstGeom prst="rect">
                <a:avLst/>
              </a:prstGeom>
              <a:solidFill>
                <a:srgbClr val="001F46">
                  <a:alpha val="2011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2" name="Google Shape;82;p7"/>
              <p:cNvSpPr/>
              <p:nvPr/>
            </p:nvSpPr>
            <p:spPr>
              <a:xfrm>
                <a:off x="381000" y="1310303"/>
                <a:ext cx="6990900" cy="127800"/>
              </a:xfrm>
              <a:prstGeom prst="rect">
                <a:avLst/>
              </a:prstGeom>
              <a:solidFill>
                <a:srgbClr val="001F46">
                  <a:alpha val="2011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</p:grpSp>
      <p:sp>
        <p:nvSpPr>
          <p:cNvPr id="83" name="Google Shape;83;p7"/>
          <p:cNvSpPr txBox="1">
            <a:spLocks noGrp="1"/>
          </p:cNvSpPr>
          <p:nvPr>
            <p:ph type="title"/>
          </p:nvPr>
        </p:nvSpPr>
        <p:spPr>
          <a:xfrm>
            <a:off x="614975" y="391350"/>
            <a:ext cx="6757800" cy="9195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7"/>
          <p:cNvSpPr txBox="1">
            <a:spLocks noGrp="1"/>
          </p:cNvSpPr>
          <p:nvPr>
            <p:ph type="body" idx="1"/>
          </p:nvPr>
        </p:nvSpPr>
        <p:spPr>
          <a:xfrm>
            <a:off x="604000" y="1705175"/>
            <a:ext cx="3185400" cy="2715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68300" rtl="0">
              <a:spcBef>
                <a:spcPts val="600"/>
              </a:spcBef>
              <a:spcAft>
                <a:spcPts val="0"/>
              </a:spcAft>
              <a:buSzPts val="2200"/>
              <a:buChar char="▸"/>
              <a:defRPr sz="2200"/>
            </a:lvl1pPr>
            <a:lvl2pPr marL="914400" lvl="1" indent="-368300" rtl="0">
              <a:spcBef>
                <a:spcPts val="0"/>
              </a:spcBef>
              <a:spcAft>
                <a:spcPts val="0"/>
              </a:spcAft>
              <a:buSzPts val="2200"/>
              <a:buChar char="▹"/>
              <a:defRPr sz="2200"/>
            </a:lvl2pPr>
            <a:lvl3pPr marL="1371600" lvl="2" indent="-368300" rtl="0"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3pPr>
            <a:lvl4pPr marL="1828800" lvl="3" indent="-368300" rtl="0"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4pPr>
            <a:lvl5pPr marL="2286000" lvl="4" indent="-368300" rtl="0"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5pPr>
            <a:lvl6pPr marL="2743200" lvl="5" indent="-368300" rtl="0"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6pPr>
            <a:lvl7pPr marL="3200400" lvl="6" indent="-368300" rtl="0"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7pPr>
            <a:lvl8pPr marL="3657600" lvl="7" indent="-368300" rtl="0"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8pPr>
            <a:lvl9pPr marL="4114800" lvl="8" indent="-368300" rtl="0"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9pPr>
          </a:lstStyle>
          <a:p>
            <a:endParaRPr/>
          </a:p>
        </p:txBody>
      </p:sp>
      <p:sp>
        <p:nvSpPr>
          <p:cNvPr id="85" name="Google Shape;85;p7"/>
          <p:cNvSpPr txBox="1">
            <a:spLocks noGrp="1"/>
          </p:cNvSpPr>
          <p:nvPr>
            <p:ph type="body" idx="2"/>
          </p:nvPr>
        </p:nvSpPr>
        <p:spPr>
          <a:xfrm>
            <a:off x="4187378" y="1705175"/>
            <a:ext cx="3185400" cy="2715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68300" rtl="0">
              <a:spcBef>
                <a:spcPts val="600"/>
              </a:spcBef>
              <a:spcAft>
                <a:spcPts val="0"/>
              </a:spcAft>
              <a:buSzPts val="2200"/>
              <a:buChar char="▸"/>
              <a:defRPr sz="2200"/>
            </a:lvl1pPr>
            <a:lvl2pPr marL="914400" lvl="1" indent="-368300" rtl="0">
              <a:spcBef>
                <a:spcPts val="0"/>
              </a:spcBef>
              <a:spcAft>
                <a:spcPts val="0"/>
              </a:spcAft>
              <a:buSzPts val="2200"/>
              <a:buChar char="▹"/>
              <a:defRPr sz="2200"/>
            </a:lvl2pPr>
            <a:lvl3pPr marL="1371600" lvl="2" indent="-368300" rtl="0"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3pPr>
            <a:lvl4pPr marL="1828800" lvl="3" indent="-368300" rtl="0"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4pPr>
            <a:lvl5pPr marL="2286000" lvl="4" indent="-368300" rtl="0"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5pPr>
            <a:lvl6pPr marL="2743200" lvl="5" indent="-368300" rtl="0"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6pPr>
            <a:lvl7pPr marL="3200400" lvl="6" indent="-368300" rtl="0"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7pPr>
            <a:lvl8pPr marL="3657600" lvl="7" indent="-368300" rtl="0"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8pPr>
            <a:lvl9pPr marL="4114800" lvl="8" indent="-368300" rtl="0"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9pPr>
          </a:lstStyle>
          <a:p>
            <a:endParaRPr/>
          </a:p>
        </p:txBody>
      </p:sp>
      <p:sp>
        <p:nvSpPr>
          <p:cNvPr id="86" name="Google Shape;86;p7"/>
          <p:cNvSpPr txBox="1">
            <a:spLocks noGrp="1"/>
          </p:cNvSpPr>
          <p:nvPr>
            <p:ph type="sldNum" idx="12"/>
          </p:nvPr>
        </p:nvSpPr>
        <p:spPr>
          <a:xfrm>
            <a:off x="0" y="4762400"/>
            <a:ext cx="381000" cy="3864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">
                <a:solidFill>
                  <a:srgbClr val="748394"/>
                </a:solidFill>
              </a:rPr>
              <a:pPr/>
              <a:t>‹#›</a:t>
            </a:fld>
            <a:endParaRPr>
              <a:solidFill>
                <a:srgbClr val="74839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225764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>
  <p:cSld name="Title + 3 columns"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8" name="Google Shape;88;p8"/>
          <p:cNvGrpSpPr/>
          <p:nvPr/>
        </p:nvGrpSpPr>
        <p:grpSpPr>
          <a:xfrm>
            <a:off x="0" y="4762400"/>
            <a:ext cx="603997" cy="381100"/>
            <a:chOff x="0" y="4762400"/>
            <a:chExt cx="603997" cy="381100"/>
          </a:xfrm>
        </p:grpSpPr>
        <p:sp>
          <p:nvSpPr>
            <p:cNvPr id="89" name="Google Shape;89;p8"/>
            <p:cNvSpPr/>
            <p:nvPr/>
          </p:nvSpPr>
          <p:spPr>
            <a:xfrm>
              <a:off x="380497" y="4762400"/>
              <a:ext cx="223500" cy="3810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90" name="Google Shape;90;p8"/>
            <p:cNvSpPr/>
            <p:nvPr/>
          </p:nvSpPr>
          <p:spPr>
            <a:xfrm>
              <a:off x="0" y="4762500"/>
              <a:ext cx="381000" cy="381000"/>
            </a:xfrm>
            <a:prstGeom prst="rect">
              <a:avLst/>
            </a:prstGeom>
            <a:gradFill>
              <a:gsLst>
                <a:gs pos="0">
                  <a:schemeClr val="accent6"/>
                </a:gs>
                <a:gs pos="100000">
                  <a:schemeClr val="lt2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grpSp>
        <p:nvGrpSpPr>
          <p:cNvPr id="91" name="Google Shape;91;p8"/>
          <p:cNvGrpSpPr/>
          <p:nvPr/>
        </p:nvGrpSpPr>
        <p:grpSpPr>
          <a:xfrm>
            <a:off x="381000" y="0"/>
            <a:ext cx="8763111" cy="1310918"/>
            <a:chOff x="381000" y="0"/>
            <a:chExt cx="8763111" cy="1310918"/>
          </a:xfrm>
        </p:grpSpPr>
        <p:grpSp>
          <p:nvGrpSpPr>
            <p:cNvPr id="92" name="Google Shape;92;p8"/>
            <p:cNvGrpSpPr/>
            <p:nvPr/>
          </p:nvGrpSpPr>
          <p:grpSpPr>
            <a:xfrm>
              <a:off x="381000" y="0"/>
              <a:ext cx="8763111" cy="1310300"/>
              <a:chOff x="381000" y="0"/>
              <a:chExt cx="8763111" cy="1310300"/>
            </a:xfrm>
          </p:grpSpPr>
          <p:sp>
            <p:nvSpPr>
              <p:cNvPr id="93" name="Google Shape;93;p8"/>
              <p:cNvSpPr/>
              <p:nvPr/>
            </p:nvSpPr>
            <p:spPr>
              <a:xfrm>
                <a:off x="7371879" y="0"/>
                <a:ext cx="721985" cy="1310275"/>
              </a:xfrm>
              <a:custGeom>
                <a:avLst/>
                <a:gdLst/>
                <a:ahLst/>
                <a:cxnLst/>
                <a:rect l="l" t="t" r="r" b="b"/>
                <a:pathLst>
                  <a:path w="23660" h="52411" extrusionOk="0">
                    <a:moveTo>
                      <a:pt x="23655" y="0"/>
                    </a:moveTo>
                    <a:lnTo>
                      <a:pt x="0" y="15445"/>
                    </a:lnTo>
                    <a:lnTo>
                      <a:pt x="14" y="52411"/>
                    </a:lnTo>
                    <a:lnTo>
                      <a:pt x="23660" y="42172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</p:sp>
          <p:sp>
            <p:nvSpPr>
              <p:cNvPr id="94" name="Google Shape;94;p8"/>
              <p:cNvSpPr/>
              <p:nvPr/>
            </p:nvSpPr>
            <p:spPr>
              <a:xfrm>
                <a:off x="8090211" y="0"/>
                <a:ext cx="1053900" cy="1053900"/>
              </a:xfrm>
              <a:prstGeom prst="rect">
                <a:avLst/>
              </a:pr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95" name="Google Shape;95;p8"/>
              <p:cNvSpPr/>
              <p:nvPr/>
            </p:nvSpPr>
            <p:spPr>
              <a:xfrm>
                <a:off x="381000" y="384200"/>
                <a:ext cx="6990900" cy="926100"/>
              </a:xfrm>
              <a:prstGeom prst="rect">
                <a:avLst/>
              </a:prstGeom>
              <a:gradFill>
                <a:gsLst>
                  <a:gs pos="0">
                    <a:schemeClr val="accent2"/>
                  </a:gs>
                  <a:gs pos="73000">
                    <a:schemeClr val="accent2"/>
                  </a:gs>
                  <a:gs pos="100000">
                    <a:schemeClr val="accent3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96" name="Google Shape;96;p8"/>
            <p:cNvGrpSpPr/>
            <p:nvPr/>
          </p:nvGrpSpPr>
          <p:grpSpPr>
            <a:xfrm>
              <a:off x="381000" y="967217"/>
              <a:ext cx="8763100" cy="343701"/>
              <a:chOff x="381000" y="862358"/>
              <a:chExt cx="8763100" cy="576872"/>
            </a:xfrm>
          </p:grpSpPr>
          <p:sp>
            <p:nvSpPr>
              <p:cNvPr id="97" name="Google Shape;97;p8"/>
              <p:cNvSpPr/>
              <p:nvPr/>
            </p:nvSpPr>
            <p:spPr>
              <a:xfrm>
                <a:off x="7370250" y="863755"/>
                <a:ext cx="719800" cy="575475"/>
              </a:xfrm>
              <a:custGeom>
                <a:avLst/>
                <a:gdLst/>
                <a:ahLst/>
                <a:cxnLst/>
                <a:rect l="l" t="t" r="r" b="b"/>
                <a:pathLst>
                  <a:path w="28792" h="23019" extrusionOk="0">
                    <a:moveTo>
                      <a:pt x="28792" y="0"/>
                    </a:moveTo>
                    <a:lnTo>
                      <a:pt x="53" y="17878"/>
                    </a:lnTo>
                    <a:lnTo>
                      <a:pt x="0" y="23019"/>
                    </a:lnTo>
                    <a:lnTo>
                      <a:pt x="28792" y="5853"/>
                    </a:lnTo>
                    <a:close/>
                  </a:path>
                </a:pathLst>
              </a:custGeom>
              <a:solidFill>
                <a:srgbClr val="001F46">
                  <a:alpha val="20110"/>
                </a:srgbClr>
              </a:solidFill>
              <a:ln>
                <a:noFill/>
              </a:ln>
            </p:spPr>
          </p:sp>
          <p:sp>
            <p:nvSpPr>
              <p:cNvPr id="98" name="Google Shape;98;p8"/>
              <p:cNvSpPr/>
              <p:nvPr/>
            </p:nvSpPr>
            <p:spPr>
              <a:xfrm>
                <a:off x="8090200" y="862358"/>
                <a:ext cx="1053900" cy="145500"/>
              </a:xfrm>
              <a:prstGeom prst="rect">
                <a:avLst/>
              </a:prstGeom>
              <a:solidFill>
                <a:srgbClr val="001F46">
                  <a:alpha val="2011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99" name="Google Shape;99;p8"/>
              <p:cNvSpPr/>
              <p:nvPr/>
            </p:nvSpPr>
            <p:spPr>
              <a:xfrm>
                <a:off x="381000" y="1310303"/>
                <a:ext cx="6990900" cy="127800"/>
              </a:xfrm>
              <a:prstGeom prst="rect">
                <a:avLst/>
              </a:prstGeom>
              <a:solidFill>
                <a:srgbClr val="001F46">
                  <a:alpha val="2011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</p:grpSp>
      <p:sp>
        <p:nvSpPr>
          <p:cNvPr id="100" name="Google Shape;100;p8"/>
          <p:cNvSpPr txBox="1">
            <a:spLocks noGrp="1"/>
          </p:cNvSpPr>
          <p:nvPr>
            <p:ph type="title"/>
          </p:nvPr>
        </p:nvSpPr>
        <p:spPr>
          <a:xfrm>
            <a:off x="614975" y="391350"/>
            <a:ext cx="6757800" cy="9195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01" name="Google Shape;101;p8"/>
          <p:cNvSpPr txBox="1">
            <a:spLocks noGrp="1"/>
          </p:cNvSpPr>
          <p:nvPr>
            <p:ph type="body" idx="1"/>
          </p:nvPr>
        </p:nvSpPr>
        <p:spPr>
          <a:xfrm>
            <a:off x="614975" y="1705175"/>
            <a:ext cx="2088600" cy="2715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rtl="0">
              <a:spcBef>
                <a:spcPts val="600"/>
              </a:spcBef>
              <a:spcAft>
                <a:spcPts val="0"/>
              </a:spcAft>
              <a:buSzPts val="1800"/>
              <a:buChar char="▸"/>
              <a:defRPr sz="1800"/>
            </a:lvl1pPr>
            <a:lvl2pPr marL="914400" lvl="1" indent="-342900" rtl="0">
              <a:spcBef>
                <a:spcPts val="0"/>
              </a:spcBef>
              <a:spcAft>
                <a:spcPts val="0"/>
              </a:spcAft>
              <a:buSzPts val="1800"/>
              <a:buChar char="▹"/>
              <a:defRPr sz="1800"/>
            </a:lvl2pPr>
            <a:lvl3pPr marL="1371600" lvl="2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3pPr>
            <a:lvl4pPr marL="1828800" lvl="3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4pPr>
            <a:lvl5pPr marL="2286000" lvl="4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5pPr>
            <a:lvl6pPr marL="2743200" lvl="5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6pPr>
            <a:lvl7pPr marL="3200400" lvl="6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7pPr>
            <a:lvl8pPr marL="3657600" lvl="7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8pPr>
            <a:lvl9pPr marL="4114800" lvl="8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9pPr>
          </a:lstStyle>
          <a:p>
            <a:endParaRPr/>
          </a:p>
        </p:txBody>
      </p:sp>
      <p:sp>
        <p:nvSpPr>
          <p:cNvPr id="102" name="Google Shape;102;p8"/>
          <p:cNvSpPr txBox="1">
            <a:spLocks noGrp="1"/>
          </p:cNvSpPr>
          <p:nvPr>
            <p:ph type="body" idx="2"/>
          </p:nvPr>
        </p:nvSpPr>
        <p:spPr>
          <a:xfrm>
            <a:off x="2949570" y="1705175"/>
            <a:ext cx="2088600" cy="2715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rtl="0">
              <a:spcBef>
                <a:spcPts val="600"/>
              </a:spcBef>
              <a:spcAft>
                <a:spcPts val="0"/>
              </a:spcAft>
              <a:buSzPts val="1800"/>
              <a:buChar char="▸"/>
              <a:defRPr sz="1800"/>
            </a:lvl1pPr>
            <a:lvl2pPr marL="914400" lvl="1" indent="-342900" rtl="0">
              <a:spcBef>
                <a:spcPts val="0"/>
              </a:spcBef>
              <a:spcAft>
                <a:spcPts val="0"/>
              </a:spcAft>
              <a:buSzPts val="1800"/>
              <a:buChar char="▹"/>
              <a:defRPr sz="1800"/>
            </a:lvl2pPr>
            <a:lvl3pPr marL="1371600" lvl="2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3pPr>
            <a:lvl4pPr marL="1828800" lvl="3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4pPr>
            <a:lvl5pPr marL="2286000" lvl="4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5pPr>
            <a:lvl6pPr marL="2743200" lvl="5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6pPr>
            <a:lvl7pPr marL="3200400" lvl="6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7pPr>
            <a:lvl8pPr marL="3657600" lvl="7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8pPr>
            <a:lvl9pPr marL="4114800" lvl="8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9pPr>
          </a:lstStyle>
          <a:p>
            <a:endParaRPr/>
          </a:p>
        </p:txBody>
      </p:sp>
      <p:sp>
        <p:nvSpPr>
          <p:cNvPr id="103" name="Google Shape;103;p8"/>
          <p:cNvSpPr txBox="1">
            <a:spLocks noGrp="1"/>
          </p:cNvSpPr>
          <p:nvPr>
            <p:ph type="body" idx="3"/>
          </p:nvPr>
        </p:nvSpPr>
        <p:spPr>
          <a:xfrm>
            <a:off x="5284165" y="1705175"/>
            <a:ext cx="2088600" cy="2715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rtl="0">
              <a:spcBef>
                <a:spcPts val="600"/>
              </a:spcBef>
              <a:spcAft>
                <a:spcPts val="0"/>
              </a:spcAft>
              <a:buSzPts val="1800"/>
              <a:buChar char="▸"/>
              <a:defRPr sz="1800"/>
            </a:lvl1pPr>
            <a:lvl2pPr marL="914400" lvl="1" indent="-342900" rtl="0">
              <a:spcBef>
                <a:spcPts val="0"/>
              </a:spcBef>
              <a:spcAft>
                <a:spcPts val="0"/>
              </a:spcAft>
              <a:buSzPts val="1800"/>
              <a:buChar char="▹"/>
              <a:defRPr sz="1800"/>
            </a:lvl2pPr>
            <a:lvl3pPr marL="1371600" lvl="2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3pPr>
            <a:lvl4pPr marL="1828800" lvl="3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4pPr>
            <a:lvl5pPr marL="2286000" lvl="4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5pPr>
            <a:lvl6pPr marL="2743200" lvl="5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6pPr>
            <a:lvl7pPr marL="3200400" lvl="6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7pPr>
            <a:lvl8pPr marL="3657600" lvl="7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8pPr>
            <a:lvl9pPr marL="4114800" lvl="8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9pPr>
          </a:lstStyle>
          <a:p>
            <a:endParaRPr/>
          </a:p>
        </p:txBody>
      </p:sp>
      <p:sp>
        <p:nvSpPr>
          <p:cNvPr id="104" name="Google Shape;104;p8"/>
          <p:cNvSpPr txBox="1">
            <a:spLocks noGrp="1"/>
          </p:cNvSpPr>
          <p:nvPr>
            <p:ph type="sldNum" idx="12"/>
          </p:nvPr>
        </p:nvSpPr>
        <p:spPr>
          <a:xfrm>
            <a:off x="0" y="4762400"/>
            <a:ext cx="381000" cy="3864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">
                <a:solidFill>
                  <a:srgbClr val="748394"/>
                </a:solidFill>
              </a:rPr>
              <a:pPr/>
              <a:t>‹#›</a:t>
            </a:fld>
            <a:endParaRPr>
              <a:solidFill>
                <a:srgbClr val="74839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498414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" name="Google Shape;106;p9"/>
          <p:cNvGrpSpPr/>
          <p:nvPr/>
        </p:nvGrpSpPr>
        <p:grpSpPr>
          <a:xfrm>
            <a:off x="0" y="4762400"/>
            <a:ext cx="603997" cy="381100"/>
            <a:chOff x="0" y="4762400"/>
            <a:chExt cx="603997" cy="381100"/>
          </a:xfrm>
        </p:grpSpPr>
        <p:sp>
          <p:nvSpPr>
            <p:cNvPr id="107" name="Google Shape;107;p9"/>
            <p:cNvSpPr/>
            <p:nvPr/>
          </p:nvSpPr>
          <p:spPr>
            <a:xfrm>
              <a:off x="380497" y="4762400"/>
              <a:ext cx="223500" cy="3810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08" name="Google Shape;108;p9"/>
            <p:cNvSpPr/>
            <p:nvPr/>
          </p:nvSpPr>
          <p:spPr>
            <a:xfrm>
              <a:off x="0" y="4762500"/>
              <a:ext cx="381000" cy="381000"/>
            </a:xfrm>
            <a:prstGeom prst="rect">
              <a:avLst/>
            </a:prstGeom>
            <a:gradFill>
              <a:gsLst>
                <a:gs pos="0">
                  <a:schemeClr val="accent6"/>
                </a:gs>
                <a:gs pos="100000">
                  <a:schemeClr val="lt2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grpSp>
        <p:nvGrpSpPr>
          <p:cNvPr id="109" name="Google Shape;109;p9"/>
          <p:cNvGrpSpPr/>
          <p:nvPr/>
        </p:nvGrpSpPr>
        <p:grpSpPr>
          <a:xfrm>
            <a:off x="381000" y="0"/>
            <a:ext cx="8763111" cy="1310918"/>
            <a:chOff x="381000" y="0"/>
            <a:chExt cx="8763111" cy="1310918"/>
          </a:xfrm>
        </p:grpSpPr>
        <p:grpSp>
          <p:nvGrpSpPr>
            <p:cNvPr id="110" name="Google Shape;110;p9"/>
            <p:cNvGrpSpPr/>
            <p:nvPr/>
          </p:nvGrpSpPr>
          <p:grpSpPr>
            <a:xfrm>
              <a:off x="381000" y="0"/>
              <a:ext cx="8763111" cy="1310300"/>
              <a:chOff x="381000" y="0"/>
              <a:chExt cx="8763111" cy="1310300"/>
            </a:xfrm>
          </p:grpSpPr>
          <p:sp>
            <p:nvSpPr>
              <p:cNvPr id="111" name="Google Shape;111;p9"/>
              <p:cNvSpPr/>
              <p:nvPr/>
            </p:nvSpPr>
            <p:spPr>
              <a:xfrm>
                <a:off x="7371879" y="0"/>
                <a:ext cx="721985" cy="1310275"/>
              </a:xfrm>
              <a:custGeom>
                <a:avLst/>
                <a:gdLst/>
                <a:ahLst/>
                <a:cxnLst/>
                <a:rect l="l" t="t" r="r" b="b"/>
                <a:pathLst>
                  <a:path w="23660" h="52411" extrusionOk="0">
                    <a:moveTo>
                      <a:pt x="23655" y="0"/>
                    </a:moveTo>
                    <a:lnTo>
                      <a:pt x="0" y="15445"/>
                    </a:lnTo>
                    <a:lnTo>
                      <a:pt x="14" y="52411"/>
                    </a:lnTo>
                    <a:lnTo>
                      <a:pt x="23660" y="42172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</p:sp>
          <p:sp>
            <p:nvSpPr>
              <p:cNvPr id="112" name="Google Shape;112;p9"/>
              <p:cNvSpPr/>
              <p:nvPr/>
            </p:nvSpPr>
            <p:spPr>
              <a:xfrm>
                <a:off x="8090211" y="0"/>
                <a:ext cx="1053900" cy="1053900"/>
              </a:xfrm>
              <a:prstGeom prst="rect">
                <a:avLst/>
              </a:pr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113" name="Google Shape;113;p9"/>
              <p:cNvSpPr/>
              <p:nvPr/>
            </p:nvSpPr>
            <p:spPr>
              <a:xfrm>
                <a:off x="381000" y="384200"/>
                <a:ext cx="6990900" cy="926100"/>
              </a:xfrm>
              <a:prstGeom prst="rect">
                <a:avLst/>
              </a:prstGeom>
              <a:gradFill>
                <a:gsLst>
                  <a:gs pos="0">
                    <a:schemeClr val="accent2"/>
                  </a:gs>
                  <a:gs pos="73000">
                    <a:schemeClr val="accent2"/>
                  </a:gs>
                  <a:gs pos="100000">
                    <a:schemeClr val="accent3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114" name="Google Shape;114;p9"/>
            <p:cNvGrpSpPr/>
            <p:nvPr/>
          </p:nvGrpSpPr>
          <p:grpSpPr>
            <a:xfrm>
              <a:off x="381000" y="967217"/>
              <a:ext cx="8763100" cy="343701"/>
              <a:chOff x="381000" y="862358"/>
              <a:chExt cx="8763100" cy="576872"/>
            </a:xfrm>
          </p:grpSpPr>
          <p:sp>
            <p:nvSpPr>
              <p:cNvPr id="115" name="Google Shape;115;p9"/>
              <p:cNvSpPr/>
              <p:nvPr/>
            </p:nvSpPr>
            <p:spPr>
              <a:xfrm>
                <a:off x="7370250" y="863755"/>
                <a:ext cx="719800" cy="575475"/>
              </a:xfrm>
              <a:custGeom>
                <a:avLst/>
                <a:gdLst/>
                <a:ahLst/>
                <a:cxnLst/>
                <a:rect l="l" t="t" r="r" b="b"/>
                <a:pathLst>
                  <a:path w="28792" h="23019" extrusionOk="0">
                    <a:moveTo>
                      <a:pt x="28792" y="0"/>
                    </a:moveTo>
                    <a:lnTo>
                      <a:pt x="53" y="17878"/>
                    </a:lnTo>
                    <a:lnTo>
                      <a:pt x="0" y="23019"/>
                    </a:lnTo>
                    <a:lnTo>
                      <a:pt x="28792" y="5853"/>
                    </a:lnTo>
                    <a:close/>
                  </a:path>
                </a:pathLst>
              </a:custGeom>
              <a:solidFill>
                <a:srgbClr val="001F46">
                  <a:alpha val="20110"/>
                </a:srgbClr>
              </a:solidFill>
              <a:ln>
                <a:noFill/>
              </a:ln>
            </p:spPr>
          </p:sp>
          <p:sp>
            <p:nvSpPr>
              <p:cNvPr id="116" name="Google Shape;116;p9"/>
              <p:cNvSpPr/>
              <p:nvPr/>
            </p:nvSpPr>
            <p:spPr>
              <a:xfrm>
                <a:off x="8090200" y="862358"/>
                <a:ext cx="1053900" cy="145500"/>
              </a:xfrm>
              <a:prstGeom prst="rect">
                <a:avLst/>
              </a:prstGeom>
              <a:solidFill>
                <a:srgbClr val="001F46">
                  <a:alpha val="2011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117" name="Google Shape;117;p9"/>
              <p:cNvSpPr/>
              <p:nvPr/>
            </p:nvSpPr>
            <p:spPr>
              <a:xfrm>
                <a:off x="381000" y="1310303"/>
                <a:ext cx="6990900" cy="127800"/>
              </a:xfrm>
              <a:prstGeom prst="rect">
                <a:avLst/>
              </a:prstGeom>
              <a:solidFill>
                <a:srgbClr val="001F46">
                  <a:alpha val="2011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</p:grpSp>
      <p:sp>
        <p:nvSpPr>
          <p:cNvPr id="118" name="Google Shape;118;p9"/>
          <p:cNvSpPr txBox="1">
            <a:spLocks noGrp="1"/>
          </p:cNvSpPr>
          <p:nvPr>
            <p:ph type="title"/>
          </p:nvPr>
        </p:nvSpPr>
        <p:spPr>
          <a:xfrm>
            <a:off x="614975" y="391350"/>
            <a:ext cx="6757800" cy="9195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19" name="Google Shape;119;p9"/>
          <p:cNvSpPr txBox="1">
            <a:spLocks noGrp="1"/>
          </p:cNvSpPr>
          <p:nvPr>
            <p:ph type="sldNum" idx="12"/>
          </p:nvPr>
        </p:nvSpPr>
        <p:spPr>
          <a:xfrm>
            <a:off x="0" y="4762400"/>
            <a:ext cx="381000" cy="3864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">
                <a:solidFill>
                  <a:srgbClr val="748394"/>
                </a:solidFill>
              </a:rPr>
              <a:pPr/>
              <a:t>‹#›</a:t>
            </a:fld>
            <a:endParaRPr>
              <a:solidFill>
                <a:srgbClr val="74839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478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10"/>
          <p:cNvSpPr/>
          <p:nvPr/>
        </p:nvSpPr>
        <p:spPr>
          <a:xfrm rot="10800000">
            <a:off x="7365397" y="75"/>
            <a:ext cx="724800" cy="105570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grpSp>
        <p:nvGrpSpPr>
          <p:cNvPr id="122" name="Google Shape;122;p10"/>
          <p:cNvGrpSpPr/>
          <p:nvPr/>
        </p:nvGrpSpPr>
        <p:grpSpPr>
          <a:xfrm>
            <a:off x="8" y="4674804"/>
            <a:ext cx="8088217" cy="468805"/>
            <a:chOff x="8" y="4674804"/>
            <a:chExt cx="8088217" cy="468805"/>
          </a:xfrm>
        </p:grpSpPr>
        <p:sp>
          <p:nvSpPr>
            <p:cNvPr id="123" name="Google Shape;123;p10"/>
            <p:cNvSpPr/>
            <p:nvPr/>
          </p:nvSpPr>
          <p:spPr>
            <a:xfrm>
              <a:off x="8" y="4766509"/>
              <a:ext cx="377100" cy="377100"/>
            </a:xfrm>
            <a:prstGeom prst="rect">
              <a:avLst/>
            </a:prstGeom>
            <a:gradFill>
              <a:gsLst>
                <a:gs pos="0">
                  <a:schemeClr val="accent6"/>
                </a:gs>
                <a:gs pos="100000">
                  <a:schemeClr val="lt2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24" name="Google Shape;124;p10"/>
            <p:cNvSpPr/>
            <p:nvPr/>
          </p:nvSpPr>
          <p:spPr>
            <a:xfrm rot="10800000">
              <a:off x="375687" y="4674804"/>
              <a:ext cx="258249" cy="468685"/>
            </a:xfrm>
            <a:custGeom>
              <a:avLst/>
              <a:gdLst/>
              <a:ahLst/>
              <a:cxnLst/>
              <a:rect l="l" t="t" r="r" b="b"/>
              <a:pathLst>
                <a:path w="23660" h="52411" extrusionOk="0">
                  <a:moveTo>
                    <a:pt x="23655" y="0"/>
                  </a:moveTo>
                  <a:lnTo>
                    <a:pt x="0" y="15445"/>
                  </a:lnTo>
                  <a:lnTo>
                    <a:pt x="14" y="52411"/>
                  </a:lnTo>
                  <a:lnTo>
                    <a:pt x="23660" y="42172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</p:sp>
        <p:sp>
          <p:nvSpPr>
            <p:cNvPr id="125" name="Google Shape;125;p10"/>
            <p:cNvSpPr/>
            <p:nvPr/>
          </p:nvSpPr>
          <p:spPr>
            <a:xfrm rot="10800000">
              <a:off x="633825" y="4674850"/>
              <a:ext cx="7454400" cy="331200"/>
            </a:xfrm>
            <a:prstGeom prst="rect">
              <a:avLst/>
            </a:prstGeom>
            <a:gradFill>
              <a:gsLst>
                <a:gs pos="0">
                  <a:schemeClr val="accent6"/>
                </a:gs>
                <a:gs pos="73000">
                  <a:schemeClr val="accent6"/>
                </a:gs>
                <a:gs pos="100000">
                  <a:srgbClr val="C3CFDE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sp>
        <p:nvSpPr>
          <p:cNvPr id="126" name="Google Shape;126;p10"/>
          <p:cNvSpPr txBox="1">
            <a:spLocks noGrp="1"/>
          </p:cNvSpPr>
          <p:nvPr>
            <p:ph type="sldNum" idx="12"/>
          </p:nvPr>
        </p:nvSpPr>
        <p:spPr>
          <a:xfrm>
            <a:off x="0" y="4762400"/>
            <a:ext cx="381000" cy="386400"/>
          </a:xfrm>
          <a:prstGeom prst="rect">
            <a:avLst/>
          </a:prstGeom>
          <a:noFill/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">
                <a:solidFill>
                  <a:srgbClr val="748394"/>
                </a:solidFill>
              </a:rPr>
              <a:pPr/>
              <a:t>‹#›</a:t>
            </a:fld>
            <a:endParaRPr>
              <a:solidFill>
                <a:srgbClr val="748394"/>
              </a:solidFill>
            </a:endParaRPr>
          </a:p>
        </p:txBody>
      </p:sp>
      <p:grpSp>
        <p:nvGrpSpPr>
          <p:cNvPr id="127" name="Google Shape;127;p10"/>
          <p:cNvGrpSpPr/>
          <p:nvPr/>
        </p:nvGrpSpPr>
        <p:grpSpPr>
          <a:xfrm>
            <a:off x="8090200" y="0"/>
            <a:ext cx="1053910" cy="1053906"/>
            <a:chOff x="8090200" y="0"/>
            <a:chExt cx="1053910" cy="1053906"/>
          </a:xfrm>
        </p:grpSpPr>
        <p:sp>
          <p:nvSpPr>
            <p:cNvPr id="128" name="Google Shape;128;p10"/>
            <p:cNvSpPr/>
            <p:nvPr/>
          </p:nvSpPr>
          <p:spPr>
            <a:xfrm>
              <a:off x="8090211" y="0"/>
              <a:ext cx="1053900" cy="1053900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29" name="Google Shape;129;p10"/>
            <p:cNvSpPr/>
            <p:nvPr/>
          </p:nvSpPr>
          <p:spPr>
            <a:xfrm>
              <a:off x="8090200" y="967217"/>
              <a:ext cx="1053900" cy="86689"/>
            </a:xfrm>
            <a:prstGeom prst="rect">
              <a:avLst/>
            </a:prstGeom>
            <a:solidFill>
              <a:srgbClr val="001F46">
                <a:alpha val="201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sp>
        <p:nvSpPr>
          <p:cNvPr id="130" name="Google Shape;130;p10"/>
          <p:cNvSpPr txBox="1">
            <a:spLocks noGrp="1"/>
          </p:cNvSpPr>
          <p:nvPr>
            <p:ph type="body" idx="1"/>
          </p:nvPr>
        </p:nvSpPr>
        <p:spPr>
          <a:xfrm>
            <a:off x="814200" y="4674800"/>
            <a:ext cx="7104000" cy="3267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228600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</a:lstStyle>
          <a:p>
            <a:endParaRPr/>
          </a:p>
        </p:txBody>
      </p:sp>
      <p:sp>
        <p:nvSpPr>
          <p:cNvPr id="131" name="Google Shape;131;p10"/>
          <p:cNvSpPr/>
          <p:nvPr/>
        </p:nvSpPr>
        <p:spPr>
          <a:xfrm>
            <a:off x="7366400" y="0"/>
            <a:ext cx="723250" cy="1051175"/>
          </a:xfrm>
          <a:custGeom>
            <a:avLst/>
            <a:gdLst/>
            <a:ahLst/>
            <a:cxnLst/>
            <a:rect l="l" t="t" r="r" b="b"/>
            <a:pathLst>
              <a:path w="28930" h="42047" extrusionOk="0">
                <a:moveTo>
                  <a:pt x="0" y="0"/>
                </a:moveTo>
                <a:lnTo>
                  <a:pt x="28930" y="42047"/>
                </a:lnTo>
                <a:lnTo>
                  <a:pt x="28930" y="38739"/>
                </a:lnTo>
                <a:lnTo>
                  <a:pt x="2908" y="74"/>
                </a:lnTo>
                <a:close/>
              </a:path>
            </a:pathLst>
          </a:custGeom>
          <a:solidFill>
            <a:srgbClr val="001F46">
              <a:alpha val="20110"/>
            </a:srgbClr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156342890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" name="Google Shape;133;p11"/>
          <p:cNvGrpSpPr/>
          <p:nvPr/>
        </p:nvGrpSpPr>
        <p:grpSpPr>
          <a:xfrm>
            <a:off x="0" y="4762400"/>
            <a:ext cx="603997" cy="381100"/>
            <a:chOff x="0" y="4762400"/>
            <a:chExt cx="603997" cy="381100"/>
          </a:xfrm>
        </p:grpSpPr>
        <p:sp>
          <p:nvSpPr>
            <p:cNvPr id="134" name="Google Shape;134;p11"/>
            <p:cNvSpPr/>
            <p:nvPr/>
          </p:nvSpPr>
          <p:spPr>
            <a:xfrm>
              <a:off x="380497" y="4762400"/>
              <a:ext cx="223500" cy="3810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35" name="Google Shape;135;p11"/>
            <p:cNvSpPr/>
            <p:nvPr/>
          </p:nvSpPr>
          <p:spPr>
            <a:xfrm>
              <a:off x="0" y="4762500"/>
              <a:ext cx="381000" cy="381000"/>
            </a:xfrm>
            <a:prstGeom prst="rect">
              <a:avLst/>
            </a:prstGeom>
            <a:gradFill>
              <a:gsLst>
                <a:gs pos="0">
                  <a:schemeClr val="accent6"/>
                </a:gs>
                <a:gs pos="100000">
                  <a:schemeClr val="lt2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sp>
        <p:nvSpPr>
          <p:cNvPr id="136" name="Google Shape;136;p11"/>
          <p:cNvSpPr txBox="1">
            <a:spLocks noGrp="1"/>
          </p:cNvSpPr>
          <p:nvPr>
            <p:ph type="sldNum" idx="12"/>
          </p:nvPr>
        </p:nvSpPr>
        <p:spPr>
          <a:xfrm>
            <a:off x="0" y="4762400"/>
            <a:ext cx="381000" cy="3864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">
                <a:solidFill>
                  <a:srgbClr val="748394"/>
                </a:solidFill>
              </a:rPr>
              <a:pPr/>
              <a:t>‹#›</a:t>
            </a:fld>
            <a:endParaRPr>
              <a:solidFill>
                <a:srgbClr val="748394"/>
              </a:solidFill>
            </a:endParaRPr>
          </a:p>
        </p:txBody>
      </p:sp>
      <p:grpSp>
        <p:nvGrpSpPr>
          <p:cNvPr id="137" name="Google Shape;137;p11"/>
          <p:cNvGrpSpPr/>
          <p:nvPr/>
        </p:nvGrpSpPr>
        <p:grpSpPr>
          <a:xfrm rot="10800000">
            <a:off x="125800" y="4"/>
            <a:ext cx="9018200" cy="468805"/>
            <a:chOff x="8" y="4674804"/>
            <a:chExt cx="9018200" cy="468805"/>
          </a:xfrm>
        </p:grpSpPr>
        <p:sp>
          <p:nvSpPr>
            <p:cNvPr id="138" name="Google Shape;138;p11"/>
            <p:cNvSpPr/>
            <p:nvPr/>
          </p:nvSpPr>
          <p:spPr>
            <a:xfrm rot="10800000">
              <a:off x="8" y="4766509"/>
              <a:ext cx="377100" cy="377100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39" name="Google Shape;139;p11"/>
            <p:cNvSpPr/>
            <p:nvPr/>
          </p:nvSpPr>
          <p:spPr>
            <a:xfrm rot="10800000">
              <a:off x="375687" y="4674804"/>
              <a:ext cx="258249" cy="468685"/>
            </a:xfrm>
            <a:custGeom>
              <a:avLst/>
              <a:gdLst/>
              <a:ahLst/>
              <a:cxnLst/>
              <a:rect l="l" t="t" r="r" b="b"/>
              <a:pathLst>
                <a:path w="23660" h="52411" extrusionOk="0">
                  <a:moveTo>
                    <a:pt x="23655" y="0"/>
                  </a:moveTo>
                  <a:lnTo>
                    <a:pt x="0" y="15445"/>
                  </a:lnTo>
                  <a:lnTo>
                    <a:pt x="14" y="52411"/>
                  </a:lnTo>
                  <a:lnTo>
                    <a:pt x="23660" y="4217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  <p:sp>
          <p:nvSpPr>
            <p:cNvPr id="140" name="Google Shape;140;p11"/>
            <p:cNvSpPr/>
            <p:nvPr/>
          </p:nvSpPr>
          <p:spPr>
            <a:xfrm rot="10800000">
              <a:off x="633808" y="4674838"/>
              <a:ext cx="8384400" cy="331200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73000">
                  <a:schemeClr val="accent2"/>
                </a:gs>
                <a:gs pos="100000">
                  <a:schemeClr val="accent3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12035490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with ribbon">
  <p:cSld name="Blank with ribbon"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2" name="Google Shape;142;p12"/>
          <p:cNvGrpSpPr/>
          <p:nvPr/>
        </p:nvGrpSpPr>
        <p:grpSpPr>
          <a:xfrm>
            <a:off x="0" y="4762400"/>
            <a:ext cx="603997" cy="381100"/>
            <a:chOff x="0" y="4762400"/>
            <a:chExt cx="603997" cy="381100"/>
          </a:xfrm>
        </p:grpSpPr>
        <p:sp>
          <p:nvSpPr>
            <p:cNvPr id="143" name="Google Shape;143;p12"/>
            <p:cNvSpPr/>
            <p:nvPr/>
          </p:nvSpPr>
          <p:spPr>
            <a:xfrm>
              <a:off x="380497" y="4762400"/>
              <a:ext cx="223500" cy="3810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44" name="Google Shape;144;p12"/>
            <p:cNvSpPr/>
            <p:nvPr/>
          </p:nvSpPr>
          <p:spPr>
            <a:xfrm>
              <a:off x="0" y="4762500"/>
              <a:ext cx="381000" cy="381000"/>
            </a:xfrm>
            <a:prstGeom prst="rect">
              <a:avLst/>
            </a:prstGeom>
            <a:gradFill>
              <a:gsLst>
                <a:gs pos="0">
                  <a:schemeClr val="accent6"/>
                </a:gs>
                <a:gs pos="100000">
                  <a:schemeClr val="lt2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sp>
        <p:nvSpPr>
          <p:cNvPr id="145" name="Google Shape;145;p12"/>
          <p:cNvSpPr txBox="1">
            <a:spLocks noGrp="1"/>
          </p:cNvSpPr>
          <p:nvPr>
            <p:ph type="sldNum" idx="12"/>
          </p:nvPr>
        </p:nvSpPr>
        <p:spPr>
          <a:xfrm>
            <a:off x="0" y="4762400"/>
            <a:ext cx="381000" cy="3864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">
                <a:solidFill>
                  <a:srgbClr val="748394"/>
                </a:solidFill>
              </a:rPr>
              <a:pPr/>
              <a:t>‹#›</a:t>
            </a:fld>
            <a:endParaRPr>
              <a:solidFill>
                <a:srgbClr val="748394"/>
              </a:solidFill>
            </a:endParaRPr>
          </a:p>
        </p:txBody>
      </p:sp>
      <p:grpSp>
        <p:nvGrpSpPr>
          <p:cNvPr id="146" name="Google Shape;146;p12"/>
          <p:cNvGrpSpPr/>
          <p:nvPr/>
        </p:nvGrpSpPr>
        <p:grpSpPr>
          <a:xfrm rot="10800000">
            <a:off x="0" y="-47"/>
            <a:ext cx="9144000" cy="5157522"/>
            <a:chOff x="8" y="-13862"/>
            <a:chExt cx="9144000" cy="5157522"/>
          </a:xfrm>
        </p:grpSpPr>
        <p:sp>
          <p:nvSpPr>
            <p:cNvPr id="147" name="Google Shape;147;p12"/>
            <p:cNvSpPr/>
            <p:nvPr/>
          </p:nvSpPr>
          <p:spPr>
            <a:xfrm rot="10800000">
              <a:off x="8" y="160"/>
              <a:ext cx="377100" cy="5143500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48" name="Google Shape;148;p12"/>
            <p:cNvSpPr/>
            <p:nvPr/>
          </p:nvSpPr>
          <p:spPr>
            <a:xfrm>
              <a:off x="366508" y="-13862"/>
              <a:ext cx="267425" cy="5157350"/>
            </a:xfrm>
            <a:custGeom>
              <a:avLst/>
              <a:gdLst/>
              <a:ahLst/>
              <a:cxnLst/>
              <a:rect l="l" t="t" r="r" b="b"/>
              <a:pathLst>
                <a:path w="10697" h="206294" extrusionOk="0">
                  <a:moveTo>
                    <a:pt x="369" y="206294"/>
                  </a:moveTo>
                  <a:lnTo>
                    <a:pt x="10697" y="190844"/>
                  </a:lnTo>
                  <a:lnTo>
                    <a:pt x="10623" y="159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  <p:sp>
          <p:nvSpPr>
            <p:cNvPr id="149" name="Google Shape;149;p12"/>
            <p:cNvSpPr/>
            <p:nvPr/>
          </p:nvSpPr>
          <p:spPr>
            <a:xfrm rot="10800000">
              <a:off x="633908" y="382913"/>
              <a:ext cx="8510100" cy="4376400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73000">
                  <a:schemeClr val="accent2"/>
                </a:gs>
                <a:gs pos="100000">
                  <a:schemeClr val="accent3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52224503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>
            <a:gsLst>
              <a:gs pos="0">
                <a:srgbClr val="FFFFFF">
                  <a:alpha val="0"/>
                  <a:alpha val="46370"/>
                </a:srgbClr>
              </a:gs>
              <a:gs pos="50000">
                <a:srgbClr val="FFFFFF">
                  <a:alpha val="0"/>
                  <a:alpha val="46370"/>
                </a:srgbClr>
              </a:gs>
              <a:gs pos="100000">
                <a:schemeClr val="lt1">
                  <a:alpha val="46370"/>
                </a:schemeClr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 rot="10800000" flipH="1">
            <a:off x="341403" y="3124853"/>
            <a:ext cx="8801751" cy="2018725"/>
            <a:chOff x="-4395163" y="751996"/>
            <a:chExt cx="13539073" cy="3105254"/>
          </a:xfrm>
        </p:grpSpPr>
        <p:sp>
          <p:nvSpPr>
            <p:cNvPr id="12" name="Google Shape;12;p2"/>
            <p:cNvSpPr/>
            <p:nvPr/>
          </p:nvSpPr>
          <p:spPr>
            <a:xfrm>
              <a:off x="5833150" y="752100"/>
              <a:ext cx="743025" cy="3102950"/>
            </a:xfrm>
            <a:custGeom>
              <a:avLst/>
              <a:gdLst/>
              <a:ahLst/>
              <a:cxnLst/>
              <a:rect l="l" t="t" r="r" b="b"/>
              <a:pathLst>
                <a:path w="29721" h="124118" extrusionOk="0">
                  <a:moveTo>
                    <a:pt x="29559" y="0"/>
                  </a:moveTo>
                  <a:lnTo>
                    <a:pt x="0" y="21343"/>
                  </a:lnTo>
                  <a:lnTo>
                    <a:pt x="0" y="124118"/>
                  </a:lnTo>
                  <a:lnTo>
                    <a:pt x="29721" y="10287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  <p:sp>
          <p:nvSpPr>
            <p:cNvPr id="13" name="Google Shape;13;p2"/>
            <p:cNvSpPr/>
            <p:nvPr/>
          </p:nvSpPr>
          <p:spPr>
            <a:xfrm>
              <a:off x="6572309" y="752088"/>
              <a:ext cx="2571600" cy="2571900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4" name="Google Shape;14;p2"/>
            <p:cNvSpPr/>
            <p:nvPr/>
          </p:nvSpPr>
          <p:spPr>
            <a:xfrm>
              <a:off x="-4395163" y="1285649"/>
              <a:ext cx="10228800" cy="2571600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73000">
                  <a:schemeClr val="accent2"/>
                </a:gs>
                <a:gs pos="100000">
                  <a:schemeClr val="accent3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5" name="Google Shape;15;p2"/>
            <p:cNvSpPr/>
            <p:nvPr/>
          </p:nvSpPr>
          <p:spPr>
            <a:xfrm>
              <a:off x="5833500" y="751996"/>
              <a:ext cx="738775" cy="745525"/>
            </a:xfrm>
            <a:custGeom>
              <a:avLst/>
              <a:gdLst/>
              <a:ahLst/>
              <a:cxnLst/>
              <a:rect l="l" t="t" r="r" b="b"/>
              <a:pathLst>
                <a:path w="29551" h="29821" extrusionOk="0">
                  <a:moveTo>
                    <a:pt x="29397" y="0"/>
                  </a:moveTo>
                  <a:lnTo>
                    <a:pt x="64" y="21385"/>
                  </a:lnTo>
                  <a:lnTo>
                    <a:pt x="0" y="29821"/>
                  </a:lnTo>
                  <a:lnTo>
                    <a:pt x="29551" y="8625"/>
                  </a:lnTo>
                  <a:close/>
                </a:path>
              </a:pathLst>
            </a:custGeom>
            <a:solidFill>
              <a:srgbClr val="FFFFFF">
                <a:alpha val="11170"/>
              </a:srgbClr>
            </a:solidFill>
            <a:ln>
              <a:noFill/>
            </a:ln>
          </p:spPr>
        </p:sp>
        <p:sp>
          <p:nvSpPr>
            <p:cNvPr id="16" name="Google Shape;16;p2"/>
            <p:cNvSpPr/>
            <p:nvPr/>
          </p:nvSpPr>
          <p:spPr>
            <a:xfrm>
              <a:off x="6572284" y="752119"/>
              <a:ext cx="2571600" cy="211500"/>
            </a:xfrm>
            <a:prstGeom prst="rect">
              <a:avLst/>
            </a:prstGeom>
            <a:solidFill>
              <a:srgbClr val="FFFFFF">
                <a:alpha val="111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-4395163" y="1285742"/>
              <a:ext cx="10228800" cy="211800"/>
            </a:xfrm>
            <a:prstGeom prst="rect">
              <a:avLst/>
            </a:prstGeom>
            <a:solidFill>
              <a:srgbClr val="FFFFFF">
                <a:alpha val="111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sp>
        <p:nvSpPr>
          <p:cNvPr id="18" name="Google Shape;18;p2"/>
          <p:cNvSpPr txBox="1">
            <a:spLocks noGrp="1"/>
          </p:cNvSpPr>
          <p:nvPr>
            <p:ph type="ctrTitle"/>
          </p:nvPr>
        </p:nvSpPr>
        <p:spPr>
          <a:xfrm>
            <a:off x="614975" y="3124850"/>
            <a:ext cx="6058800" cy="15321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87500737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Subtitle">
    <p:bg>
      <p:bgPr>
        <a:solidFill>
          <a:schemeClr val="accent6"/>
        </a:solidFill>
        <a:effectLst/>
      </p:bgPr>
    </p:bg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oogle Shape;20;p3"/>
          <p:cNvGrpSpPr/>
          <p:nvPr/>
        </p:nvGrpSpPr>
        <p:grpSpPr>
          <a:xfrm>
            <a:off x="381000" y="752088"/>
            <a:ext cx="8762909" cy="3105763"/>
            <a:chOff x="381000" y="752088"/>
            <a:chExt cx="8762909" cy="3105763"/>
          </a:xfrm>
        </p:grpSpPr>
        <p:sp>
          <p:nvSpPr>
            <p:cNvPr id="21" name="Google Shape;21;p3"/>
            <p:cNvSpPr/>
            <p:nvPr/>
          </p:nvSpPr>
          <p:spPr>
            <a:xfrm>
              <a:off x="5833150" y="752100"/>
              <a:ext cx="743025" cy="3102950"/>
            </a:xfrm>
            <a:custGeom>
              <a:avLst/>
              <a:gdLst/>
              <a:ahLst/>
              <a:cxnLst/>
              <a:rect l="l" t="t" r="r" b="b"/>
              <a:pathLst>
                <a:path w="29721" h="124118" extrusionOk="0">
                  <a:moveTo>
                    <a:pt x="29559" y="0"/>
                  </a:moveTo>
                  <a:lnTo>
                    <a:pt x="0" y="21343"/>
                  </a:lnTo>
                  <a:lnTo>
                    <a:pt x="0" y="124118"/>
                  </a:lnTo>
                  <a:lnTo>
                    <a:pt x="29721" y="10287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  <p:sp>
          <p:nvSpPr>
            <p:cNvPr id="22" name="Google Shape;22;p3"/>
            <p:cNvSpPr/>
            <p:nvPr/>
          </p:nvSpPr>
          <p:spPr>
            <a:xfrm>
              <a:off x="6572309" y="752088"/>
              <a:ext cx="2571600" cy="2571900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3" name="Google Shape;23;p3"/>
            <p:cNvSpPr/>
            <p:nvPr/>
          </p:nvSpPr>
          <p:spPr>
            <a:xfrm>
              <a:off x="381000" y="1285650"/>
              <a:ext cx="5452500" cy="2571600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73000">
                  <a:schemeClr val="accent2"/>
                </a:gs>
                <a:gs pos="100000">
                  <a:schemeClr val="accent3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4" name="Google Shape;24;p3"/>
            <p:cNvSpPr/>
            <p:nvPr/>
          </p:nvSpPr>
          <p:spPr>
            <a:xfrm>
              <a:off x="5833500" y="3112325"/>
              <a:ext cx="738775" cy="745525"/>
            </a:xfrm>
            <a:custGeom>
              <a:avLst/>
              <a:gdLst/>
              <a:ahLst/>
              <a:cxnLst/>
              <a:rect l="l" t="t" r="r" b="b"/>
              <a:pathLst>
                <a:path w="29551" h="29821" extrusionOk="0">
                  <a:moveTo>
                    <a:pt x="29397" y="0"/>
                  </a:moveTo>
                  <a:lnTo>
                    <a:pt x="64" y="21385"/>
                  </a:lnTo>
                  <a:lnTo>
                    <a:pt x="0" y="29821"/>
                  </a:lnTo>
                  <a:lnTo>
                    <a:pt x="29551" y="8625"/>
                  </a:lnTo>
                  <a:close/>
                </a:path>
              </a:pathLst>
            </a:custGeom>
            <a:solidFill>
              <a:srgbClr val="001F46">
                <a:alpha val="20110"/>
              </a:srgbClr>
            </a:solidFill>
            <a:ln>
              <a:noFill/>
            </a:ln>
          </p:spPr>
        </p:sp>
        <p:sp>
          <p:nvSpPr>
            <p:cNvPr id="25" name="Google Shape;25;p3"/>
            <p:cNvSpPr/>
            <p:nvPr/>
          </p:nvSpPr>
          <p:spPr>
            <a:xfrm>
              <a:off x="6572284" y="3112333"/>
              <a:ext cx="2571600" cy="211500"/>
            </a:xfrm>
            <a:prstGeom prst="rect">
              <a:avLst/>
            </a:prstGeom>
            <a:solidFill>
              <a:srgbClr val="001F46">
                <a:alpha val="201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6" name="Google Shape;26;p3"/>
            <p:cNvSpPr/>
            <p:nvPr/>
          </p:nvSpPr>
          <p:spPr>
            <a:xfrm>
              <a:off x="381000" y="3645900"/>
              <a:ext cx="5452500" cy="211800"/>
            </a:xfrm>
            <a:prstGeom prst="rect">
              <a:avLst/>
            </a:prstGeom>
            <a:solidFill>
              <a:srgbClr val="001F46">
                <a:alpha val="201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sp>
        <p:nvSpPr>
          <p:cNvPr id="27" name="Google Shape;27;p3"/>
          <p:cNvSpPr txBox="1">
            <a:spLocks noGrp="1"/>
          </p:cNvSpPr>
          <p:nvPr>
            <p:ph type="ctrTitle"/>
          </p:nvPr>
        </p:nvSpPr>
        <p:spPr>
          <a:xfrm>
            <a:off x="614975" y="2026650"/>
            <a:ext cx="4969500" cy="5637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28" name="Google Shape;28;p3"/>
          <p:cNvSpPr txBox="1">
            <a:spLocks noGrp="1"/>
          </p:cNvSpPr>
          <p:nvPr>
            <p:ph type="subTitle" idx="1"/>
          </p:nvPr>
        </p:nvSpPr>
        <p:spPr>
          <a:xfrm>
            <a:off x="614975" y="2611075"/>
            <a:ext cx="4969500" cy="277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790939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oogle Shape;30;p4"/>
          <p:cNvGrpSpPr/>
          <p:nvPr/>
        </p:nvGrpSpPr>
        <p:grpSpPr>
          <a:xfrm>
            <a:off x="381000" y="380950"/>
            <a:ext cx="8762909" cy="4384250"/>
            <a:chOff x="381000" y="380950"/>
            <a:chExt cx="8762909" cy="4384250"/>
          </a:xfrm>
        </p:grpSpPr>
        <p:sp>
          <p:nvSpPr>
            <p:cNvPr id="31" name="Google Shape;31;p4"/>
            <p:cNvSpPr/>
            <p:nvPr/>
          </p:nvSpPr>
          <p:spPr>
            <a:xfrm>
              <a:off x="5829300" y="380950"/>
              <a:ext cx="746875" cy="4382725"/>
            </a:xfrm>
            <a:custGeom>
              <a:avLst/>
              <a:gdLst/>
              <a:ahLst/>
              <a:cxnLst/>
              <a:rect l="l" t="t" r="r" b="b"/>
              <a:pathLst>
                <a:path w="29875" h="175309" extrusionOk="0">
                  <a:moveTo>
                    <a:pt x="29713" y="25517"/>
                  </a:moveTo>
                  <a:lnTo>
                    <a:pt x="0" y="0"/>
                  </a:lnTo>
                  <a:lnTo>
                    <a:pt x="100" y="175309"/>
                  </a:lnTo>
                  <a:lnTo>
                    <a:pt x="29875" y="12839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  <p:sp>
          <p:nvSpPr>
            <p:cNvPr id="32" name="Google Shape;32;p4"/>
            <p:cNvSpPr/>
            <p:nvPr/>
          </p:nvSpPr>
          <p:spPr>
            <a:xfrm>
              <a:off x="5830600" y="3379100"/>
              <a:ext cx="741675" cy="1384575"/>
            </a:xfrm>
            <a:custGeom>
              <a:avLst/>
              <a:gdLst/>
              <a:ahLst/>
              <a:cxnLst/>
              <a:rect l="l" t="t" r="r" b="b"/>
              <a:pathLst>
                <a:path w="29667" h="55383" extrusionOk="0">
                  <a:moveTo>
                    <a:pt x="29513" y="0"/>
                  </a:moveTo>
                  <a:lnTo>
                    <a:pt x="0" y="46895"/>
                  </a:lnTo>
                  <a:lnTo>
                    <a:pt x="0" y="55383"/>
                  </a:lnTo>
                  <a:lnTo>
                    <a:pt x="29667" y="8625"/>
                  </a:lnTo>
                  <a:close/>
                </a:path>
              </a:pathLst>
            </a:custGeom>
            <a:solidFill>
              <a:srgbClr val="001F46">
                <a:alpha val="20110"/>
              </a:srgbClr>
            </a:solidFill>
            <a:ln>
              <a:noFill/>
            </a:ln>
          </p:spPr>
        </p:sp>
        <p:sp>
          <p:nvSpPr>
            <p:cNvPr id="33" name="Google Shape;33;p4"/>
            <p:cNvSpPr/>
            <p:nvPr/>
          </p:nvSpPr>
          <p:spPr>
            <a:xfrm rot="10800000">
              <a:off x="6572309" y="1017613"/>
              <a:ext cx="2571600" cy="2571900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73000">
                  <a:schemeClr val="accent2"/>
                </a:gs>
                <a:gs pos="100000">
                  <a:schemeClr val="accent3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34" name="Google Shape;34;p4"/>
            <p:cNvSpPr/>
            <p:nvPr/>
          </p:nvSpPr>
          <p:spPr>
            <a:xfrm rot="10800000">
              <a:off x="381000" y="381000"/>
              <a:ext cx="5452500" cy="4384200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35" name="Google Shape;35;p4"/>
            <p:cNvSpPr/>
            <p:nvPr/>
          </p:nvSpPr>
          <p:spPr>
            <a:xfrm>
              <a:off x="6572284" y="3377858"/>
              <a:ext cx="2571600" cy="211500"/>
            </a:xfrm>
            <a:prstGeom prst="rect">
              <a:avLst/>
            </a:prstGeom>
            <a:solidFill>
              <a:srgbClr val="001F46">
                <a:alpha val="201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36" name="Google Shape;36;p4"/>
            <p:cNvSpPr/>
            <p:nvPr/>
          </p:nvSpPr>
          <p:spPr>
            <a:xfrm>
              <a:off x="381000" y="4550600"/>
              <a:ext cx="5452500" cy="211800"/>
            </a:xfrm>
            <a:prstGeom prst="rect">
              <a:avLst/>
            </a:prstGeom>
            <a:solidFill>
              <a:srgbClr val="001F46">
                <a:alpha val="201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grpSp>
        <p:nvGrpSpPr>
          <p:cNvPr id="37" name="Google Shape;37;p4"/>
          <p:cNvGrpSpPr/>
          <p:nvPr/>
        </p:nvGrpSpPr>
        <p:grpSpPr>
          <a:xfrm>
            <a:off x="0" y="4762400"/>
            <a:ext cx="603997" cy="381100"/>
            <a:chOff x="0" y="4762400"/>
            <a:chExt cx="603997" cy="381100"/>
          </a:xfrm>
        </p:grpSpPr>
        <p:sp>
          <p:nvSpPr>
            <p:cNvPr id="38" name="Google Shape;38;p4"/>
            <p:cNvSpPr/>
            <p:nvPr/>
          </p:nvSpPr>
          <p:spPr>
            <a:xfrm>
              <a:off x="380497" y="4762400"/>
              <a:ext cx="223500" cy="3810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39" name="Google Shape;39;p4"/>
            <p:cNvSpPr/>
            <p:nvPr/>
          </p:nvSpPr>
          <p:spPr>
            <a:xfrm>
              <a:off x="0" y="4762500"/>
              <a:ext cx="381000" cy="381000"/>
            </a:xfrm>
            <a:prstGeom prst="rect">
              <a:avLst/>
            </a:prstGeom>
            <a:gradFill>
              <a:gsLst>
                <a:gs pos="0">
                  <a:schemeClr val="accent6"/>
                </a:gs>
                <a:gs pos="100000">
                  <a:schemeClr val="lt2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sp>
        <p:nvSpPr>
          <p:cNvPr id="40" name="Google Shape;40;p4"/>
          <p:cNvSpPr txBox="1">
            <a:spLocks noGrp="1"/>
          </p:cNvSpPr>
          <p:nvPr>
            <p:ph type="body" idx="1"/>
          </p:nvPr>
        </p:nvSpPr>
        <p:spPr>
          <a:xfrm>
            <a:off x="1105629" y="1039525"/>
            <a:ext cx="4055100" cy="291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419100" rtl="0"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3000"/>
              <a:buChar char="▸"/>
              <a:defRPr sz="3000">
                <a:solidFill>
                  <a:schemeClr val="lt1"/>
                </a:solidFill>
              </a:defRPr>
            </a:lvl1pPr>
            <a:lvl2pPr marL="914400" lvl="1" indent="-4191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Char char="▹"/>
              <a:defRPr sz="3000">
                <a:solidFill>
                  <a:schemeClr val="lt1"/>
                </a:solidFill>
              </a:defRPr>
            </a:lvl2pPr>
            <a:lvl3pPr marL="1371600" lvl="2" indent="-4191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Char char="■"/>
              <a:defRPr sz="3000">
                <a:solidFill>
                  <a:schemeClr val="lt1"/>
                </a:solidFill>
              </a:defRPr>
            </a:lvl3pPr>
            <a:lvl4pPr marL="1828800" lvl="3" indent="-4191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Char char="●"/>
              <a:defRPr sz="3000">
                <a:solidFill>
                  <a:schemeClr val="lt1"/>
                </a:solidFill>
              </a:defRPr>
            </a:lvl4pPr>
            <a:lvl5pPr marL="2286000" lvl="4" indent="-4191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Char char="○"/>
              <a:defRPr sz="3000">
                <a:solidFill>
                  <a:schemeClr val="lt1"/>
                </a:solidFill>
              </a:defRPr>
            </a:lvl5pPr>
            <a:lvl6pPr marL="2743200" lvl="5" indent="-4191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Char char="■"/>
              <a:defRPr sz="3000">
                <a:solidFill>
                  <a:schemeClr val="lt1"/>
                </a:solidFill>
              </a:defRPr>
            </a:lvl6pPr>
            <a:lvl7pPr marL="3200400" lvl="6" indent="-4191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Char char="●"/>
              <a:defRPr sz="3000">
                <a:solidFill>
                  <a:schemeClr val="lt1"/>
                </a:solidFill>
              </a:defRPr>
            </a:lvl7pPr>
            <a:lvl8pPr marL="3657600" lvl="7" indent="-4191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Char char="○"/>
              <a:defRPr sz="3000">
                <a:solidFill>
                  <a:schemeClr val="lt1"/>
                </a:solidFill>
              </a:defRPr>
            </a:lvl8pPr>
            <a:lvl9pPr marL="4114800" lvl="8" indent="-4191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Char char="■"/>
              <a:defRPr sz="30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1" name="Google Shape;41;p4"/>
          <p:cNvSpPr txBox="1"/>
          <p:nvPr/>
        </p:nvSpPr>
        <p:spPr>
          <a:xfrm>
            <a:off x="723450" y="720725"/>
            <a:ext cx="381000" cy="65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en" sz="9600">
                <a:solidFill>
                  <a:srgbClr val="001F46"/>
                </a:solidFill>
                <a:latin typeface="Barlow"/>
                <a:ea typeface="Barlow"/>
                <a:cs typeface="Barlow"/>
                <a:sym typeface="Barlow"/>
              </a:rPr>
              <a:t>“</a:t>
            </a:r>
            <a:endParaRPr sz="9600">
              <a:solidFill>
                <a:srgbClr val="001F46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42" name="Google Shape;42;p4"/>
          <p:cNvSpPr txBox="1">
            <a:spLocks noGrp="1"/>
          </p:cNvSpPr>
          <p:nvPr>
            <p:ph type="sldNum" idx="12"/>
          </p:nvPr>
        </p:nvSpPr>
        <p:spPr>
          <a:xfrm>
            <a:off x="0" y="4762400"/>
            <a:ext cx="381000" cy="3864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">
                <a:solidFill>
                  <a:srgbClr val="748394"/>
                </a:solidFill>
              </a:rPr>
              <a:pPr/>
              <a:t>‹#›</a:t>
            </a:fld>
            <a:endParaRPr>
              <a:solidFill>
                <a:srgbClr val="74839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43213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_AND_TWO_COLUMNS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Google Shape;71;p7"/>
          <p:cNvGrpSpPr/>
          <p:nvPr/>
        </p:nvGrpSpPr>
        <p:grpSpPr>
          <a:xfrm>
            <a:off x="0" y="4762400"/>
            <a:ext cx="603997" cy="381100"/>
            <a:chOff x="0" y="4762400"/>
            <a:chExt cx="603997" cy="381100"/>
          </a:xfrm>
        </p:grpSpPr>
        <p:sp>
          <p:nvSpPr>
            <p:cNvPr id="72" name="Google Shape;72;p7"/>
            <p:cNvSpPr/>
            <p:nvPr/>
          </p:nvSpPr>
          <p:spPr>
            <a:xfrm>
              <a:off x="380497" y="4762400"/>
              <a:ext cx="223500" cy="3810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73;p7"/>
            <p:cNvSpPr/>
            <p:nvPr/>
          </p:nvSpPr>
          <p:spPr>
            <a:xfrm>
              <a:off x="0" y="4762500"/>
              <a:ext cx="381000" cy="381000"/>
            </a:xfrm>
            <a:prstGeom prst="rect">
              <a:avLst/>
            </a:prstGeom>
            <a:gradFill>
              <a:gsLst>
                <a:gs pos="0">
                  <a:schemeClr val="accent6"/>
                </a:gs>
                <a:gs pos="100000">
                  <a:schemeClr val="lt2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4" name="Google Shape;74;p7"/>
          <p:cNvGrpSpPr/>
          <p:nvPr/>
        </p:nvGrpSpPr>
        <p:grpSpPr>
          <a:xfrm>
            <a:off x="381000" y="0"/>
            <a:ext cx="8763111" cy="1310918"/>
            <a:chOff x="381000" y="0"/>
            <a:chExt cx="8763111" cy="1310918"/>
          </a:xfrm>
        </p:grpSpPr>
        <p:grpSp>
          <p:nvGrpSpPr>
            <p:cNvPr id="75" name="Google Shape;75;p7"/>
            <p:cNvGrpSpPr/>
            <p:nvPr/>
          </p:nvGrpSpPr>
          <p:grpSpPr>
            <a:xfrm>
              <a:off x="381000" y="0"/>
              <a:ext cx="8763111" cy="1310300"/>
              <a:chOff x="381000" y="0"/>
              <a:chExt cx="8763111" cy="1310300"/>
            </a:xfrm>
          </p:grpSpPr>
          <p:sp>
            <p:nvSpPr>
              <p:cNvPr id="76" name="Google Shape;76;p7"/>
              <p:cNvSpPr/>
              <p:nvPr/>
            </p:nvSpPr>
            <p:spPr>
              <a:xfrm>
                <a:off x="7371879" y="0"/>
                <a:ext cx="721985" cy="1310275"/>
              </a:xfrm>
              <a:custGeom>
                <a:avLst/>
                <a:gdLst/>
                <a:ahLst/>
                <a:cxnLst/>
                <a:rect l="l" t="t" r="r" b="b"/>
                <a:pathLst>
                  <a:path w="23660" h="52411" extrusionOk="0">
                    <a:moveTo>
                      <a:pt x="23655" y="0"/>
                    </a:moveTo>
                    <a:lnTo>
                      <a:pt x="0" y="15445"/>
                    </a:lnTo>
                    <a:lnTo>
                      <a:pt x="14" y="52411"/>
                    </a:lnTo>
                    <a:lnTo>
                      <a:pt x="23660" y="42172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</p:sp>
          <p:sp>
            <p:nvSpPr>
              <p:cNvPr id="77" name="Google Shape;77;p7"/>
              <p:cNvSpPr/>
              <p:nvPr/>
            </p:nvSpPr>
            <p:spPr>
              <a:xfrm>
                <a:off x="8090211" y="0"/>
                <a:ext cx="1053900" cy="1053900"/>
              </a:xfrm>
              <a:prstGeom prst="rect">
                <a:avLst/>
              </a:pr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" name="Google Shape;78;p7"/>
              <p:cNvSpPr/>
              <p:nvPr/>
            </p:nvSpPr>
            <p:spPr>
              <a:xfrm>
                <a:off x="381000" y="384200"/>
                <a:ext cx="6990900" cy="926100"/>
              </a:xfrm>
              <a:prstGeom prst="rect">
                <a:avLst/>
              </a:prstGeom>
              <a:gradFill>
                <a:gsLst>
                  <a:gs pos="0">
                    <a:schemeClr val="accent2"/>
                  </a:gs>
                  <a:gs pos="73000">
                    <a:schemeClr val="accent2"/>
                  </a:gs>
                  <a:gs pos="100000">
                    <a:schemeClr val="accent3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9" name="Google Shape;79;p7"/>
            <p:cNvGrpSpPr/>
            <p:nvPr/>
          </p:nvGrpSpPr>
          <p:grpSpPr>
            <a:xfrm>
              <a:off x="381000" y="967217"/>
              <a:ext cx="8763100" cy="343701"/>
              <a:chOff x="381000" y="862358"/>
              <a:chExt cx="8763100" cy="576872"/>
            </a:xfrm>
          </p:grpSpPr>
          <p:sp>
            <p:nvSpPr>
              <p:cNvPr id="80" name="Google Shape;80;p7"/>
              <p:cNvSpPr/>
              <p:nvPr/>
            </p:nvSpPr>
            <p:spPr>
              <a:xfrm>
                <a:off x="7370250" y="863755"/>
                <a:ext cx="719800" cy="575475"/>
              </a:xfrm>
              <a:custGeom>
                <a:avLst/>
                <a:gdLst/>
                <a:ahLst/>
                <a:cxnLst/>
                <a:rect l="l" t="t" r="r" b="b"/>
                <a:pathLst>
                  <a:path w="28792" h="23019" extrusionOk="0">
                    <a:moveTo>
                      <a:pt x="28792" y="0"/>
                    </a:moveTo>
                    <a:lnTo>
                      <a:pt x="53" y="17878"/>
                    </a:lnTo>
                    <a:lnTo>
                      <a:pt x="0" y="23019"/>
                    </a:lnTo>
                    <a:lnTo>
                      <a:pt x="28792" y="5853"/>
                    </a:lnTo>
                    <a:close/>
                  </a:path>
                </a:pathLst>
              </a:custGeom>
              <a:solidFill>
                <a:srgbClr val="001F46">
                  <a:alpha val="20110"/>
                </a:srgbClr>
              </a:solidFill>
              <a:ln>
                <a:noFill/>
              </a:ln>
            </p:spPr>
          </p:sp>
          <p:sp>
            <p:nvSpPr>
              <p:cNvPr id="81" name="Google Shape;81;p7"/>
              <p:cNvSpPr/>
              <p:nvPr/>
            </p:nvSpPr>
            <p:spPr>
              <a:xfrm>
                <a:off x="8090200" y="862358"/>
                <a:ext cx="1053900" cy="145500"/>
              </a:xfrm>
              <a:prstGeom prst="rect">
                <a:avLst/>
              </a:prstGeom>
              <a:solidFill>
                <a:srgbClr val="001F46">
                  <a:alpha val="2011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" name="Google Shape;82;p7"/>
              <p:cNvSpPr/>
              <p:nvPr/>
            </p:nvSpPr>
            <p:spPr>
              <a:xfrm>
                <a:off x="381000" y="1310303"/>
                <a:ext cx="6990900" cy="127800"/>
              </a:xfrm>
              <a:prstGeom prst="rect">
                <a:avLst/>
              </a:prstGeom>
              <a:solidFill>
                <a:srgbClr val="001F46">
                  <a:alpha val="2011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83" name="Google Shape;83;p7"/>
          <p:cNvSpPr txBox="1">
            <a:spLocks noGrp="1"/>
          </p:cNvSpPr>
          <p:nvPr>
            <p:ph type="title"/>
          </p:nvPr>
        </p:nvSpPr>
        <p:spPr>
          <a:xfrm>
            <a:off x="614975" y="391350"/>
            <a:ext cx="6757800" cy="9195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7"/>
          <p:cNvSpPr txBox="1">
            <a:spLocks noGrp="1"/>
          </p:cNvSpPr>
          <p:nvPr>
            <p:ph type="body" idx="1"/>
          </p:nvPr>
        </p:nvSpPr>
        <p:spPr>
          <a:xfrm>
            <a:off x="604000" y="1705175"/>
            <a:ext cx="3185400" cy="2715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68300" rtl="0">
              <a:spcBef>
                <a:spcPts val="600"/>
              </a:spcBef>
              <a:spcAft>
                <a:spcPts val="0"/>
              </a:spcAft>
              <a:buSzPts val="2200"/>
              <a:buChar char="▸"/>
              <a:defRPr sz="2200"/>
            </a:lvl1pPr>
            <a:lvl2pPr marL="914400" lvl="1" indent="-368300" rtl="0">
              <a:spcBef>
                <a:spcPts val="0"/>
              </a:spcBef>
              <a:spcAft>
                <a:spcPts val="0"/>
              </a:spcAft>
              <a:buSzPts val="2200"/>
              <a:buChar char="▹"/>
              <a:defRPr sz="2200"/>
            </a:lvl2pPr>
            <a:lvl3pPr marL="1371600" lvl="2" indent="-368300" rtl="0"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3pPr>
            <a:lvl4pPr marL="1828800" lvl="3" indent="-368300" rtl="0"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4pPr>
            <a:lvl5pPr marL="2286000" lvl="4" indent="-368300" rtl="0"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5pPr>
            <a:lvl6pPr marL="2743200" lvl="5" indent="-368300" rtl="0"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6pPr>
            <a:lvl7pPr marL="3200400" lvl="6" indent="-368300" rtl="0"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7pPr>
            <a:lvl8pPr marL="3657600" lvl="7" indent="-368300" rtl="0"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8pPr>
            <a:lvl9pPr marL="4114800" lvl="8" indent="-368300" rtl="0"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9pPr>
          </a:lstStyle>
          <a:p>
            <a:endParaRPr/>
          </a:p>
        </p:txBody>
      </p:sp>
      <p:sp>
        <p:nvSpPr>
          <p:cNvPr id="85" name="Google Shape;85;p7"/>
          <p:cNvSpPr txBox="1">
            <a:spLocks noGrp="1"/>
          </p:cNvSpPr>
          <p:nvPr>
            <p:ph type="body" idx="2"/>
          </p:nvPr>
        </p:nvSpPr>
        <p:spPr>
          <a:xfrm>
            <a:off x="4187378" y="1705175"/>
            <a:ext cx="3185400" cy="2715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68300" rtl="0">
              <a:spcBef>
                <a:spcPts val="600"/>
              </a:spcBef>
              <a:spcAft>
                <a:spcPts val="0"/>
              </a:spcAft>
              <a:buSzPts val="2200"/>
              <a:buChar char="▸"/>
              <a:defRPr sz="2200"/>
            </a:lvl1pPr>
            <a:lvl2pPr marL="914400" lvl="1" indent="-368300" rtl="0">
              <a:spcBef>
                <a:spcPts val="0"/>
              </a:spcBef>
              <a:spcAft>
                <a:spcPts val="0"/>
              </a:spcAft>
              <a:buSzPts val="2200"/>
              <a:buChar char="▹"/>
              <a:defRPr sz="2200"/>
            </a:lvl2pPr>
            <a:lvl3pPr marL="1371600" lvl="2" indent="-368300" rtl="0"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3pPr>
            <a:lvl4pPr marL="1828800" lvl="3" indent="-368300" rtl="0"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4pPr>
            <a:lvl5pPr marL="2286000" lvl="4" indent="-368300" rtl="0"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5pPr>
            <a:lvl6pPr marL="2743200" lvl="5" indent="-368300" rtl="0"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6pPr>
            <a:lvl7pPr marL="3200400" lvl="6" indent="-368300" rtl="0"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7pPr>
            <a:lvl8pPr marL="3657600" lvl="7" indent="-368300" rtl="0"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8pPr>
            <a:lvl9pPr marL="4114800" lvl="8" indent="-368300" rtl="0"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9pPr>
          </a:lstStyle>
          <a:p>
            <a:endParaRPr/>
          </a:p>
        </p:txBody>
      </p:sp>
      <p:sp>
        <p:nvSpPr>
          <p:cNvPr id="86" name="Google Shape;86;p7"/>
          <p:cNvSpPr txBox="1">
            <a:spLocks noGrp="1"/>
          </p:cNvSpPr>
          <p:nvPr>
            <p:ph type="sldNum" idx="12"/>
          </p:nvPr>
        </p:nvSpPr>
        <p:spPr>
          <a:xfrm>
            <a:off x="0" y="4762400"/>
            <a:ext cx="381000" cy="3864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 + 1 column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oogle Shape;44;p5"/>
          <p:cNvGrpSpPr/>
          <p:nvPr/>
        </p:nvGrpSpPr>
        <p:grpSpPr>
          <a:xfrm>
            <a:off x="0" y="4762400"/>
            <a:ext cx="603997" cy="381100"/>
            <a:chOff x="0" y="4762400"/>
            <a:chExt cx="603997" cy="381100"/>
          </a:xfrm>
        </p:grpSpPr>
        <p:sp>
          <p:nvSpPr>
            <p:cNvPr id="45" name="Google Shape;45;p5"/>
            <p:cNvSpPr/>
            <p:nvPr/>
          </p:nvSpPr>
          <p:spPr>
            <a:xfrm>
              <a:off x="380497" y="4762400"/>
              <a:ext cx="223500" cy="3810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6" name="Google Shape;46;p5"/>
            <p:cNvSpPr/>
            <p:nvPr/>
          </p:nvSpPr>
          <p:spPr>
            <a:xfrm>
              <a:off x="0" y="4762500"/>
              <a:ext cx="381000" cy="381000"/>
            </a:xfrm>
            <a:prstGeom prst="rect">
              <a:avLst/>
            </a:prstGeom>
            <a:gradFill>
              <a:gsLst>
                <a:gs pos="0">
                  <a:schemeClr val="accent6"/>
                </a:gs>
                <a:gs pos="100000">
                  <a:schemeClr val="lt2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grpSp>
        <p:nvGrpSpPr>
          <p:cNvPr id="47" name="Google Shape;47;p5"/>
          <p:cNvGrpSpPr/>
          <p:nvPr/>
        </p:nvGrpSpPr>
        <p:grpSpPr>
          <a:xfrm>
            <a:off x="381000" y="0"/>
            <a:ext cx="8763111" cy="1310918"/>
            <a:chOff x="381000" y="0"/>
            <a:chExt cx="8763111" cy="1310918"/>
          </a:xfrm>
        </p:grpSpPr>
        <p:grpSp>
          <p:nvGrpSpPr>
            <p:cNvPr id="48" name="Google Shape;48;p5"/>
            <p:cNvGrpSpPr/>
            <p:nvPr/>
          </p:nvGrpSpPr>
          <p:grpSpPr>
            <a:xfrm>
              <a:off x="381000" y="0"/>
              <a:ext cx="8763111" cy="1310300"/>
              <a:chOff x="381000" y="0"/>
              <a:chExt cx="8763111" cy="1310300"/>
            </a:xfrm>
          </p:grpSpPr>
          <p:sp>
            <p:nvSpPr>
              <p:cNvPr id="49" name="Google Shape;49;p5"/>
              <p:cNvSpPr/>
              <p:nvPr/>
            </p:nvSpPr>
            <p:spPr>
              <a:xfrm>
                <a:off x="7371879" y="0"/>
                <a:ext cx="721985" cy="1310275"/>
              </a:xfrm>
              <a:custGeom>
                <a:avLst/>
                <a:gdLst/>
                <a:ahLst/>
                <a:cxnLst/>
                <a:rect l="l" t="t" r="r" b="b"/>
                <a:pathLst>
                  <a:path w="23660" h="52411" extrusionOk="0">
                    <a:moveTo>
                      <a:pt x="23655" y="0"/>
                    </a:moveTo>
                    <a:lnTo>
                      <a:pt x="0" y="15445"/>
                    </a:lnTo>
                    <a:lnTo>
                      <a:pt x="14" y="52411"/>
                    </a:lnTo>
                    <a:lnTo>
                      <a:pt x="23660" y="42172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</p:sp>
          <p:sp>
            <p:nvSpPr>
              <p:cNvPr id="50" name="Google Shape;50;p5"/>
              <p:cNvSpPr/>
              <p:nvPr/>
            </p:nvSpPr>
            <p:spPr>
              <a:xfrm>
                <a:off x="8090211" y="0"/>
                <a:ext cx="1053900" cy="1053900"/>
              </a:xfrm>
              <a:prstGeom prst="rect">
                <a:avLst/>
              </a:pr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51" name="Google Shape;51;p5"/>
              <p:cNvSpPr/>
              <p:nvPr/>
            </p:nvSpPr>
            <p:spPr>
              <a:xfrm>
                <a:off x="381000" y="384200"/>
                <a:ext cx="6990900" cy="926100"/>
              </a:xfrm>
              <a:prstGeom prst="rect">
                <a:avLst/>
              </a:prstGeom>
              <a:gradFill>
                <a:gsLst>
                  <a:gs pos="0">
                    <a:schemeClr val="accent2"/>
                  </a:gs>
                  <a:gs pos="73000">
                    <a:schemeClr val="accent2"/>
                  </a:gs>
                  <a:gs pos="100000">
                    <a:schemeClr val="accent3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52" name="Google Shape;52;p5"/>
            <p:cNvGrpSpPr/>
            <p:nvPr/>
          </p:nvGrpSpPr>
          <p:grpSpPr>
            <a:xfrm>
              <a:off x="381000" y="967217"/>
              <a:ext cx="8763100" cy="343701"/>
              <a:chOff x="381000" y="862358"/>
              <a:chExt cx="8763100" cy="576872"/>
            </a:xfrm>
          </p:grpSpPr>
          <p:sp>
            <p:nvSpPr>
              <p:cNvPr id="53" name="Google Shape;53;p5"/>
              <p:cNvSpPr/>
              <p:nvPr/>
            </p:nvSpPr>
            <p:spPr>
              <a:xfrm>
                <a:off x="7370250" y="863755"/>
                <a:ext cx="719800" cy="575475"/>
              </a:xfrm>
              <a:custGeom>
                <a:avLst/>
                <a:gdLst/>
                <a:ahLst/>
                <a:cxnLst/>
                <a:rect l="l" t="t" r="r" b="b"/>
                <a:pathLst>
                  <a:path w="28792" h="23019" extrusionOk="0">
                    <a:moveTo>
                      <a:pt x="28792" y="0"/>
                    </a:moveTo>
                    <a:lnTo>
                      <a:pt x="53" y="17878"/>
                    </a:lnTo>
                    <a:lnTo>
                      <a:pt x="0" y="23019"/>
                    </a:lnTo>
                    <a:lnTo>
                      <a:pt x="28792" y="5853"/>
                    </a:lnTo>
                    <a:close/>
                  </a:path>
                </a:pathLst>
              </a:custGeom>
              <a:solidFill>
                <a:srgbClr val="001F46">
                  <a:alpha val="20110"/>
                </a:srgbClr>
              </a:solidFill>
              <a:ln>
                <a:noFill/>
              </a:ln>
            </p:spPr>
          </p:sp>
          <p:sp>
            <p:nvSpPr>
              <p:cNvPr id="54" name="Google Shape;54;p5"/>
              <p:cNvSpPr/>
              <p:nvPr/>
            </p:nvSpPr>
            <p:spPr>
              <a:xfrm>
                <a:off x="8090200" y="862358"/>
                <a:ext cx="1053900" cy="145500"/>
              </a:xfrm>
              <a:prstGeom prst="rect">
                <a:avLst/>
              </a:prstGeom>
              <a:solidFill>
                <a:srgbClr val="001F46">
                  <a:alpha val="2011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55" name="Google Shape;55;p5"/>
              <p:cNvSpPr/>
              <p:nvPr/>
            </p:nvSpPr>
            <p:spPr>
              <a:xfrm>
                <a:off x="381000" y="1310303"/>
                <a:ext cx="6990900" cy="127800"/>
              </a:xfrm>
              <a:prstGeom prst="rect">
                <a:avLst/>
              </a:prstGeom>
              <a:solidFill>
                <a:srgbClr val="001F46">
                  <a:alpha val="2011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</p:grpSp>
      <p:sp>
        <p:nvSpPr>
          <p:cNvPr id="56" name="Google Shape;56;p5"/>
          <p:cNvSpPr txBox="1">
            <a:spLocks noGrp="1"/>
          </p:cNvSpPr>
          <p:nvPr>
            <p:ph type="title"/>
          </p:nvPr>
        </p:nvSpPr>
        <p:spPr>
          <a:xfrm>
            <a:off x="614975" y="391350"/>
            <a:ext cx="6757800" cy="9195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5"/>
          <p:cNvSpPr txBox="1">
            <a:spLocks noGrp="1"/>
          </p:cNvSpPr>
          <p:nvPr>
            <p:ph type="body" idx="1"/>
          </p:nvPr>
        </p:nvSpPr>
        <p:spPr>
          <a:xfrm>
            <a:off x="614975" y="1705175"/>
            <a:ext cx="6757800" cy="2826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81000" rtl="0">
              <a:spcBef>
                <a:spcPts val="600"/>
              </a:spcBef>
              <a:spcAft>
                <a:spcPts val="0"/>
              </a:spcAft>
              <a:buSzPts val="2400"/>
              <a:buChar char="▸"/>
              <a:defRPr/>
            </a:lvl1pPr>
            <a:lvl2pPr marL="914400" lvl="1" indent="-381000" rtl="0">
              <a:spcBef>
                <a:spcPts val="0"/>
              </a:spcBef>
              <a:spcAft>
                <a:spcPts val="0"/>
              </a:spcAft>
              <a:buSzPts val="2400"/>
              <a:buChar char="▹"/>
              <a:defRPr/>
            </a:lvl2pPr>
            <a:lvl3pPr marL="1371600" lvl="2" indent="-381000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3pPr>
            <a:lvl4pPr marL="1828800" lvl="3" indent="-381000" rtl="0"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4pPr>
            <a:lvl5pPr marL="2286000" lvl="4" indent="-381000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5pPr>
            <a:lvl6pPr marL="2743200" lvl="5" indent="-381000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6pPr>
            <a:lvl7pPr marL="3200400" lvl="6" indent="-381000" rtl="0"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7pPr>
            <a:lvl8pPr marL="3657600" lvl="7" indent="-381000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8pPr>
            <a:lvl9pPr marL="4114800" lvl="8" indent="-381000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9pPr>
          </a:lstStyle>
          <a:p>
            <a:endParaRPr/>
          </a:p>
        </p:txBody>
      </p:sp>
      <p:sp>
        <p:nvSpPr>
          <p:cNvPr id="58" name="Google Shape;58;p5"/>
          <p:cNvSpPr txBox="1">
            <a:spLocks noGrp="1"/>
          </p:cNvSpPr>
          <p:nvPr>
            <p:ph type="sldNum" idx="12"/>
          </p:nvPr>
        </p:nvSpPr>
        <p:spPr>
          <a:xfrm>
            <a:off x="0" y="4762400"/>
            <a:ext cx="381000" cy="3864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">
                <a:solidFill>
                  <a:srgbClr val="748394"/>
                </a:solidFill>
              </a:rPr>
              <a:pPr/>
              <a:t>‹#›</a:t>
            </a:fld>
            <a:endParaRPr>
              <a:solidFill>
                <a:srgbClr val="74839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676043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+ Image">
  <p:cSld name="Title + 1 column + Image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Google Shape;60;p6"/>
          <p:cNvGrpSpPr/>
          <p:nvPr/>
        </p:nvGrpSpPr>
        <p:grpSpPr>
          <a:xfrm>
            <a:off x="0" y="4762400"/>
            <a:ext cx="603997" cy="381100"/>
            <a:chOff x="0" y="4762400"/>
            <a:chExt cx="603997" cy="381100"/>
          </a:xfrm>
        </p:grpSpPr>
        <p:sp>
          <p:nvSpPr>
            <p:cNvPr id="61" name="Google Shape;61;p6"/>
            <p:cNvSpPr/>
            <p:nvPr/>
          </p:nvSpPr>
          <p:spPr>
            <a:xfrm>
              <a:off x="380497" y="4762400"/>
              <a:ext cx="223500" cy="3810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2" name="Google Shape;62;p6"/>
            <p:cNvSpPr/>
            <p:nvPr/>
          </p:nvSpPr>
          <p:spPr>
            <a:xfrm>
              <a:off x="0" y="4762500"/>
              <a:ext cx="381000" cy="381000"/>
            </a:xfrm>
            <a:prstGeom prst="rect">
              <a:avLst/>
            </a:prstGeom>
            <a:gradFill>
              <a:gsLst>
                <a:gs pos="0">
                  <a:schemeClr val="accent6"/>
                </a:gs>
                <a:gs pos="100000">
                  <a:schemeClr val="lt2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sp>
        <p:nvSpPr>
          <p:cNvPr id="63" name="Google Shape;63;p6"/>
          <p:cNvSpPr txBox="1">
            <a:spLocks noGrp="1"/>
          </p:cNvSpPr>
          <p:nvPr>
            <p:ph type="title"/>
          </p:nvPr>
        </p:nvSpPr>
        <p:spPr>
          <a:xfrm>
            <a:off x="614975" y="391350"/>
            <a:ext cx="3613200" cy="9195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>
                <a:solidFill>
                  <a:schemeClr val="accen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>
                <a:solidFill>
                  <a:schemeClr val="accen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>
                <a:solidFill>
                  <a:schemeClr val="accen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>
                <a:solidFill>
                  <a:schemeClr val="accen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>
                <a:solidFill>
                  <a:schemeClr val="accen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>
                <a:solidFill>
                  <a:schemeClr val="accen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>
                <a:solidFill>
                  <a:schemeClr val="accen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64" name="Google Shape;64;p6"/>
          <p:cNvSpPr txBox="1">
            <a:spLocks noGrp="1"/>
          </p:cNvSpPr>
          <p:nvPr>
            <p:ph type="body" idx="1"/>
          </p:nvPr>
        </p:nvSpPr>
        <p:spPr>
          <a:xfrm>
            <a:off x="614975" y="1476575"/>
            <a:ext cx="3613200" cy="2826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81000" rtl="0">
              <a:spcBef>
                <a:spcPts val="600"/>
              </a:spcBef>
              <a:spcAft>
                <a:spcPts val="0"/>
              </a:spcAft>
              <a:buSzPts val="2400"/>
              <a:buChar char="▸"/>
              <a:defRPr/>
            </a:lvl1pPr>
            <a:lvl2pPr marL="914400" lvl="1" indent="-381000" rtl="0">
              <a:spcBef>
                <a:spcPts val="0"/>
              </a:spcBef>
              <a:spcAft>
                <a:spcPts val="0"/>
              </a:spcAft>
              <a:buSzPts val="2400"/>
              <a:buChar char="▹"/>
              <a:defRPr/>
            </a:lvl2pPr>
            <a:lvl3pPr marL="1371600" lvl="2" indent="-381000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3pPr>
            <a:lvl4pPr marL="1828800" lvl="3" indent="-381000" rtl="0"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4pPr>
            <a:lvl5pPr marL="2286000" lvl="4" indent="-381000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5pPr>
            <a:lvl6pPr marL="2743200" lvl="5" indent="-381000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6pPr>
            <a:lvl7pPr marL="3200400" lvl="6" indent="-381000" rtl="0"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7pPr>
            <a:lvl8pPr marL="3657600" lvl="7" indent="-381000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8pPr>
            <a:lvl9pPr marL="4114800" lvl="8" indent="-381000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9pPr>
          </a:lstStyle>
          <a:p>
            <a:endParaRPr/>
          </a:p>
        </p:txBody>
      </p:sp>
      <p:sp>
        <p:nvSpPr>
          <p:cNvPr id="65" name="Google Shape;65;p6"/>
          <p:cNvSpPr txBox="1">
            <a:spLocks noGrp="1"/>
          </p:cNvSpPr>
          <p:nvPr>
            <p:ph type="sldNum" idx="12"/>
          </p:nvPr>
        </p:nvSpPr>
        <p:spPr>
          <a:xfrm>
            <a:off x="0" y="4762400"/>
            <a:ext cx="381000" cy="3864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">
                <a:solidFill>
                  <a:srgbClr val="748394"/>
                </a:solidFill>
              </a:rPr>
              <a:pPr/>
              <a:t>‹#›</a:t>
            </a:fld>
            <a:endParaRPr>
              <a:solidFill>
                <a:srgbClr val="748394"/>
              </a:solidFill>
            </a:endParaRPr>
          </a:p>
        </p:txBody>
      </p:sp>
      <p:grpSp>
        <p:nvGrpSpPr>
          <p:cNvPr id="66" name="Google Shape;66;p6"/>
          <p:cNvGrpSpPr/>
          <p:nvPr/>
        </p:nvGrpSpPr>
        <p:grpSpPr>
          <a:xfrm rot="10800000">
            <a:off x="4572000" y="-47"/>
            <a:ext cx="4572000" cy="5157522"/>
            <a:chOff x="8" y="-13862"/>
            <a:chExt cx="4572000" cy="5157522"/>
          </a:xfrm>
        </p:grpSpPr>
        <p:sp>
          <p:nvSpPr>
            <p:cNvPr id="67" name="Google Shape;67;p6"/>
            <p:cNvSpPr/>
            <p:nvPr/>
          </p:nvSpPr>
          <p:spPr>
            <a:xfrm rot="10800000">
              <a:off x="8" y="160"/>
              <a:ext cx="377100" cy="5143500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8" name="Google Shape;68;p6"/>
            <p:cNvSpPr/>
            <p:nvPr/>
          </p:nvSpPr>
          <p:spPr>
            <a:xfrm>
              <a:off x="366508" y="-13862"/>
              <a:ext cx="267425" cy="5157350"/>
            </a:xfrm>
            <a:custGeom>
              <a:avLst/>
              <a:gdLst/>
              <a:ahLst/>
              <a:cxnLst/>
              <a:rect l="l" t="t" r="r" b="b"/>
              <a:pathLst>
                <a:path w="10697" h="206294" extrusionOk="0">
                  <a:moveTo>
                    <a:pt x="369" y="206294"/>
                  </a:moveTo>
                  <a:lnTo>
                    <a:pt x="10697" y="190844"/>
                  </a:lnTo>
                  <a:lnTo>
                    <a:pt x="10623" y="159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  <p:sp>
          <p:nvSpPr>
            <p:cNvPr id="69" name="Google Shape;69;p6"/>
            <p:cNvSpPr/>
            <p:nvPr/>
          </p:nvSpPr>
          <p:spPr>
            <a:xfrm rot="10800000">
              <a:off x="633908" y="382913"/>
              <a:ext cx="3938100" cy="4376400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73000">
                  <a:schemeClr val="accent2"/>
                </a:gs>
                <a:gs pos="100000">
                  <a:schemeClr val="accent3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20321480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 + 2 columns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Google Shape;71;p7"/>
          <p:cNvGrpSpPr/>
          <p:nvPr/>
        </p:nvGrpSpPr>
        <p:grpSpPr>
          <a:xfrm>
            <a:off x="0" y="4762400"/>
            <a:ext cx="603997" cy="381100"/>
            <a:chOff x="0" y="4762400"/>
            <a:chExt cx="603997" cy="381100"/>
          </a:xfrm>
        </p:grpSpPr>
        <p:sp>
          <p:nvSpPr>
            <p:cNvPr id="72" name="Google Shape;72;p7"/>
            <p:cNvSpPr/>
            <p:nvPr/>
          </p:nvSpPr>
          <p:spPr>
            <a:xfrm>
              <a:off x="380497" y="4762400"/>
              <a:ext cx="223500" cy="3810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3" name="Google Shape;73;p7"/>
            <p:cNvSpPr/>
            <p:nvPr/>
          </p:nvSpPr>
          <p:spPr>
            <a:xfrm>
              <a:off x="0" y="4762500"/>
              <a:ext cx="381000" cy="381000"/>
            </a:xfrm>
            <a:prstGeom prst="rect">
              <a:avLst/>
            </a:prstGeom>
            <a:gradFill>
              <a:gsLst>
                <a:gs pos="0">
                  <a:schemeClr val="accent6"/>
                </a:gs>
                <a:gs pos="100000">
                  <a:schemeClr val="lt2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grpSp>
        <p:nvGrpSpPr>
          <p:cNvPr id="74" name="Google Shape;74;p7"/>
          <p:cNvGrpSpPr/>
          <p:nvPr/>
        </p:nvGrpSpPr>
        <p:grpSpPr>
          <a:xfrm>
            <a:off x="381000" y="0"/>
            <a:ext cx="8763111" cy="1310918"/>
            <a:chOff x="381000" y="0"/>
            <a:chExt cx="8763111" cy="1310918"/>
          </a:xfrm>
        </p:grpSpPr>
        <p:grpSp>
          <p:nvGrpSpPr>
            <p:cNvPr id="75" name="Google Shape;75;p7"/>
            <p:cNvGrpSpPr/>
            <p:nvPr/>
          </p:nvGrpSpPr>
          <p:grpSpPr>
            <a:xfrm>
              <a:off x="381000" y="0"/>
              <a:ext cx="8763111" cy="1310300"/>
              <a:chOff x="381000" y="0"/>
              <a:chExt cx="8763111" cy="1310300"/>
            </a:xfrm>
          </p:grpSpPr>
          <p:sp>
            <p:nvSpPr>
              <p:cNvPr id="76" name="Google Shape;76;p7"/>
              <p:cNvSpPr/>
              <p:nvPr/>
            </p:nvSpPr>
            <p:spPr>
              <a:xfrm>
                <a:off x="7371879" y="0"/>
                <a:ext cx="721985" cy="1310275"/>
              </a:xfrm>
              <a:custGeom>
                <a:avLst/>
                <a:gdLst/>
                <a:ahLst/>
                <a:cxnLst/>
                <a:rect l="l" t="t" r="r" b="b"/>
                <a:pathLst>
                  <a:path w="23660" h="52411" extrusionOk="0">
                    <a:moveTo>
                      <a:pt x="23655" y="0"/>
                    </a:moveTo>
                    <a:lnTo>
                      <a:pt x="0" y="15445"/>
                    </a:lnTo>
                    <a:lnTo>
                      <a:pt x="14" y="52411"/>
                    </a:lnTo>
                    <a:lnTo>
                      <a:pt x="23660" y="42172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</p:sp>
          <p:sp>
            <p:nvSpPr>
              <p:cNvPr id="77" name="Google Shape;77;p7"/>
              <p:cNvSpPr/>
              <p:nvPr/>
            </p:nvSpPr>
            <p:spPr>
              <a:xfrm>
                <a:off x="8090211" y="0"/>
                <a:ext cx="1053900" cy="1053900"/>
              </a:xfrm>
              <a:prstGeom prst="rect">
                <a:avLst/>
              </a:pr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8" name="Google Shape;78;p7"/>
              <p:cNvSpPr/>
              <p:nvPr/>
            </p:nvSpPr>
            <p:spPr>
              <a:xfrm>
                <a:off x="381000" y="384200"/>
                <a:ext cx="6990900" cy="926100"/>
              </a:xfrm>
              <a:prstGeom prst="rect">
                <a:avLst/>
              </a:prstGeom>
              <a:gradFill>
                <a:gsLst>
                  <a:gs pos="0">
                    <a:schemeClr val="accent2"/>
                  </a:gs>
                  <a:gs pos="73000">
                    <a:schemeClr val="accent2"/>
                  </a:gs>
                  <a:gs pos="100000">
                    <a:schemeClr val="accent3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79" name="Google Shape;79;p7"/>
            <p:cNvGrpSpPr/>
            <p:nvPr/>
          </p:nvGrpSpPr>
          <p:grpSpPr>
            <a:xfrm>
              <a:off x="381000" y="967217"/>
              <a:ext cx="8763100" cy="343701"/>
              <a:chOff x="381000" y="862358"/>
              <a:chExt cx="8763100" cy="576872"/>
            </a:xfrm>
          </p:grpSpPr>
          <p:sp>
            <p:nvSpPr>
              <p:cNvPr id="80" name="Google Shape;80;p7"/>
              <p:cNvSpPr/>
              <p:nvPr/>
            </p:nvSpPr>
            <p:spPr>
              <a:xfrm>
                <a:off x="7370250" y="863755"/>
                <a:ext cx="719800" cy="575475"/>
              </a:xfrm>
              <a:custGeom>
                <a:avLst/>
                <a:gdLst/>
                <a:ahLst/>
                <a:cxnLst/>
                <a:rect l="l" t="t" r="r" b="b"/>
                <a:pathLst>
                  <a:path w="28792" h="23019" extrusionOk="0">
                    <a:moveTo>
                      <a:pt x="28792" y="0"/>
                    </a:moveTo>
                    <a:lnTo>
                      <a:pt x="53" y="17878"/>
                    </a:lnTo>
                    <a:lnTo>
                      <a:pt x="0" y="23019"/>
                    </a:lnTo>
                    <a:lnTo>
                      <a:pt x="28792" y="5853"/>
                    </a:lnTo>
                    <a:close/>
                  </a:path>
                </a:pathLst>
              </a:custGeom>
              <a:solidFill>
                <a:srgbClr val="001F46">
                  <a:alpha val="20110"/>
                </a:srgbClr>
              </a:solidFill>
              <a:ln>
                <a:noFill/>
              </a:ln>
            </p:spPr>
          </p:sp>
          <p:sp>
            <p:nvSpPr>
              <p:cNvPr id="81" name="Google Shape;81;p7"/>
              <p:cNvSpPr/>
              <p:nvPr/>
            </p:nvSpPr>
            <p:spPr>
              <a:xfrm>
                <a:off x="8090200" y="862358"/>
                <a:ext cx="1053900" cy="145500"/>
              </a:xfrm>
              <a:prstGeom prst="rect">
                <a:avLst/>
              </a:prstGeom>
              <a:solidFill>
                <a:srgbClr val="001F46">
                  <a:alpha val="2011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2" name="Google Shape;82;p7"/>
              <p:cNvSpPr/>
              <p:nvPr/>
            </p:nvSpPr>
            <p:spPr>
              <a:xfrm>
                <a:off x="381000" y="1310303"/>
                <a:ext cx="6990900" cy="127800"/>
              </a:xfrm>
              <a:prstGeom prst="rect">
                <a:avLst/>
              </a:prstGeom>
              <a:solidFill>
                <a:srgbClr val="001F46">
                  <a:alpha val="2011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</p:grpSp>
      <p:sp>
        <p:nvSpPr>
          <p:cNvPr id="83" name="Google Shape;83;p7"/>
          <p:cNvSpPr txBox="1">
            <a:spLocks noGrp="1"/>
          </p:cNvSpPr>
          <p:nvPr>
            <p:ph type="title"/>
          </p:nvPr>
        </p:nvSpPr>
        <p:spPr>
          <a:xfrm>
            <a:off x="614975" y="391350"/>
            <a:ext cx="6757800" cy="9195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7"/>
          <p:cNvSpPr txBox="1">
            <a:spLocks noGrp="1"/>
          </p:cNvSpPr>
          <p:nvPr>
            <p:ph type="body" idx="1"/>
          </p:nvPr>
        </p:nvSpPr>
        <p:spPr>
          <a:xfrm>
            <a:off x="604000" y="1705175"/>
            <a:ext cx="3185400" cy="2715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68300" rtl="0">
              <a:spcBef>
                <a:spcPts val="600"/>
              </a:spcBef>
              <a:spcAft>
                <a:spcPts val="0"/>
              </a:spcAft>
              <a:buSzPts val="2200"/>
              <a:buChar char="▸"/>
              <a:defRPr sz="2200"/>
            </a:lvl1pPr>
            <a:lvl2pPr marL="914400" lvl="1" indent="-368300" rtl="0">
              <a:spcBef>
                <a:spcPts val="0"/>
              </a:spcBef>
              <a:spcAft>
                <a:spcPts val="0"/>
              </a:spcAft>
              <a:buSzPts val="2200"/>
              <a:buChar char="▹"/>
              <a:defRPr sz="2200"/>
            </a:lvl2pPr>
            <a:lvl3pPr marL="1371600" lvl="2" indent="-368300" rtl="0"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3pPr>
            <a:lvl4pPr marL="1828800" lvl="3" indent="-368300" rtl="0"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4pPr>
            <a:lvl5pPr marL="2286000" lvl="4" indent="-368300" rtl="0"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5pPr>
            <a:lvl6pPr marL="2743200" lvl="5" indent="-368300" rtl="0"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6pPr>
            <a:lvl7pPr marL="3200400" lvl="6" indent="-368300" rtl="0"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7pPr>
            <a:lvl8pPr marL="3657600" lvl="7" indent="-368300" rtl="0"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8pPr>
            <a:lvl9pPr marL="4114800" lvl="8" indent="-368300" rtl="0"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9pPr>
          </a:lstStyle>
          <a:p>
            <a:endParaRPr/>
          </a:p>
        </p:txBody>
      </p:sp>
      <p:sp>
        <p:nvSpPr>
          <p:cNvPr id="85" name="Google Shape;85;p7"/>
          <p:cNvSpPr txBox="1">
            <a:spLocks noGrp="1"/>
          </p:cNvSpPr>
          <p:nvPr>
            <p:ph type="body" idx="2"/>
          </p:nvPr>
        </p:nvSpPr>
        <p:spPr>
          <a:xfrm>
            <a:off x="4187378" y="1705175"/>
            <a:ext cx="3185400" cy="2715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68300" rtl="0">
              <a:spcBef>
                <a:spcPts val="600"/>
              </a:spcBef>
              <a:spcAft>
                <a:spcPts val="0"/>
              </a:spcAft>
              <a:buSzPts val="2200"/>
              <a:buChar char="▸"/>
              <a:defRPr sz="2200"/>
            </a:lvl1pPr>
            <a:lvl2pPr marL="914400" lvl="1" indent="-368300" rtl="0">
              <a:spcBef>
                <a:spcPts val="0"/>
              </a:spcBef>
              <a:spcAft>
                <a:spcPts val="0"/>
              </a:spcAft>
              <a:buSzPts val="2200"/>
              <a:buChar char="▹"/>
              <a:defRPr sz="2200"/>
            </a:lvl2pPr>
            <a:lvl3pPr marL="1371600" lvl="2" indent="-368300" rtl="0"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3pPr>
            <a:lvl4pPr marL="1828800" lvl="3" indent="-368300" rtl="0"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4pPr>
            <a:lvl5pPr marL="2286000" lvl="4" indent="-368300" rtl="0"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5pPr>
            <a:lvl6pPr marL="2743200" lvl="5" indent="-368300" rtl="0"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6pPr>
            <a:lvl7pPr marL="3200400" lvl="6" indent="-368300" rtl="0"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7pPr>
            <a:lvl8pPr marL="3657600" lvl="7" indent="-368300" rtl="0"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8pPr>
            <a:lvl9pPr marL="4114800" lvl="8" indent="-368300" rtl="0"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9pPr>
          </a:lstStyle>
          <a:p>
            <a:endParaRPr/>
          </a:p>
        </p:txBody>
      </p:sp>
      <p:sp>
        <p:nvSpPr>
          <p:cNvPr id="86" name="Google Shape;86;p7"/>
          <p:cNvSpPr txBox="1">
            <a:spLocks noGrp="1"/>
          </p:cNvSpPr>
          <p:nvPr>
            <p:ph type="sldNum" idx="12"/>
          </p:nvPr>
        </p:nvSpPr>
        <p:spPr>
          <a:xfrm>
            <a:off x="0" y="4762400"/>
            <a:ext cx="381000" cy="3864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">
                <a:solidFill>
                  <a:srgbClr val="748394"/>
                </a:solidFill>
              </a:rPr>
              <a:pPr/>
              <a:t>‹#›</a:t>
            </a:fld>
            <a:endParaRPr>
              <a:solidFill>
                <a:srgbClr val="74839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225764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>
  <p:cSld name="Title + 3 columns"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8" name="Google Shape;88;p8"/>
          <p:cNvGrpSpPr/>
          <p:nvPr/>
        </p:nvGrpSpPr>
        <p:grpSpPr>
          <a:xfrm>
            <a:off x="0" y="4762400"/>
            <a:ext cx="603997" cy="381100"/>
            <a:chOff x="0" y="4762400"/>
            <a:chExt cx="603997" cy="381100"/>
          </a:xfrm>
        </p:grpSpPr>
        <p:sp>
          <p:nvSpPr>
            <p:cNvPr id="89" name="Google Shape;89;p8"/>
            <p:cNvSpPr/>
            <p:nvPr/>
          </p:nvSpPr>
          <p:spPr>
            <a:xfrm>
              <a:off x="380497" y="4762400"/>
              <a:ext cx="223500" cy="3810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90" name="Google Shape;90;p8"/>
            <p:cNvSpPr/>
            <p:nvPr/>
          </p:nvSpPr>
          <p:spPr>
            <a:xfrm>
              <a:off x="0" y="4762500"/>
              <a:ext cx="381000" cy="381000"/>
            </a:xfrm>
            <a:prstGeom prst="rect">
              <a:avLst/>
            </a:prstGeom>
            <a:gradFill>
              <a:gsLst>
                <a:gs pos="0">
                  <a:schemeClr val="accent6"/>
                </a:gs>
                <a:gs pos="100000">
                  <a:schemeClr val="lt2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grpSp>
        <p:nvGrpSpPr>
          <p:cNvPr id="91" name="Google Shape;91;p8"/>
          <p:cNvGrpSpPr/>
          <p:nvPr/>
        </p:nvGrpSpPr>
        <p:grpSpPr>
          <a:xfrm>
            <a:off x="381000" y="0"/>
            <a:ext cx="8763111" cy="1310918"/>
            <a:chOff x="381000" y="0"/>
            <a:chExt cx="8763111" cy="1310918"/>
          </a:xfrm>
        </p:grpSpPr>
        <p:grpSp>
          <p:nvGrpSpPr>
            <p:cNvPr id="92" name="Google Shape;92;p8"/>
            <p:cNvGrpSpPr/>
            <p:nvPr/>
          </p:nvGrpSpPr>
          <p:grpSpPr>
            <a:xfrm>
              <a:off x="381000" y="0"/>
              <a:ext cx="8763111" cy="1310300"/>
              <a:chOff x="381000" y="0"/>
              <a:chExt cx="8763111" cy="1310300"/>
            </a:xfrm>
          </p:grpSpPr>
          <p:sp>
            <p:nvSpPr>
              <p:cNvPr id="93" name="Google Shape;93;p8"/>
              <p:cNvSpPr/>
              <p:nvPr/>
            </p:nvSpPr>
            <p:spPr>
              <a:xfrm>
                <a:off x="7371879" y="0"/>
                <a:ext cx="721985" cy="1310275"/>
              </a:xfrm>
              <a:custGeom>
                <a:avLst/>
                <a:gdLst/>
                <a:ahLst/>
                <a:cxnLst/>
                <a:rect l="l" t="t" r="r" b="b"/>
                <a:pathLst>
                  <a:path w="23660" h="52411" extrusionOk="0">
                    <a:moveTo>
                      <a:pt x="23655" y="0"/>
                    </a:moveTo>
                    <a:lnTo>
                      <a:pt x="0" y="15445"/>
                    </a:lnTo>
                    <a:lnTo>
                      <a:pt x="14" y="52411"/>
                    </a:lnTo>
                    <a:lnTo>
                      <a:pt x="23660" y="42172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</p:sp>
          <p:sp>
            <p:nvSpPr>
              <p:cNvPr id="94" name="Google Shape;94;p8"/>
              <p:cNvSpPr/>
              <p:nvPr/>
            </p:nvSpPr>
            <p:spPr>
              <a:xfrm>
                <a:off x="8090211" y="0"/>
                <a:ext cx="1053900" cy="1053900"/>
              </a:xfrm>
              <a:prstGeom prst="rect">
                <a:avLst/>
              </a:pr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95" name="Google Shape;95;p8"/>
              <p:cNvSpPr/>
              <p:nvPr/>
            </p:nvSpPr>
            <p:spPr>
              <a:xfrm>
                <a:off x="381000" y="384200"/>
                <a:ext cx="6990900" cy="926100"/>
              </a:xfrm>
              <a:prstGeom prst="rect">
                <a:avLst/>
              </a:prstGeom>
              <a:gradFill>
                <a:gsLst>
                  <a:gs pos="0">
                    <a:schemeClr val="accent2"/>
                  </a:gs>
                  <a:gs pos="73000">
                    <a:schemeClr val="accent2"/>
                  </a:gs>
                  <a:gs pos="100000">
                    <a:schemeClr val="accent3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96" name="Google Shape;96;p8"/>
            <p:cNvGrpSpPr/>
            <p:nvPr/>
          </p:nvGrpSpPr>
          <p:grpSpPr>
            <a:xfrm>
              <a:off x="381000" y="967217"/>
              <a:ext cx="8763100" cy="343701"/>
              <a:chOff x="381000" y="862358"/>
              <a:chExt cx="8763100" cy="576872"/>
            </a:xfrm>
          </p:grpSpPr>
          <p:sp>
            <p:nvSpPr>
              <p:cNvPr id="97" name="Google Shape;97;p8"/>
              <p:cNvSpPr/>
              <p:nvPr/>
            </p:nvSpPr>
            <p:spPr>
              <a:xfrm>
                <a:off x="7370250" y="863755"/>
                <a:ext cx="719800" cy="575475"/>
              </a:xfrm>
              <a:custGeom>
                <a:avLst/>
                <a:gdLst/>
                <a:ahLst/>
                <a:cxnLst/>
                <a:rect l="l" t="t" r="r" b="b"/>
                <a:pathLst>
                  <a:path w="28792" h="23019" extrusionOk="0">
                    <a:moveTo>
                      <a:pt x="28792" y="0"/>
                    </a:moveTo>
                    <a:lnTo>
                      <a:pt x="53" y="17878"/>
                    </a:lnTo>
                    <a:lnTo>
                      <a:pt x="0" y="23019"/>
                    </a:lnTo>
                    <a:lnTo>
                      <a:pt x="28792" y="5853"/>
                    </a:lnTo>
                    <a:close/>
                  </a:path>
                </a:pathLst>
              </a:custGeom>
              <a:solidFill>
                <a:srgbClr val="001F46">
                  <a:alpha val="20110"/>
                </a:srgbClr>
              </a:solidFill>
              <a:ln>
                <a:noFill/>
              </a:ln>
            </p:spPr>
          </p:sp>
          <p:sp>
            <p:nvSpPr>
              <p:cNvPr id="98" name="Google Shape;98;p8"/>
              <p:cNvSpPr/>
              <p:nvPr/>
            </p:nvSpPr>
            <p:spPr>
              <a:xfrm>
                <a:off x="8090200" y="862358"/>
                <a:ext cx="1053900" cy="145500"/>
              </a:xfrm>
              <a:prstGeom prst="rect">
                <a:avLst/>
              </a:prstGeom>
              <a:solidFill>
                <a:srgbClr val="001F46">
                  <a:alpha val="2011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99" name="Google Shape;99;p8"/>
              <p:cNvSpPr/>
              <p:nvPr/>
            </p:nvSpPr>
            <p:spPr>
              <a:xfrm>
                <a:off x="381000" y="1310303"/>
                <a:ext cx="6990900" cy="127800"/>
              </a:xfrm>
              <a:prstGeom prst="rect">
                <a:avLst/>
              </a:prstGeom>
              <a:solidFill>
                <a:srgbClr val="001F46">
                  <a:alpha val="2011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</p:grpSp>
      <p:sp>
        <p:nvSpPr>
          <p:cNvPr id="100" name="Google Shape;100;p8"/>
          <p:cNvSpPr txBox="1">
            <a:spLocks noGrp="1"/>
          </p:cNvSpPr>
          <p:nvPr>
            <p:ph type="title"/>
          </p:nvPr>
        </p:nvSpPr>
        <p:spPr>
          <a:xfrm>
            <a:off x="614975" y="391350"/>
            <a:ext cx="6757800" cy="9195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01" name="Google Shape;101;p8"/>
          <p:cNvSpPr txBox="1">
            <a:spLocks noGrp="1"/>
          </p:cNvSpPr>
          <p:nvPr>
            <p:ph type="body" idx="1"/>
          </p:nvPr>
        </p:nvSpPr>
        <p:spPr>
          <a:xfrm>
            <a:off x="614975" y="1705175"/>
            <a:ext cx="2088600" cy="2715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rtl="0">
              <a:spcBef>
                <a:spcPts val="600"/>
              </a:spcBef>
              <a:spcAft>
                <a:spcPts val="0"/>
              </a:spcAft>
              <a:buSzPts val="1800"/>
              <a:buChar char="▸"/>
              <a:defRPr sz="1800"/>
            </a:lvl1pPr>
            <a:lvl2pPr marL="914400" lvl="1" indent="-342900" rtl="0">
              <a:spcBef>
                <a:spcPts val="0"/>
              </a:spcBef>
              <a:spcAft>
                <a:spcPts val="0"/>
              </a:spcAft>
              <a:buSzPts val="1800"/>
              <a:buChar char="▹"/>
              <a:defRPr sz="1800"/>
            </a:lvl2pPr>
            <a:lvl3pPr marL="1371600" lvl="2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3pPr>
            <a:lvl4pPr marL="1828800" lvl="3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4pPr>
            <a:lvl5pPr marL="2286000" lvl="4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5pPr>
            <a:lvl6pPr marL="2743200" lvl="5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6pPr>
            <a:lvl7pPr marL="3200400" lvl="6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7pPr>
            <a:lvl8pPr marL="3657600" lvl="7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8pPr>
            <a:lvl9pPr marL="4114800" lvl="8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9pPr>
          </a:lstStyle>
          <a:p>
            <a:endParaRPr/>
          </a:p>
        </p:txBody>
      </p:sp>
      <p:sp>
        <p:nvSpPr>
          <p:cNvPr id="102" name="Google Shape;102;p8"/>
          <p:cNvSpPr txBox="1">
            <a:spLocks noGrp="1"/>
          </p:cNvSpPr>
          <p:nvPr>
            <p:ph type="body" idx="2"/>
          </p:nvPr>
        </p:nvSpPr>
        <p:spPr>
          <a:xfrm>
            <a:off x="2949570" y="1705175"/>
            <a:ext cx="2088600" cy="2715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rtl="0">
              <a:spcBef>
                <a:spcPts val="600"/>
              </a:spcBef>
              <a:spcAft>
                <a:spcPts val="0"/>
              </a:spcAft>
              <a:buSzPts val="1800"/>
              <a:buChar char="▸"/>
              <a:defRPr sz="1800"/>
            </a:lvl1pPr>
            <a:lvl2pPr marL="914400" lvl="1" indent="-342900" rtl="0">
              <a:spcBef>
                <a:spcPts val="0"/>
              </a:spcBef>
              <a:spcAft>
                <a:spcPts val="0"/>
              </a:spcAft>
              <a:buSzPts val="1800"/>
              <a:buChar char="▹"/>
              <a:defRPr sz="1800"/>
            </a:lvl2pPr>
            <a:lvl3pPr marL="1371600" lvl="2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3pPr>
            <a:lvl4pPr marL="1828800" lvl="3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4pPr>
            <a:lvl5pPr marL="2286000" lvl="4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5pPr>
            <a:lvl6pPr marL="2743200" lvl="5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6pPr>
            <a:lvl7pPr marL="3200400" lvl="6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7pPr>
            <a:lvl8pPr marL="3657600" lvl="7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8pPr>
            <a:lvl9pPr marL="4114800" lvl="8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9pPr>
          </a:lstStyle>
          <a:p>
            <a:endParaRPr/>
          </a:p>
        </p:txBody>
      </p:sp>
      <p:sp>
        <p:nvSpPr>
          <p:cNvPr id="103" name="Google Shape;103;p8"/>
          <p:cNvSpPr txBox="1">
            <a:spLocks noGrp="1"/>
          </p:cNvSpPr>
          <p:nvPr>
            <p:ph type="body" idx="3"/>
          </p:nvPr>
        </p:nvSpPr>
        <p:spPr>
          <a:xfrm>
            <a:off x="5284165" y="1705175"/>
            <a:ext cx="2088600" cy="2715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rtl="0">
              <a:spcBef>
                <a:spcPts val="600"/>
              </a:spcBef>
              <a:spcAft>
                <a:spcPts val="0"/>
              </a:spcAft>
              <a:buSzPts val="1800"/>
              <a:buChar char="▸"/>
              <a:defRPr sz="1800"/>
            </a:lvl1pPr>
            <a:lvl2pPr marL="914400" lvl="1" indent="-342900" rtl="0">
              <a:spcBef>
                <a:spcPts val="0"/>
              </a:spcBef>
              <a:spcAft>
                <a:spcPts val="0"/>
              </a:spcAft>
              <a:buSzPts val="1800"/>
              <a:buChar char="▹"/>
              <a:defRPr sz="1800"/>
            </a:lvl2pPr>
            <a:lvl3pPr marL="1371600" lvl="2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3pPr>
            <a:lvl4pPr marL="1828800" lvl="3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4pPr>
            <a:lvl5pPr marL="2286000" lvl="4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5pPr>
            <a:lvl6pPr marL="2743200" lvl="5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6pPr>
            <a:lvl7pPr marL="3200400" lvl="6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7pPr>
            <a:lvl8pPr marL="3657600" lvl="7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8pPr>
            <a:lvl9pPr marL="4114800" lvl="8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9pPr>
          </a:lstStyle>
          <a:p>
            <a:endParaRPr/>
          </a:p>
        </p:txBody>
      </p:sp>
      <p:sp>
        <p:nvSpPr>
          <p:cNvPr id="104" name="Google Shape;104;p8"/>
          <p:cNvSpPr txBox="1">
            <a:spLocks noGrp="1"/>
          </p:cNvSpPr>
          <p:nvPr>
            <p:ph type="sldNum" idx="12"/>
          </p:nvPr>
        </p:nvSpPr>
        <p:spPr>
          <a:xfrm>
            <a:off x="0" y="4762400"/>
            <a:ext cx="381000" cy="3864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">
                <a:solidFill>
                  <a:srgbClr val="748394"/>
                </a:solidFill>
              </a:rPr>
              <a:pPr/>
              <a:t>‹#›</a:t>
            </a:fld>
            <a:endParaRPr>
              <a:solidFill>
                <a:srgbClr val="74839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498414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" name="Google Shape;106;p9"/>
          <p:cNvGrpSpPr/>
          <p:nvPr/>
        </p:nvGrpSpPr>
        <p:grpSpPr>
          <a:xfrm>
            <a:off x="0" y="4762400"/>
            <a:ext cx="603997" cy="381100"/>
            <a:chOff x="0" y="4762400"/>
            <a:chExt cx="603997" cy="381100"/>
          </a:xfrm>
        </p:grpSpPr>
        <p:sp>
          <p:nvSpPr>
            <p:cNvPr id="107" name="Google Shape;107;p9"/>
            <p:cNvSpPr/>
            <p:nvPr/>
          </p:nvSpPr>
          <p:spPr>
            <a:xfrm>
              <a:off x="380497" y="4762400"/>
              <a:ext cx="223500" cy="3810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08" name="Google Shape;108;p9"/>
            <p:cNvSpPr/>
            <p:nvPr/>
          </p:nvSpPr>
          <p:spPr>
            <a:xfrm>
              <a:off x="0" y="4762500"/>
              <a:ext cx="381000" cy="381000"/>
            </a:xfrm>
            <a:prstGeom prst="rect">
              <a:avLst/>
            </a:prstGeom>
            <a:gradFill>
              <a:gsLst>
                <a:gs pos="0">
                  <a:schemeClr val="accent6"/>
                </a:gs>
                <a:gs pos="100000">
                  <a:schemeClr val="lt2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grpSp>
        <p:nvGrpSpPr>
          <p:cNvPr id="109" name="Google Shape;109;p9"/>
          <p:cNvGrpSpPr/>
          <p:nvPr/>
        </p:nvGrpSpPr>
        <p:grpSpPr>
          <a:xfrm>
            <a:off x="381000" y="0"/>
            <a:ext cx="8763111" cy="1310918"/>
            <a:chOff x="381000" y="0"/>
            <a:chExt cx="8763111" cy="1310918"/>
          </a:xfrm>
        </p:grpSpPr>
        <p:grpSp>
          <p:nvGrpSpPr>
            <p:cNvPr id="110" name="Google Shape;110;p9"/>
            <p:cNvGrpSpPr/>
            <p:nvPr/>
          </p:nvGrpSpPr>
          <p:grpSpPr>
            <a:xfrm>
              <a:off x="381000" y="0"/>
              <a:ext cx="8763111" cy="1310300"/>
              <a:chOff x="381000" y="0"/>
              <a:chExt cx="8763111" cy="1310300"/>
            </a:xfrm>
          </p:grpSpPr>
          <p:sp>
            <p:nvSpPr>
              <p:cNvPr id="111" name="Google Shape;111;p9"/>
              <p:cNvSpPr/>
              <p:nvPr/>
            </p:nvSpPr>
            <p:spPr>
              <a:xfrm>
                <a:off x="7371879" y="0"/>
                <a:ext cx="721985" cy="1310275"/>
              </a:xfrm>
              <a:custGeom>
                <a:avLst/>
                <a:gdLst/>
                <a:ahLst/>
                <a:cxnLst/>
                <a:rect l="l" t="t" r="r" b="b"/>
                <a:pathLst>
                  <a:path w="23660" h="52411" extrusionOk="0">
                    <a:moveTo>
                      <a:pt x="23655" y="0"/>
                    </a:moveTo>
                    <a:lnTo>
                      <a:pt x="0" y="15445"/>
                    </a:lnTo>
                    <a:lnTo>
                      <a:pt x="14" y="52411"/>
                    </a:lnTo>
                    <a:lnTo>
                      <a:pt x="23660" y="42172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</p:sp>
          <p:sp>
            <p:nvSpPr>
              <p:cNvPr id="112" name="Google Shape;112;p9"/>
              <p:cNvSpPr/>
              <p:nvPr/>
            </p:nvSpPr>
            <p:spPr>
              <a:xfrm>
                <a:off x="8090211" y="0"/>
                <a:ext cx="1053900" cy="1053900"/>
              </a:xfrm>
              <a:prstGeom prst="rect">
                <a:avLst/>
              </a:pr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113" name="Google Shape;113;p9"/>
              <p:cNvSpPr/>
              <p:nvPr/>
            </p:nvSpPr>
            <p:spPr>
              <a:xfrm>
                <a:off x="381000" y="384200"/>
                <a:ext cx="6990900" cy="926100"/>
              </a:xfrm>
              <a:prstGeom prst="rect">
                <a:avLst/>
              </a:prstGeom>
              <a:gradFill>
                <a:gsLst>
                  <a:gs pos="0">
                    <a:schemeClr val="accent2"/>
                  </a:gs>
                  <a:gs pos="73000">
                    <a:schemeClr val="accent2"/>
                  </a:gs>
                  <a:gs pos="100000">
                    <a:schemeClr val="accent3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114" name="Google Shape;114;p9"/>
            <p:cNvGrpSpPr/>
            <p:nvPr/>
          </p:nvGrpSpPr>
          <p:grpSpPr>
            <a:xfrm>
              <a:off x="381000" y="967217"/>
              <a:ext cx="8763100" cy="343701"/>
              <a:chOff x="381000" y="862358"/>
              <a:chExt cx="8763100" cy="576872"/>
            </a:xfrm>
          </p:grpSpPr>
          <p:sp>
            <p:nvSpPr>
              <p:cNvPr id="115" name="Google Shape;115;p9"/>
              <p:cNvSpPr/>
              <p:nvPr/>
            </p:nvSpPr>
            <p:spPr>
              <a:xfrm>
                <a:off x="7370250" y="863755"/>
                <a:ext cx="719800" cy="575475"/>
              </a:xfrm>
              <a:custGeom>
                <a:avLst/>
                <a:gdLst/>
                <a:ahLst/>
                <a:cxnLst/>
                <a:rect l="l" t="t" r="r" b="b"/>
                <a:pathLst>
                  <a:path w="28792" h="23019" extrusionOk="0">
                    <a:moveTo>
                      <a:pt x="28792" y="0"/>
                    </a:moveTo>
                    <a:lnTo>
                      <a:pt x="53" y="17878"/>
                    </a:lnTo>
                    <a:lnTo>
                      <a:pt x="0" y="23019"/>
                    </a:lnTo>
                    <a:lnTo>
                      <a:pt x="28792" y="5853"/>
                    </a:lnTo>
                    <a:close/>
                  </a:path>
                </a:pathLst>
              </a:custGeom>
              <a:solidFill>
                <a:srgbClr val="001F46">
                  <a:alpha val="20110"/>
                </a:srgbClr>
              </a:solidFill>
              <a:ln>
                <a:noFill/>
              </a:ln>
            </p:spPr>
          </p:sp>
          <p:sp>
            <p:nvSpPr>
              <p:cNvPr id="116" name="Google Shape;116;p9"/>
              <p:cNvSpPr/>
              <p:nvPr/>
            </p:nvSpPr>
            <p:spPr>
              <a:xfrm>
                <a:off x="8090200" y="862358"/>
                <a:ext cx="1053900" cy="145500"/>
              </a:xfrm>
              <a:prstGeom prst="rect">
                <a:avLst/>
              </a:prstGeom>
              <a:solidFill>
                <a:srgbClr val="001F46">
                  <a:alpha val="2011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117" name="Google Shape;117;p9"/>
              <p:cNvSpPr/>
              <p:nvPr/>
            </p:nvSpPr>
            <p:spPr>
              <a:xfrm>
                <a:off x="381000" y="1310303"/>
                <a:ext cx="6990900" cy="127800"/>
              </a:xfrm>
              <a:prstGeom prst="rect">
                <a:avLst/>
              </a:prstGeom>
              <a:solidFill>
                <a:srgbClr val="001F46">
                  <a:alpha val="2011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</p:grpSp>
      <p:sp>
        <p:nvSpPr>
          <p:cNvPr id="118" name="Google Shape;118;p9"/>
          <p:cNvSpPr txBox="1">
            <a:spLocks noGrp="1"/>
          </p:cNvSpPr>
          <p:nvPr>
            <p:ph type="title"/>
          </p:nvPr>
        </p:nvSpPr>
        <p:spPr>
          <a:xfrm>
            <a:off x="614975" y="391350"/>
            <a:ext cx="6757800" cy="9195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19" name="Google Shape;119;p9"/>
          <p:cNvSpPr txBox="1">
            <a:spLocks noGrp="1"/>
          </p:cNvSpPr>
          <p:nvPr>
            <p:ph type="sldNum" idx="12"/>
          </p:nvPr>
        </p:nvSpPr>
        <p:spPr>
          <a:xfrm>
            <a:off x="0" y="4762400"/>
            <a:ext cx="381000" cy="3864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">
                <a:solidFill>
                  <a:srgbClr val="748394"/>
                </a:solidFill>
              </a:rPr>
              <a:pPr/>
              <a:t>‹#›</a:t>
            </a:fld>
            <a:endParaRPr>
              <a:solidFill>
                <a:srgbClr val="74839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4783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10"/>
          <p:cNvSpPr/>
          <p:nvPr/>
        </p:nvSpPr>
        <p:spPr>
          <a:xfrm rot="10800000">
            <a:off x="7365397" y="75"/>
            <a:ext cx="724800" cy="105570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grpSp>
        <p:nvGrpSpPr>
          <p:cNvPr id="122" name="Google Shape;122;p10"/>
          <p:cNvGrpSpPr/>
          <p:nvPr/>
        </p:nvGrpSpPr>
        <p:grpSpPr>
          <a:xfrm>
            <a:off x="8" y="4674804"/>
            <a:ext cx="8088217" cy="468805"/>
            <a:chOff x="8" y="4674804"/>
            <a:chExt cx="8088217" cy="468805"/>
          </a:xfrm>
        </p:grpSpPr>
        <p:sp>
          <p:nvSpPr>
            <p:cNvPr id="123" name="Google Shape;123;p10"/>
            <p:cNvSpPr/>
            <p:nvPr/>
          </p:nvSpPr>
          <p:spPr>
            <a:xfrm>
              <a:off x="8" y="4766509"/>
              <a:ext cx="377100" cy="377100"/>
            </a:xfrm>
            <a:prstGeom prst="rect">
              <a:avLst/>
            </a:prstGeom>
            <a:gradFill>
              <a:gsLst>
                <a:gs pos="0">
                  <a:schemeClr val="accent6"/>
                </a:gs>
                <a:gs pos="100000">
                  <a:schemeClr val="lt2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24" name="Google Shape;124;p10"/>
            <p:cNvSpPr/>
            <p:nvPr/>
          </p:nvSpPr>
          <p:spPr>
            <a:xfrm rot="10800000">
              <a:off x="375687" y="4674804"/>
              <a:ext cx="258249" cy="468685"/>
            </a:xfrm>
            <a:custGeom>
              <a:avLst/>
              <a:gdLst/>
              <a:ahLst/>
              <a:cxnLst/>
              <a:rect l="l" t="t" r="r" b="b"/>
              <a:pathLst>
                <a:path w="23660" h="52411" extrusionOk="0">
                  <a:moveTo>
                    <a:pt x="23655" y="0"/>
                  </a:moveTo>
                  <a:lnTo>
                    <a:pt x="0" y="15445"/>
                  </a:lnTo>
                  <a:lnTo>
                    <a:pt x="14" y="52411"/>
                  </a:lnTo>
                  <a:lnTo>
                    <a:pt x="23660" y="42172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</p:sp>
        <p:sp>
          <p:nvSpPr>
            <p:cNvPr id="125" name="Google Shape;125;p10"/>
            <p:cNvSpPr/>
            <p:nvPr/>
          </p:nvSpPr>
          <p:spPr>
            <a:xfrm rot="10800000">
              <a:off x="633825" y="4674850"/>
              <a:ext cx="7454400" cy="331200"/>
            </a:xfrm>
            <a:prstGeom prst="rect">
              <a:avLst/>
            </a:prstGeom>
            <a:gradFill>
              <a:gsLst>
                <a:gs pos="0">
                  <a:schemeClr val="accent6"/>
                </a:gs>
                <a:gs pos="73000">
                  <a:schemeClr val="accent6"/>
                </a:gs>
                <a:gs pos="100000">
                  <a:srgbClr val="C3CFDE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sp>
        <p:nvSpPr>
          <p:cNvPr id="126" name="Google Shape;126;p10"/>
          <p:cNvSpPr txBox="1">
            <a:spLocks noGrp="1"/>
          </p:cNvSpPr>
          <p:nvPr>
            <p:ph type="sldNum" idx="12"/>
          </p:nvPr>
        </p:nvSpPr>
        <p:spPr>
          <a:xfrm>
            <a:off x="0" y="4762400"/>
            <a:ext cx="381000" cy="386400"/>
          </a:xfrm>
          <a:prstGeom prst="rect">
            <a:avLst/>
          </a:prstGeom>
          <a:noFill/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">
                <a:solidFill>
                  <a:srgbClr val="748394"/>
                </a:solidFill>
              </a:rPr>
              <a:pPr/>
              <a:t>‹#›</a:t>
            </a:fld>
            <a:endParaRPr>
              <a:solidFill>
                <a:srgbClr val="748394"/>
              </a:solidFill>
            </a:endParaRPr>
          </a:p>
        </p:txBody>
      </p:sp>
      <p:grpSp>
        <p:nvGrpSpPr>
          <p:cNvPr id="127" name="Google Shape;127;p10"/>
          <p:cNvGrpSpPr/>
          <p:nvPr/>
        </p:nvGrpSpPr>
        <p:grpSpPr>
          <a:xfrm>
            <a:off x="8090200" y="0"/>
            <a:ext cx="1053910" cy="1053906"/>
            <a:chOff x="8090200" y="0"/>
            <a:chExt cx="1053910" cy="1053906"/>
          </a:xfrm>
        </p:grpSpPr>
        <p:sp>
          <p:nvSpPr>
            <p:cNvPr id="128" name="Google Shape;128;p10"/>
            <p:cNvSpPr/>
            <p:nvPr/>
          </p:nvSpPr>
          <p:spPr>
            <a:xfrm>
              <a:off x="8090211" y="0"/>
              <a:ext cx="1053900" cy="1053900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29" name="Google Shape;129;p10"/>
            <p:cNvSpPr/>
            <p:nvPr/>
          </p:nvSpPr>
          <p:spPr>
            <a:xfrm>
              <a:off x="8090200" y="967217"/>
              <a:ext cx="1053900" cy="86689"/>
            </a:xfrm>
            <a:prstGeom prst="rect">
              <a:avLst/>
            </a:prstGeom>
            <a:solidFill>
              <a:srgbClr val="001F46">
                <a:alpha val="201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sp>
        <p:nvSpPr>
          <p:cNvPr id="130" name="Google Shape;130;p10"/>
          <p:cNvSpPr txBox="1">
            <a:spLocks noGrp="1"/>
          </p:cNvSpPr>
          <p:nvPr>
            <p:ph type="body" idx="1"/>
          </p:nvPr>
        </p:nvSpPr>
        <p:spPr>
          <a:xfrm>
            <a:off x="814200" y="4674800"/>
            <a:ext cx="7104000" cy="3267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228600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</a:lstStyle>
          <a:p>
            <a:endParaRPr/>
          </a:p>
        </p:txBody>
      </p:sp>
      <p:sp>
        <p:nvSpPr>
          <p:cNvPr id="131" name="Google Shape;131;p10"/>
          <p:cNvSpPr/>
          <p:nvPr/>
        </p:nvSpPr>
        <p:spPr>
          <a:xfrm>
            <a:off x="7366400" y="0"/>
            <a:ext cx="723250" cy="1051175"/>
          </a:xfrm>
          <a:custGeom>
            <a:avLst/>
            <a:gdLst/>
            <a:ahLst/>
            <a:cxnLst/>
            <a:rect l="l" t="t" r="r" b="b"/>
            <a:pathLst>
              <a:path w="28930" h="42047" extrusionOk="0">
                <a:moveTo>
                  <a:pt x="0" y="0"/>
                </a:moveTo>
                <a:lnTo>
                  <a:pt x="28930" y="42047"/>
                </a:lnTo>
                <a:lnTo>
                  <a:pt x="28930" y="38739"/>
                </a:lnTo>
                <a:lnTo>
                  <a:pt x="2908" y="74"/>
                </a:lnTo>
                <a:close/>
              </a:path>
            </a:pathLst>
          </a:custGeom>
          <a:solidFill>
            <a:srgbClr val="001F46">
              <a:alpha val="20110"/>
            </a:srgbClr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156342890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" name="Google Shape;133;p11"/>
          <p:cNvGrpSpPr/>
          <p:nvPr/>
        </p:nvGrpSpPr>
        <p:grpSpPr>
          <a:xfrm>
            <a:off x="0" y="4762400"/>
            <a:ext cx="603997" cy="381100"/>
            <a:chOff x="0" y="4762400"/>
            <a:chExt cx="603997" cy="381100"/>
          </a:xfrm>
        </p:grpSpPr>
        <p:sp>
          <p:nvSpPr>
            <p:cNvPr id="134" name="Google Shape;134;p11"/>
            <p:cNvSpPr/>
            <p:nvPr/>
          </p:nvSpPr>
          <p:spPr>
            <a:xfrm>
              <a:off x="380497" y="4762400"/>
              <a:ext cx="223500" cy="3810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35" name="Google Shape;135;p11"/>
            <p:cNvSpPr/>
            <p:nvPr/>
          </p:nvSpPr>
          <p:spPr>
            <a:xfrm>
              <a:off x="0" y="4762500"/>
              <a:ext cx="381000" cy="381000"/>
            </a:xfrm>
            <a:prstGeom prst="rect">
              <a:avLst/>
            </a:prstGeom>
            <a:gradFill>
              <a:gsLst>
                <a:gs pos="0">
                  <a:schemeClr val="accent6"/>
                </a:gs>
                <a:gs pos="100000">
                  <a:schemeClr val="lt2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sp>
        <p:nvSpPr>
          <p:cNvPr id="136" name="Google Shape;136;p11"/>
          <p:cNvSpPr txBox="1">
            <a:spLocks noGrp="1"/>
          </p:cNvSpPr>
          <p:nvPr>
            <p:ph type="sldNum" idx="12"/>
          </p:nvPr>
        </p:nvSpPr>
        <p:spPr>
          <a:xfrm>
            <a:off x="0" y="4762400"/>
            <a:ext cx="381000" cy="3864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">
                <a:solidFill>
                  <a:srgbClr val="748394"/>
                </a:solidFill>
              </a:rPr>
              <a:pPr/>
              <a:t>‹#›</a:t>
            </a:fld>
            <a:endParaRPr>
              <a:solidFill>
                <a:srgbClr val="748394"/>
              </a:solidFill>
            </a:endParaRPr>
          </a:p>
        </p:txBody>
      </p:sp>
      <p:grpSp>
        <p:nvGrpSpPr>
          <p:cNvPr id="137" name="Google Shape;137;p11"/>
          <p:cNvGrpSpPr/>
          <p:nvPr/>
        </p:nvGrpSpPr>
        <p:grpSpPr>
          <a:xfrm rot="10800000">
            <a:off x="125800" y="4"/>
            <a:ext cx="9018200" cy="468805"/>
            <a:chOff x="8" y="4674804"/>
            <a:chExt cx="9018200" cy="468805"/>
          </a:xfrm>
        </p:grpSpPr>
        <p:sp>
          <p:nvSpPr>
            <p:cNvPr id="138" name="Google Shape;138;p11"/>
            <p:cNvSpPr/>
            <p:nvPr/>
          </p:nvSpPr>
          <p:spPr>
            <a:xfrm rot="10800000">
              <a:off x="8" y="4766509"/>
              <a:ext cx="377100" cy="377100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39" name="Google Shape;139;p11"/>
            <p:cNvSpPr/>
            <p:nvPr/>
          </p:nvSpPr>
          <p:spPr>
            <a:xfrm rot="10800000">
              <a:off x="375687" y="4674804"/>
              <a:ext cx="258249" cy="468685"/>
            </a:xfrm>
            <a:custGeom>
              <a:avLst/>
              <a:gdLst/>
              <a:ahLst/>
              <a:cxnLst/>
              <a:rect l="l" t="t" r="r" b="b"/>
              <a:pathLst>
                <a:path w="23660" h="52411" extrusionOk="0">
                  <a:moveTo>
                    <a:pt x="23655" y="0"/>
                  </a:moveTo>
                  <a:lnTo>
                    <a:pt x="0" y="15445"/>
                  </a:lnTo>
                  <a:lnTo>
                    <a:pt x="14" y="52411"/>
                  </a:lnTo>
                  <a:lnTo>
                    <a:pt x="23660" y="4217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  <p:sp>
          <p:nvSpPr>
            <p:cNvPr id="140" name="Google Shape;140;p11"/>
            <p:cNvSpPr/>
            <p:nvPr/>
          </p:nvSpPr>
          <p:spPr>
            <a:xfrm rot="10800000">
              <a:off x="633808" y="4674838"/>
              <a:ext cx="8384400" cy="331200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73000">
                  <a:schemeClr val="accent2"/>
                </a:gs>
                <a:gs pos="100000">
                  <a:schemeClr val="accent3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12035490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with ribbon">
  <p:cSld name="Blank with ribbon"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2" name="Google Shape;142;p12"/>
          <p:cNvGrpSpPr/>
          <p:nvPr/>
        </p:nvGrpSpPr>
        <p:grpSpPr>
          <a:xfrm>
            <a:off x="0" y="4762400"/>
            <a:ext cx="603997" cy="381100"/>
            <a:chOff x="0" y="4762400"/>
            <a:chExt cx="603997" cy="381100"/>
          </a:xfrm>
        </p:grpSpPr>
        <p:sp>
          <p:nvSpPr>
            <p:cNvPr id="143" name="Google Shape;143;p12"/>
            <p:cNvSpPr/>
            <p:nvPr/>
          </p:nvSpPr>
          <p:spPr>
            <a:xfrm>
              <a:off x="380497" y="4762400"/>
              <a:ext cx="223500" cy="3810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44" name="Google Shape;144;p12"/>
            <p:cNvSpPr/>
            <p:nvPr/>
          </p:nvSpPr>
          <p:spPr>
            <a:xfrm>
              <a:off x="0" y="4762500"/>
              <a:ext cx="381000" cy="381000"/>
            </a:xfrm>
            <a:prstGeom prst="rect">
              <a:avLst/>
            </a:prstGeom>
            <a:gradFill>
              <a:gsLst>
                <a:gs pos="0">
                  <a:schemeClr val="accent6"/>
                </a:gs>
                <a:gs pos="100000">
                  <a:schemeClr val="lt2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sp>
        <p:nvSpPr>
          <p:cNvPr id="145" name="Google Shape;145;p12"/>
          <p:cNvSpPr txBox="1">
            <a:spLocks noGrp="1"/>
          </p:cNvSpPr>
          <p:nvPr>
            <p:ph type="sldNum" idx="12"/>
          </p:nvPr>
        </p:nvSpPr>
        <p:spPr>
          <a:xfrm>
            <a:off x="0" y="4762400"/>
            <a:ext cx="381000" cy="3864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">
                <a:solidFill>
                  <a:srgbClr val="748394"/>
                </a:solidFill>
              </a:rPr>
              <a:pPr/>
              <a:t>‹#›</a:t>
            </a:fld>
            <a:endParaRPr>
              <a:solidFill>
                <a:srgbClr val="748394"/>
              </a:solidFill>
            </a:endParaRPr>
          </a:p>
        </p:txBody>
      </p:sp>
      <p:grpSp>
        <p:nvGrpSpPr>
          <p:cNvPr id="146" name="Google Shape;146;p12"/>
          <p:cNvGrpSpPr/>
          <p:nvPr/>
        </p:nvGrpSpPr>
        <p:grpSpPr>
          <a:xfrm rot="10800000">
            <a:off x="0" y="-47"/>
            <a:ext cx="9144000" cy="5157522"/>
            <a:chOff x="8" y="-13862"/>
            <a:chExt cx="9144000" cy="5157522"/>
          </a:xfrm>
        </p:grpSpPr>
        <p:sp>
          <p:nvSpPr>
            <p:cNvPr id="147" name="Google Shape;147;p12"/>
            <p:cNvSpPr/>
            <p:nvPr/>
          </p:nvSpPr>
          <p:spPr>
            <a:xfrm rot="10800000">
              <a:off x="8" y="160"/>
              <a:ext cx="377100" cy="5143500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48" name="Google Shape;148;p12"/>
            <p:cNvSpPr/>
            <p:nvPr/>
          </p:nvSpPr>
          <p:spPr>
            <a:xfrm>
              <a:off x="366508" y="-13862"/>
              <a:ext cx="267425" cy="5157350"/>
            </a:xfrm>
            <a:custGeom>
              <a:avLst/>
              <a:gdLst/>
              <a:ahLst/>
              <a:cxnLst/>
              <a:rect l="l" t="t" r="r" b="b"/>
              <a:pathLst>
                <a:path w="10697" h="206294" extrusionOk="0">
                  <a:moveTo>
                    <a:pt x="369" y="206294"/>
                  </a:moveTo>
                  <a:lnTo>
                    <a:pt x="10697" y="190844"/>
                  </a:lnTo>
                  <a:lnTo>
                    <a:pt x="10623" y="159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  <p:sp>
          <p:nvSpPr>
            <p:cNvPr id="149" name="Google Shape;149;p12"/>
            <p:cNvSpPr/>
            <p:nvPr/>
          </p:nvSpPr>
          <p:spPr>
            <a:xfrm rot="10800000">
              <a:off x="633908" y="382913"/>
              <a:ext cx="8510100" cy="4376400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73000">
                  <a:schemeClr val="accent2"/>
                </a:gs>
                <a:gs pos="100000">
                  <a:schemeClr val="accent3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52224503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0" y="0"/>
            <a:ext cx="9144093" cy="5143522"/>
          </a:xfrm>
          <a:custGeom>
            <a:avLst/>
            <a:gdLst/>
            <a:ahLst/>
            <a:cxnLst/>
            <a:rect l="l" t="t" r="r" b="b"/>
            <a:pathLst>
              <a:path w="94269" h="53026" extrusionOk="0">
                <a:moveTo>
                  <a:pt x="49675" y="4677"/>
                </a:moveTo>
                <a:lnTo>
                  <a:pt x="49730" y="5469"/>
                </a:lnTo>
                <a:lnTo>
                  <a:pt x="49748" y="6408"/>
                </a:lnTo>
                <a:lnTo>
                  <a:pt x="49785" y="7660"/>
                </a:lnTo>
                <a:lnTo>
                  <a:pt x="49785" y="9169"/>
                </a:lnTo>
                <a:lnTo>
                  <a:pt x="49730" y="10900"/>
                </a:lnTo>
                <a:lnTo>
                  <a:pt x="49693" y="11858"/>
                </a:lnTo>
                <a:lnTo>
                  <a:pt x="49638" y="12833"/>
                </a:lnTo>
                <a:lnTo>
                  <a:pt x="49583" y="13846"/>
                </a:lnTo>
                <a:lnTo>
                  <a:pt x="49491" y="14895"/>
                </a:lnTo>
                <a:lnTo>
                  <a:pt x="49380" y="15982"/>
                </a:lnTo>
                <a:lnTo>
                  <a:pt x="49251" y="17086"/>
                </a:lnTo>
                <a:lnTo>
                  <a:pt x="49086" y="18191"/>
                </a:lnTo>
                <a:lnTo>
                  <a:pt x="48920" y="19314"/>
                </a:lnTo>
                <a:lnTo>
                  <a:pt x="48699" y="20456"/>
                </a:lnTo>
                <a:lnTo>
                  <a:pt x="48478" y="21597"/>
                </a:lnTo>
                <a:lnTo>
                  <a:pt x="48202" y="22720"/>
                </a:lnTo>
                <a:lnTo>
                  <a:pt x="47907" y="23844"/>
                </a:lnTo>
                <a:lnTo>
                  <a:pt x="47576" y="24948"/>
                </a:lnTo>
                <a:lnTo>
                  <a:pt x="47208" y="26053"/>
                </a:lnTo>
                <a:lnTo>
                  <a:pt x="47005" y="26587"/>
                </a:lnTo>
                <a:lnTo>
                  <a:pt x="46803" y="27121"/>
                </a:lnTo>
                <a:lnTo>
                  <a:pt x="46582" y="27636"/>
                </a:lnTo>
                <a:lnTo>
                  <a:pt x="46361" y="28152"/>
                </a:lnTo>
                <a:lnTo>
                  <a:pt x="46121" y="28667"/>
                </a:lnTo>
                <a:lnTo>
                  <a:pt x="45882" y="29165"/>
                </a:lnTo>
                <a:lnTo>
                  <a:pt x="45624" y="29643"/>
                </a:lnTo>
                <a:lnTo>
                  <a:pt x="45348" y="30122"/>
                </a:lnTo>
                <a:lnTo>
                  <a:pt x="45072" y="30601"/>
                </a:lnTo>
                <a:lnTo>
                  <a:pt x="44777" y="31061"/>
                </a:lnTo>
                <a:lnTo>
                  <a:pt x="44483" y="31503"/>
                </a:lnTo>
                <a:lnTo>
                  <a:pt x="44170" y="31926"/>
                </a:lnTo>
                <a:lnTo>
                  <a:pt x="43838" y="32350"/>
                </a:lnTo>
                <a:lnTo>
                  <a:pt x="43507" y="32736"/>
                </a:lnTo>
                <a:lnTo>
                  <a:pt x="43157" y="33123"/>
                </a:lnTo>
                <a:lnTo>
                  <a:pt x="42826" y="33491"/>
                </a:lnTo>
                <a:lnTo>
                  <a:pt x="42457" y="33841"/>
                </a:lnTo>
                <a:lnTo>
                  <a:pt x="42108" y="34154"/>
                </a:lnTo>
                <a:lnTo>
                  <a:pt x="41739" y="34467"/>
                </a:lnTo>
                <a:lnTo>
                  <a:pt x="41371" y="34780"/>
                </a:lnTo>
                <a:lnTo>
                  <a:pt x="41003" y="35056"/>
                </a:lnTo>
                <a:lnTo>
                  <a:pt x="40616" y="35314"/>
                </a:lnTo>
                <a:lnTo>
                  <a:pt x="40230" y="35572"/>
                </a:lnTo>
                <a:lnTo>
                  <a:pt x="39843" y="35811"/>
                </a:lnTo>
                <a:lnTo>
                  <a:pt x="39456" y="36032"/>
                </a:lnTo>
                <a:lnTo>
                  <a:pt x="39051" y="36253"/>
                </a:lnTo>
                <a:lnTo>
                  <a:pt x="38665" y="36437"/>
                </a:lnTo>
                <a:lnTo>
                  <a:pt x="38260" y="36621"/>
                </a:lnTo>
                <a:lnTo>
                  <a:pt x="37873" y="36805"/>
                </a:lnTo>
                <a:lnTo>
                  <a:pt x="37468" y="36953"/>
                </a:lnTo>
                <a:lnTo>
                  <a:pt x="36658" y="37247"/>
                </a:lnTo>
                <a:lnTo>
                  <a:pt x="35866" y="37487"/>
                </a:lnTo>
                <a:lnTo>
                  <a:pt x="35056" y="37689"/>
                </a:lnTo>
                <a:lnTo>
                  <a:pt x="34264" y="37836"/>
                </a:lnTo>
                <a:lnTo>
                  <a:pt x="33491" y="37965"/>
                </a:lnTo>
                <a:lnTo>
                  <a:pt x="32718" y="38057"/>
                </a:lnTo>
                <a:lnTo>
                  <a:pt x="31963" y="38131"/>
                </a:lnTo>
                <a:lnTo>
                  <a:pt x="31226" y="38168"/>
                </a:lnTo>
                <a:lnTo>
                  <a:pt x="30527" y="38186"/>
                </a:lnTo>
                <a:lnTo>
                  <a:pt x="29845" y="38168"/>
                </a:lnTo>
                <a:lnTo>
                  <a:pt x="29201" y="38149"/>
                </a:lnTo>
                <a:lnTo>
                  <a:pt x="28575" y="38113"/>
                </a:lnTo>
                <a:lnTo>
                  <a:pt x="27986" y="38057"/>
                </a:lnTo>
                <a:lnTo>
                  <a:pt x="27452" y="37984"/>
                </a:lnTo>
                <a:lnTo>
                  <a:pt x="26955" y="37928"/>
                </a:lnTo>
                <a:lnTo>
                  <a:pt x="26089" y="37781"/>
                </a:lnTo>
                <a:lnTo>
                  <a:pt x="25445" y="37652"/>
                </a:lnTo>
                <a:lnTo>
                  <a:pt x="25040" y="37560"/>
                </a:lnTo>
                <a:lnTo>
                  <a:pt x="24911" y="37523"/>
                </a:lnTo>
                <a:lnTo>
                  <a:pt x="24837" y="37395"/>
                </a:lnTo>
                <a:lnTo>
                  <a:pt x="24635" y="37026"/>
                </a:lnTo>
                <a:lnTo>
                  <a:pt x="24322" y="36456"/>
                </a:lnTo>
                <a:lnTo>
                  <a:pt x="23954" y="35664"/>
                </a:lnTo>
                <a:lnTo>
                  <a:pt x="23751" y="35204"/>
                </a:lnTo>
                <a:lnTo>
                  <a:pt x="23549" y="34706"/>
                </a:lnTo>
                <a:lnTo>
                  <a:pt x="23346" y="34154"/>
                </a:lnTo>
                <a:lnTo>
                  <a:pt x="23125" y="33565"/>
                </a:lnTo>
                <a:lnTo>
                  <a:pt x="22923" y="32957"/>
                </a:lnTo>
                <a:lnTo>
                  <a:pt x="22738" y="32294"/>
                </a:lnTo>
                <a:lnTo>
                  <a:pt x="22554" y="31613"/>
                </a:lnTo>
                <a:lnTo>
                  <a:pt x="22389" y="30895"/>
                </a:lnTo>
                <a:lnTo>
                  <a:pt x="22241" y="30159"/>
                </a:lnTo>
                <a:lnTo>
                  <a:pt x="22112" y="29385"/>
                </a:lnTo>
                <a:lnTo>
                  <a:pt x="22020" y="28612"/>
                </a:lnTo>
                <a:lnTo>
                  <a:pt x="21965" y="27802"/>
                </a:lnTo>
                <a:lnTo>
                  <a:pt x="21928" y="26974"/>
                </a:lnTo>
                <a:lnTo>
                  <a:pt x="21947" y="26145"/>
                </a:lnTo>
                <a:lnTo>
                  <a:pt x="22002" y="25298"/>
                </a:lnTo>
                <a:lnTo>
                  <a:pt x="22039" y="24856"/>
                </a:lnTo>
                <a:lnTo>
                  <a:pt x="22094" y="24433"/>
                </a:lnTo>
                <a:lnTo>
                  <a:pt x="22168" y="23991"/>
                </a:lnTo>
                <a:lnTo>
                  <a:pt x="22241" y="23567"/>
                </a:lnTo>
                <a:lnTo>
                  <a:pt x="22333" y="23125"/>
                </a:lnTo>
                <a:lnTo>
                  <a:pt x="22444" y="22684"/>
                </a:lnTo>
                <a:lnTo>
                  <a:pt x="22573" y="22260"/>
                </a:lnTo>
                <a:lnTo>
                  <a:pt x="22702" y="21818"/>
                </a:lnTo>
                <a:lnTo>
                  <a:pt x="22849" y="21376"/>
                </a:lnTo>
                <a:lnTo>
                  <a:pt x="23033" y="20935"/>
                </a:lnTo>
                <a:lnTo>
                  <a:pt x="23217" y="20493"/>
                </a:lnTo>
                <a:lnTo>
                  <a:pt x="23420" y="20069"/>
                </a:lnTo>
                <a:lnTo>
                  <a:pt x="23622" y="19627"/>
                </a:lnTo>
                <a:lnTo>
                  <a:pt x="23862" y="19185"/>
                </a:lnTo>
                <a:lnTo>
                  <a:pt x="24119" y="18762"/>
                </a:lnTo>
                <a:lnTo>
                  <a:pt x="24396" y="18320"/>
                </a:lnTo>
                <a:lnTo>
                  <a:pt x="24690" y="17897"/>
                </a:lnTo>
                <a:lnTo>
                  <a:pt x="24985" y="17473"/>
                </a:lnTo>
                <a:lnTo>
                  <a:pt x="25316" y="17050"/>
                </a:lnTo>
                <a:lnTo>
                  <a:pt x="25666" y="16645"/>
                </a:lnTo>
                <a:lnTo>
                  <a:pt x="26034" y="16240"/>
                </a:lnTo>
                <a:lnTo>
                  <a:pt x="26402" y="15834"/>
                </a:lnTo>
                <a:lnTo>
                  <a:pt x="26789" y="15448"/>
                </a:lnTo>
                <a:lnTo>
                  <a:pt x="27176" y="15061"/>
                </a:lnTo>
                <a:lnTo>
                  <a:pt x="27599" y="14693"/>
                </a:lnTo>
                <a:lnTo>
                  <a:pt x="28023" y="14325"/>
                </a:lnTo>
                <a:lnTo>
                  <a:pt x="28446" y="13956"/>
                </a:lnTo>
                <a:lnTo>
                  <a:pt x="28888" y="13607"/>
                </a:lnTo>
                <a:lnTo>
                  <a:pt x="29348" y="13257"/>
                </a:lnTo>
                <a:lnTo>
                  <a:pt x="29809" y="12925"/>
                </a:lnTo>
                <a:lnTo>
                  <a:pt x="30766" y="12263"/>
                </a:lnTo>
                <a:lnTo>
                  <a:pt x="31742" y="11637"/>
                </a:lnTo>
                <a:lnTo>
                  <a:pt x="32736" y="11047"/>
                </a:lnTo>
                <a:lnTo>
                  <a:pt x="33749" y="10477"/>
                </a:lnTo>
                <a:lnTo>
                  <a:pt x="34780" y="9943"/>
                </a:lnTo>
                <a:lnTo>
                  <a:pt x="35811" y="9446"/>
                </a:lnTo>
                <a:lnTo>
                  <a:pt x="36842" y="8949"/>
                </a:lnTo>
                <a:lnTo>
                  <a:pt x="37873" y="8507"/>
                </a:lnTo>
                <a:lnTo>
                  <a:pt x="38904" y="8065"/>
                </a:lnTo>
                <a:lnTo>
                  <a:pt x="39898" y="7678"/>
                </a:lnTo>
                <a:lnTo>
                  <a:pt x="40892" y="7291"/>
                </a:lnTo>
                <a:lnTo>
                  <a:pt x="41850" y="6960"/>
                </a:lnTo>
                <a:lnTo>
                  <a:pt x="42770" y="6629"/>
                </a:lnTo>
                <a:lnTo>
                  <a:pt x="43673" y="6334"/>
                </a:lnTo>
                <a:lnTo>
                  <a:pt x="45330" y="5819"/>
                </a:lnTo>
                <a:lnTo>
                  <a:pt x="46784" y="5395"/>
                </a:lnTo>
                <a:lnTo>
                  <a:pt x="47981" y="5082"/>
                </a:lnTo>
                <a:lnTo>
                  <a:pt x="48902" y="4861"/>
                </a:lnTo>
                <a:lnTo>
                  <a:pt x="49675" y="4677"/>
                </a:lnTo>
                <a:close/>
                <a:moveTo>
                  <a:pt x="12299" y="28888"/>
                </a:moveTo>
                <a:lnTo>
                  <a:pt x="12888" y="28925"/>
                </a:lnTo>
                <a:lnTo>
                  <a:pt x="13496" y="28962"/>
                </a:lnTo>
                <a:lnTo>
                  <a:pt x="14085" y="29036"/>
                </a:lnTo>
                <a:lnTo>
                  <a:pt x="14656" y="29128"/>
                </a:lnTo>
                <a:lnTo>
                  <a:pt x="15226" y="29238"/>
                </a:lnTo>
                <a:lnTo>
                  <a:pt x="15779" y="29385"/>
                </a:lnTo>
                <a:lnTo>
                  <a:pt x="16313" y="29551"/>
                </a:lnTo>
                <a:lnTo>
                  <a:pt x="16828" y="29754"/>
                </a:lnTo>
                <a:lnTo>
                  <a:pt x="17233" y="29938"/>
                </a:lnTo>
                <a:lnTo>
                  <a:pt x="17620" y="30140"/>
                </a:lnTo>
                <a:lnTo>
                  <a:pt x="17988" y="30343"/>
                </a:lnTo>
                <a:lnTo>
                  <a:pt x="18320" y="30582"/>
                </a:lnTo>
                <a:lnTo>
                  <a:pt x="18651" y="30822"/>
                </a:lnTo>
                <a:lnTo>
                  <a:pt x="18964" y="31061"/>
                </a:lnTo>
                <a:lnTo>
                  <a:pt x="19240" y="31337"/>
                </a:lnTo>
                <a:lnTo>
                  <a:pt x="19516" y="31613"/>
                </a:lnTo>
                <a:lnTo>
                  <a:pt x="19756" y="31889"/>
                </a:lnTo>
                <a:lnTo>
                  <a:pt x="19995" y="32184"/>
                </a:lnTo>
                <a:lnTo>
                  <a:pt x="20216" y="32479"/>
                </a:lnTo>
                <a:lnTo>
                  <a:pt x="20419" y="32773"/>
                </a:lnTo>
                <a:lnTo>
                  <a:pt x="20603" y="33068"/>
                </a:lnTo>
                <a:lnTo>
                  <a:pt x="20768" y="33381"/>
                </a:lnTo>
                <a:lnTo>
                  <a:pt x="20934" y="33694"/>
                </a:lnTo>
                <a:lnTo>
                  <a:pt x="21081" y="34007"/>
                </a:lnTo>
                <a:lnTo>
                  <a:pt x="21339" y="34614"/>
                </a:lnTo>
                <a:lnTo>
                  <a:pt x="21542" y="35222"/>
                </a:lnTo>
                <a:lnTo>
                  <a:pt x="21707" y="35811"/>
                </a:lnTo>
                <a:lnTo>
                  <a:pt x="21836" y="36363"/>
                </a:lnTo>
                <a:lnTo>
                  <a:pt x="21928" y="36879"/>
                </a:lnTo>
                <a:lnTo>
                  <a:pt x="22002" y="37339"/>
                </a:lnTo>
                <a:lnTo>
                  <a:pt x="22039" y="37763"/>
                </a:lnTo>
                <a:lnTo>
                  <a:pt x="22076" y="38113"/>
                </a:lnTo>
                <a:lnTo>
                  <a:pt x="8359" y="32957"/>
                </a:lnTo>
                <a:lnTo>
                  <a:pt x="21597" y="39162"/>
                </a:lnTo>
                <a:lnTo>
                  <a:pt x="21321" y="39383"/>
                </a:lnTo>
                <a:lnTo>
                  <a:pt x="20989" y="39641"/>
                </a:lnTo>
                <a:lnTo>
                  <a:pt x="20603" y="39917"/>
                </a:lnTo>
                <a:lnTo>
                  <a:pt x="20161" y="40212"/>
                </a:lnTo>
                <a:lnTo>
                  <a:pt x="19682" y="40506"/>
                </a:lnTo>
                <a:lnTo>
                  <a:pt x="19148" y="40801"/>
                </a:lnTo>
                <a:lnTo>
                  <a:pt x="18559" y="41058"/>
                </a:lnTo>
                <a:lnTo>
                  <a:pt x="17951" y="41298"/>
                </a:lnTo>
                <a:lnTo>
                  <a:pt x="17638" y="41408"/>
                </a:lnTo>
                <a:lnTo>
                  <a:pt x="17307" y="41519"/>
                </a:lnTo>
                <a:lnTo>
                  <a:pt x="16957" y="41592"/>
                </a:lnTo>
                <a:lnTo>
                  <a:pt x="16626" y="41666"/>
                </a:lnTo>
                <a:lnTo>
                  <a:pt x="16276" y="41740"/>
                </a:lnTo>
                <a:lnTo>
                  <a:pt x="15908" y="41776"/>
                </a:lnTo>
                <a:lnTo>
                  <a:pt x="15539" y="41813"/>
                </a:lnTo>
                <a:lnTo>
                  <a:pt x="15171" y="41832"/>
                </a:lnTo>
                <a:lnTo>
                  <a:pt x="14785" y="41832"/>
                </a:lnTo>
                <a:lnTo>
                  <a:pt x="14416" y="41813"/>
                </a:lnTo>
                <a:lnTo>
                  <a:pt x="14011" y="41776"/>
                </a:lnTo>
                <a:lnTo>
                  <a:pt x="13625" y="41703"/>
                </a:lnTo>
                <a:lnTo>
                  <a:pt x="13220" y="41611"/>
                </a:lnTo>
                <a:lnTo>
                  <a:pt x="12815" y="41519"/>
                </a:lnTo>
                <a:lnTo>
                  <a:pt x="12410" y="41371"/>
                </a:lnTo>
                <a:lnTo>
                  <a:pt x="12004" y="41224"/>
                </a:lnTo>
                <a:lnTo>
                  <a:pt x="11507" y="40985"/>
                </a:lnTo>
                <a:lnTo>
                  <a:pt x="11010" y="40727"/>
                </a:lnTo>
                <a:lnTo>
                  <a:pt x="10513" y="40432"/>
                </a:lnTo>
                <a:lnTo>
                  <a:pt x="10034" y="40101"/>
                </a:lnTo>
                <a:lnTo>
                  <a:pt x="9574" y="39751"/>
                </a:lnTo>
                <a:lnTo>
                  <a:pt x="9114" y="39383"/>
                </a:lnTo>
                <a:lnTo>
                  <a:pt x="8654" y="38978"/>
                </a:lnTo>
                <a:lnTo>
                  <a:pt x="8230" y="38573"/>
                </a:lnTo>
                <a:lnTo>
                  <a:pt x="7788" y="38149"/>
                </a:lnTo>
                <a:lnTo>
                  <a:pt x="7383" y="37708"/>
                </a:lnTo>
                <a:lnTo>
                  <a:pt x="6978" y="37266"/>
                </a:lnTo>
                <a:lnTo>
                  <a:pt x="6591" y="36805"/>
                </a:lnTo>
                <a:lnTo>
                  <a:pt x="6223" y="36345"/>
                </a:lnTo>
                <a:lnTo>
                  <a:pt x="5855" y="35885"/>
                </a:lnTo>
                <a:lnTo>
                  <a:pt x="5192" y="34983"/>
                </a:lnTo>
                <a:lnTo>
                  <a:pt x="4585" y="34080"/>
                </a:lnTo>
                <a:lnTo>
                  <a:pt x="4032" y="33252"/>
                </a:lnTo>
                <a:lnTo>
                  <a:pt x="3572" y="32479"/>
                </a:lnTo>
                <a:lnTo>
                  <a:pt x="3167" y="31797"/>
                </a:lnTo>
                <a:lnTo>
                  <a:pt x="2854" y="31245"/>
                </a:lnTo>
                <a:lnTo>
                  <a:pt x="2633" y="30803"/>
                </a:lnTo>
                <a:lnTo>
                  <a:pt x="2430" y="30435"/>
                </a:lnTo>
                <a:lnTo>
                  <a:pt x="2835" y="30324"/>
                </a:lnTo>
                <a:lnTo>
                  <a:pt x="3296" y="30177"/>
                </a:lnTo>
                <a:lnTo>
                  <a:pt x="3922" y="30011"/>
                </a:lnTo>
                <a:lnTo>
                  <a:pt x="4677" y="29827"/>
                </a:lnTo>
                <a:lnTo>
                  <a:pt x="5560" y="29625"/>
                </a:lnTo>
                <a:lnTo>
                  <a:pt x="6536" y="29422"/>
                </a:lnTo>
                <a:lnTo>
                  <a:pt x="7604" y="29238"/>
                </a:lnTo>
                <a:lnTo>
                  <a:pt x="8727" y="29091"/>
                </a:lnTo>
                <a:lnTo>
                  <a:pt x="9298" y="29017"/>
                </a:lnTo>
                <a:lnTo>
                  <a:pt x="9887" y="28962"/>
                </a:lnTo>
                <a:lnTo>
                  <a:pt x="10495" y="28925"/>
                </a:lnTo>
                <a:lnTo>
                  <a:pt x="11084" y="28907"/>
                </a:lnTo>
                <a:lnTo>
                  <a:pt x="11691" y="28888"/>
                </a:lnTo>
                <a:close/>
                <a:moveTo>
                  <a:pt x="0" y="0"/>
                </a:moveTo>
                <a:lnTo>
                  <a:pt x="0" y="53026"/>
                </a:lnTo>
                <a:lnTo>
                  <a:pt x="17694" y="53026"/>
                </a:lnTo>
                <a:lnTo>
                  <a:pt x="17583" y="52621"/>
                </a:lnTo>
                <a:lnTo>
                  <a:pt x="17510" y="52216"/>
                </a:lnTo>
                <a:lnTo>
                  <a:pt x="17436" y="51829"/>
                </a:lnTo>
                <a:lnTo>
                  <a:pt x="17381" y="51424"/>
                </a:lnTo>
                <a:lnTo>
                  <a:pt x="17344" y="51093"/>
                </a:lnTo>
                <a:lnTo>
                  <a:pt x="17325" y="50761"/>
                </a:lnTo>
                <a:lnTo>
                  <a:pt x="17325" y="50117"/>
                </a:lnTo>
                <a:lnTo>
                  <a:pt x="17344" y="49491"/>
                </a:lnTo>
                <a:lnTo>
                  <a:pt x="17417" y="48883"/>
                </a:lnTo>
                <a:lnTo>
                  <a:pt x="17528" y="48294"/>
                </a:lnTo>
                <a:lnTo>
                  <a:pt x="17675" y="47723"/>
                </a:lnTo>
                <a:lnTo>
                  <a:pt x="17841" y="47171"/>
                </a:lnTo>
                <a:lnTo>
                  <a:pt x="18043" y="46656"/>
                </a:lnTo>
                <a:lnTo>
                  <a:pt x="18264" y="46140"/>
                </a:lnTo>
                <a:lnTo>
                  <a:pt x="18504" y="45661"/>
                </a:lnTo>
                <a:lnTo>
                  <a:pt x="18780" y="45201"/>
                </a:lnTo>
                <a:lnTo>
                  <a:pt x="19056" y="44759"/>
                </a:lnTo>
                <a:lnTo>
                  <a:pt x="19351" y="44336"/>
                </a:lnTo>
                <a:lnTo>
                  <a:pt x="19664" y="43931"/>
                </a:lnTo>
                <a:lnTo>
                  <a:pt x="19977" y="43544"/>
                </a:lnTo>
                <a:lnTo>
                  <a:pt x="20290" y="43176"/>
                </a:lnTo>
                <a:lnTo>
                  <a:pt x="20621" y="42844"/>
                </a:lnTo>
                <a:lnTo>
                  <a:pt x="20934" y="42531"/>
                </a:lnTo>
                <a:lnTo>
                  <a:pt x="21266" y="42237"/>
                </a:lnTo>
                <a:lnTo>
                  <a:pt x="21579" y="41961"/>
                </a:lnTo>
                <a:lnTo>
                  <a:pt x="22168" y="41463"/>
                </a:lnTo>
                <a:lnTo>
                  <a:pt x="22702" y="41077"/>
                </a:lnTo>
                <a:lnTo>
                  <a:pt x="23162" y="40764"/>
                </a:lnTo>
                <a:lnTo>
                  <a:pt x="23512" y="40525"/>
                </a:lnTo>
                <a:lnTo>
                  <a:pt x="23825" y="40359"/>
                </a:lnTo>
                <a:lnTo>
                  <a:pt x="24175" y="40451"/>
                </a:lnTo>
                <a:lnTo>
                  <a:pt x="24561" y="40598"/>
                </a:lnTo>
                <a:lnTo>
                  <a:pt x="25095" y="40801"/>
                </a:lnTo>
                <a:lnTo>
                  <a:pt x="25703" y="41058"/>
                </a:lnTo>
                <a:lnTo>
                  <a:pt x="26384" y="41408"/>
                </a:lnTo>
                <a:lnTo>
                  <a:pt x="26752" y="41592"/>
                </a:lnTo>
                <a:lnTo>
                  <a:pt x="27139" y="41813"/>
                </a:lnTo>
                <a:lnTo>
                  <a:pt x="27526" y="42053"/>
                </a:lnTo>
                <a:lnTo>
                  <a:pt x="27912" y="42310"/>
                </a:lnTo>
                <a:lnTo>
                  <a:pt x="28317" y="42587"/>
                </a:lnTo>
                <a:lnTo>
                  <a:pt x="28704" y="42881"/>
                </a:lnTo>
                <a:lnTo>
                  <a:pt x="29091" y="43213"/>
                </a:lnTo>
                <a:lnTo>
                  <a:pt x="29477" y="43562"/>
                </a:lnTo>
                <a:lnTo>
                  <a:pt x="29845" y="43931"/>
                </a:lnTo>
                <a:lnTo>
                  <a:pt x="30214" y="44317"/>
                </a:lnTo>
                <a:lnTo>
                  <a:pt x="30563" y="44741"/>
                </a:lnTo>
                <a:lnTo>
                  <a:pt x="30895" y="45183"/>
                </a:lnTo>
                <a:lnTo>
                  <a:pt x="31208" y="45643"/>
                </a:lnTo>
                <a:lnTo>
                  <a:pt x="31502" y="46140"/>
                </a:lnTo>
                <a:lnTo>
                  <a:pt x="31760" y="46656"/>
                </a:lnTo>
                <a:lnTo>
                  <a:pt x="32000" y="47208"/>
                </a:lnTo>
                <a:lnTo>
                  <a:pt x="32221" y="47779"/>
                </a:lnTo>
                <a:lnTo>
                  <a:pt x="32386" y="48386"/>
                </a:lnTo>
                <a:lnTo>
                  <a:pt x="32534" y="49012"/>
                </a:lnTo>
                <a:lnTo>
                  <a:pt x="32570" y="49344"/>
                </a:lnTo>
                <a:lnTo>
                  <a:pt x="32626" y="49675"/>
                </a:lnTo>
                <a:lnTo>
                  <a:pt x="32662" y="50080"/>
                </a:lnTo>
                <a:lnTo>
                  <a:pt x="32681" y="50485"/>
                </a:lnTo>
                <a:lnTo>
                  <a:pt x="32699" y="50909"/>
                </a:lnTo>
                <a:lnTo>
                  <a:pt x="32681" y="51332"/>
                </a:lnTo>
                <a:lnTo>
                  <a:pt x="32662" y="51756"/>
                </a:lnTo>
                <a:lnTo>
                  <a:pt x="32644" y="52179"/>
                </a:lnTo>
                <a:lnTo>
                  <a:pt x="32589" y="52603"/>
                </a:lnTo>
                <a:lnTo>
                  <a:pt x="32534" y="53026"/>
                </a:lnTo>
                <a:lnTo>
                  <a:pt x="94268" y="53026"/>
                </a:lnTo>
                <a:lnTo>
                  <a:pt x="94268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11" name="Google Shape;11;p2"/>
          <p:cNvSpPr/>
          <p:nvPr/>
        </p:nvSpPr>
        <p:spPr>
          <a:xfrm>
            <a:off x="0" y="4136135"/>
            <a:ext cx="1085915" cy="1007345"/>
          </a:xfrm>
          <a:custGeom>
            <a:avLst/>
            <a:gdLst/>
            <a:ahLst/>
            <a:cxnLst/>
            <a:rect l="l" t="t" r="r" b="b"/>
            <a:pathLst>
              <a:path w="11195" h="10385" extrusionOk="0">
                <a:moveTo>
                  <a:pt x="3811" y="1"/>
                </a:moveTo>
                <a:lnTo>
                  <a:pt x="3517" y="19"/>
                </a:lnTo>
                <a:lnTo>
                  <a:pt x="2964" y="93"/>
                </a:lnTo>
                <a:lnTo>
                  <a:pt x="2430" y="203"/>
                </a:lnTo>
                <a:lnTo>
                  <a:pt x="1915" y="351"/>
                </a:lnTo>
                <a:lnTo>
                  <a:pt x="1399" y="535"/>
                </a:lnTo>
                <a:lnTo>
                  <a:pt x="921" y="756"/>
                </a:lnTo>
                <a:lnTo>
                  <a:pt x="442" y="995"/>
                </a:lnTo>
                <a:lnTo>
                  <a:pt x="0" y="1290"/>
                </a:lnTo>
                <a:lnTo>
                  <a:pt x="0" y="10385"/>
                </a:lnTo>
                <a:lnTo>
                  <a:pt x="10403" y="10385"/>
                </a:lnTo>
                <a:lnTo>
                  <a:pt x="10568" y="10017"/>
                </a:lnTo>
                <a:lnTo>
                  <a:pt x="10734" y="9630"/>
                </a:lnTo>
                <a:lnTo>
                  <a:pt x="10881" y="9225"/>
                </a:lnTo>
                <a:lnTo>
                  <a:pt x="10992" y="8820"/>
                </a:lnTo>
                <a:lnTo>
                  <a:pt x="11084" y="8397"/>
                </a:lnTo>
                <a:lnTo>
                  <a:pt x="11139" y="7973"/>
                </a:lnTo>
                <a:lnTo>
                  <a:pt x="11176" y="7550"/>
                </a:lnTo>
                <a:lnTo>
                  <a:pt x="11194" y="7108"/>
                </a:lnTo>
                <a:lnTo>
                  <a:pt x="11176" y="6740"/>
                </a:lnTo>
                <a:lnTo>
                  <a:pt x="11158" y="6390"/>
                </a:lnTo>
                <a:lnTo>
                  <a:pt x="11121" y="6021"/>
                </a:lnTo>
                <a:lnTo>
                  <a:pt x="11047" y="5672"/>
                </a:lnTo>
                <a:lnTo>
                  <a:pt x="10973" y="5340"/>
                </a:lnTo>
                <a:lnTo>
                  <a:pt x="10881" y="4990"/>
                </a:lnTo>
                <a:lnTo>
                  <a:pt x="10771" y="4659"/>
                </a:lnTo>
                <a:lnTo>
                  <a:pt x="10642" y="4346"/>
                </a:lnTo>
                <a:lnTo>
                  <a:pt x="10495" y="4033"/>
                </a:lnTo>
                <a:lnTo>
                  <a:pt x="10329" y="3720"/>
                </a:lnTo>
                <a:lnTo>
                  <a:pt x="10163" y="3425"/>
                </a:lnTo>
                <a:lnTo>
                  <a:pt x="9979" y="3131"/>
                </a:lnTo>
                <a:lnTo>
                  <a:pt x="9777" y="2855"/>
                </a:lnTo>
                <a:lnTo>
                  <a:pt x="9574" y="2578"/>
                </a:lnTo>
                <a:lnTo>
                  <a:pt x="9353" y="2321"/>
                </a:lnTo>
                <a:lnTo>
                  <a:pt x="9114" y="2081"/>
                </a:lnTo>
                <a:lnTo>
                  <a:pt x="8874" y="1842"/>
                </a:lnTo>
                <a:lnTo>
                  <a:pt x="8617" y="1621"/>
                </a:lnTo>
                <a:lnTo>
                  <a:pt x="8341" y="1419"/>
                </a:lnTo>
                <a:lnTo>
                  <a:pt x="8064" y="1216"/>
                </a:lnTo>
                <a:lnTo>
                  <a:pt x="7770" y="1032"/>
                </a:lnTo>
                <a:lnTo>
                  <a:pt x="7475" y="866"/>
                </a:lnTo>
                <a:lnTo>
                  <a:pt x="7162" y="700"/>
                </a:lnTo>
                <a:lnTo>
                  <a:pt x="6849" y="553"/>
                </a:lnTo>
                <a:lnTo>
                  <a:pt x="6536" y="424"/>
                </a:lnTo>
                <a:lnTo>
                  <a:pt x="6205" y="314"/>
                </a:lnTo>
                <a:lnTo>
                  <a:pt x="5855" y="222"/>
                </a:lnTo>
                <a:lnTo>
                  <a:pt x="5524" y="148"/>
                </a:lnTo>
                <a:lnTo>
                  <a:pt x="5174" y="74"/>
                </a:lnTo>
                <a:lnTo>
                  <a:pt x="4805" y="38"/>
                </a:lnTo>
                <a:lnTo>
                  <a:pt x="4456" y="19"/>
                </a:lnTo>
                <a:lnTo>
                  <a:pt x="4087" y="1"/>
                </a:lnTo>
                <a:close/>
              </a:path>
            </a:pathLst>
          </a:custGeom>
          <a:solidFill>
            <a:srgbClr val="B8F56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12" name="Google Shape;12;p2"/>
          <p:cNvSpPr/>
          <p:nvPr/>
        </p:nvSpPr>
        <p:spPr>
          <a:xfrm>
            <a:off x="0" y="0"/>
            <a:ext cx="1936023" cy="2500369"/>
          </a:xfrm>
          <a:custGeom>
            <a:avLst/>
            <a:gdLst/>
            <a:ahLst/>
            <a:cxnLst/>
            <a:rect l="l" t="t" r="r" b="b"/>
            <a:pathLst>
              <a:path w="19959" h="25777" extrusionOk="0">
                <a:moveTo>
                  <a:pt x="0" y="0"/>
                </a:moveTo>
                <a:lnTo>
                  <a:pt x="0" y="24727"/>
                </a:lnTo>
                <a:lnTo>
                  <a:pt x="626" y="24967"/>
                </a:lnTo>
                <a:lnTo>
                  <a:pt x="1289" y="25188"/>
                </a:lnTo>
                <a:lnTo>
                  <a:pt x="1952" y="25353"/>
                </a:lnTo>
                <a:lnTo>
                  <a:pt x="2614" y="25501"/>
                </a:lnTo>
                <a:lnTo>
                  <a:pt x="3296" y="25629"/>
                </a:lnTo>
                <a:lnTo>
                  <a:pt x="3995" y="25703"/>
                </a:lnTo>
                <a:lnTo>
                  <a:pt x="4695" y="25758"/>
                </a:lnTo>
                <a:lnTo>
                  <a:pt x="5413" y="25777"/>
                </a:lnTo>
                <a:lnTo>
                  <a:pt x="6168" y="25758"/>
                </a:lnTo>
                <a:lnTo>
                  <a:pt x="6904" y="25703"/>
                </a:lnTo>
                <a:lnTo>
                  <a:pt x="7622" y="25611"/>
                </a:lnTo>
                <a:lnTo>
                  <a:pt x="8341" y="25482"/>
                </a:lnTo>
                <a:lnTo>
                  <a:pt x="9040" y="25316"/>
                </a:lnTo>
                <a:lnTo>
                  <a:pt x="9740" y="25114"/>
                </a:lnTo>
                <a:lnTo>
                  <a:pt x="10421" y="24893"/>
                </a:lnTo>
                <a:lnTo>
                  <a:pt x="11084" y="24635"/>
                </a:lnTo>
                <a:lnTo>
                  <a:pt x="11710" y="24341"/>
                </a:lnTo>
                <a:lnTo>
                  <a:pt x="12354" y="24028"/>
                </a:lnTo>
                <a:lnTo>
                  <a:pt x="12962" y="23678"/>
                </a:lnTo>
                <a:lnTo>
                  <a:pt x="13551" y="23291"/>
                </a:lnTo>
                <a:lnTo>
                  <a:pt x="14122" y="22886"/>
                </a:lnTo>
                <a:lnTo>
                  <a:pt x="14674" y="22463"/>
                </a:lnTo>
                <a:lnTo>
                  <a:pt x="15190" y="22002"/>
                </a:lnTo>
                <a:lnTo>
                  <a:pt x="15705" y="21524"/>
                </a:lnTo>
                <a:lnTo>
                  <a:pt x="16184" y="21008"/>
                </a:lnTo>
                <a:lnTo>
                  <a:pt x="16644" y="20493"/>
                </a:lnTo>
                <a:lnTo>
                  <a:pt x="17068" y="19940"/>
                </a:lnTo>
                <a:lnTo>
                  <a:pt x="17473" y="19370"/>
                </a:lnTo>
                <a:lnTo>
                  <a:pt x="17859" y="18780"/>
                </a:lnTo>
                <a:lnTo>
                  <a:pt x="18209" y="18173"/>
                </a:lnTo>
                <a:lnTo>
                  <a:pt x="18522" y="17528"/>
                </a:lnTo>
                <a:lnTo>
                  <a:pt x="18817" y="16902"/>
                </a:lnTo>
                <a:lnTo>
                  <a:pt x="19075" y="16240"/>
                </a:lnTo>
                <a:lnTo>
                  <a:pt x="19295" y="15558"/>
                </a:lnTo>
                <a:lnTo>
                  <a:pt x="19498" y="14859"/>
                </a:lnTo>
                <a:lnTo>
                  <a:pt x="19664" y="14159"/>
                </a:lnTo>
                <a:lnTo>
                  <a:pt x="19793" y="13441"/>
                </a:lnTo>
                <a:lnTo>
                  <a:pt x="19885" y="12723"/>
                </a:lnTo>
                <a:lnTo>
                  <a:pt x="19940" y="11986"/>
                </a:lnTo>
                <a:lnTo>
                  <a:pt x="19958" y="11232"/>
                </a:lnTo>
                <a:lnTo>
                  <a:pt x="19958" y="10808"/>
                </a:lnTo>
                <a:lnTo>
                  <a:pt x="19940" y="10385"/>
                </a:lnTo>
                <a:lnTo>
                  <a:pt x="19903" y="9980"/>
                </a:lnTo>
                <a:lnTo>
                  <a:pt x="19866" y="9556"/>
                </a:lnTo>
                <a:lnTo>
                  <a:pt x="19811" y="9151"/>
                </a:lnTo>
                <a:lnTo>
                  <a:pt x="19737" y="8746"/>
                </a:lnTo>
                <a:lnTo>
                  <a:pt x="19664" y="8341"/>
                </a:lnTo>
                <a:lnTo>
                  <a:pt x="19590" y="7936"/>
                </a:lnTo>
                <a:lnTo>
                  <a:pt x="19480" y="7549"/>
                </a:lnTo>
                <a:lnTo>
                  <a:pt x="19388" y="7163"/>
                </a:lnTo>
                <a:lnTo>
                  <a:pt x="19259" y="6776"/>
                </a:lnTo>
                <a:lnTo>
                  <a:pt x="19130" y="6389"/>
                </a:lnTo>
                <a:lnTo>
                  <a:pt x="19001" y="6021"/>
                </a:lnTo>
                <a:lnTo>
                  <a:pt x="18854" y="5653"/>
                </a:lnTo>
                <a:lnTo>
                  <a:pt x="18522" y="4916"/>
                </a:lnTo>
                <a:lnTo>
                  <a:pt x="18154" y="4217"/>
                </a:lnTo>
                <a:lnTo>
                  <a:pt x="17749" y="3536"/>
                </a:lnTo>
                <a:lnTo>
                  <a:pt x="17325" y="2873"/>
                </a:lnTo>
                <a:lnTo>
                  <a:pt x="16847" y="2247"/>
                </a:lnTo>
                <a:lnTo>
                  <a:pt x="16350" y="1639"/>
                </a:lnTo>
                <a:lnTo>
                  <a:pt x="15816" y="1068"/>
                </a:lnTo>
                <a:lnTo>
                  <a:pt x="15245" y="516"/>
                </a:lnTo>
                <a:lnTo>
                  <a:pt x="14656" y="0"/>
                </a:lnTo>
                <a:close/>
              </a:path>
            </a:pathLst>
          </a:custGeom>
          <a:solidFill>
            <a:srgbClr val="9BCF6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13" name="Google Shape;13;p2"/>
          <p:cNvSpPr/>
          <p:nvPr/>
        </p:nvSpPr>
        <p:spPr>
          <a:xfrm>
            <a:off x="2221665" y="0"/>
            <a:ext cx="971649" cy="843027"/>
          </a:xfrm>
          <a:custGeom>
            <a:avLst/>
            <a:gdLst/>
            <a:ahLst/>
            <a:cxnLst/>
            <a:rect l="l" t="t" r="r" b="b"/>
            <a:pathLst>
              <a:path w="10017" h="8691" extrusionOk="0">
                <a:moveTo>
                  <a:pt x="1620" y="0"/>
                </a:moveTo>
                <a:lnTo>
                  <a:pt x="1436" y="185"/>
                </a:lnTo>
                <a:lnTo>
                  <a:pt x="1252" y="369"/>
                </a:lnTo>
                <a:lnTo>
                  <a:pt x="1105" y="553"/>
                </a:lnTo>
                <a:lnTo>
                  <a:pt x="939" y="755"/>
                </a:lnTo>
                <a:lnTo>
                  <a:pt x="792" y="958"/>
                </a:lnTo>
                <a:lnTo>
                  <a:pt x="663" y="1179"/>
                </a:lnTo>
                <a:lnTo>
                  <a:pt x="553" y="1400"/>
                </a:lnTo>
                <a:lnTo>
                  <a:pt x="442" y="1639"/>
                </a:lnTo>
                <a:lnTo>
                  <a:pt x="332" y="1878"/>
                </a:lnTo>
                <a:lnTo>
                  <a:pt x="258" y="2118"/>
                </a:lnTo>
                <a:lnTo>
                  <a:pt x="166" y="2376"/>
                </a:lnTo>
                <a:lnTo>
                  <a:pt x="111" y="2615"/>
                </a:lnTo>
                <a:lnTo>
                  <a:pt x="55" y="2873"/>
                </a:lnTo>
                <a:lnTo>
                  <a:pt x="37" y="3149"/>
                </a:lnTo>
                <a:lnTo>
                  <a:pt x="0" y="3407"/>
                </a:lnTo>
                <a:lnTo>
                  <a:pt x="0" y="3683"/>
                </a:lnTo>
                <a:lnTo>
                  <a:pt x="0" y="3941"/>
                </a:lnTo>
                <a:lnTo>
                  <a:pt x="19" y="4198"/>
                </a:lnTo>
                <a:lnTo>
                  <a:pt x="55" y="4438"/>
                </a:lnTo>
                <a:lnTo>
                  <a:pt x="111" y="4695"/>
                </a:lnTo>
                <a:lnTo>
                  <a:pt x="166" y="4935"/>
                </a:lnTo>
                <a:lnTo>
                  <a:pt x="221" y="5174"/>
                </a:lnTo>
                <a:lnTo>
                  <a:pt x="313" y="5413"/>
                </a:lnTo>
                <a:lnTo>
                  <a:pt x="387" y="5634"/>
                </a:lnTo>
                <a:lnTo>
                  <a:pt x="497" y="5855"/>
                </a:lnTo>
                <a:lnTo>
                  <a:pt x="608" y="6076"/>
                </a:lnTo>
                <a:lnTo>
                  <a:pt x="718" y="6279"/>
                </a:lnTo>
                <a:lnTo>
                  <a:pt x="847" y="6481"/>
                </a:lnTo>
                <a:lnTo>
                  <a:pt x="994" y="6684"/>
                </a:lnTo>
                <a:lnTo>
                  <a:pt x="1142" y="6868"/>
                </a:lnTo>
                <a:lnTo>
                  <a:pt x="1307" y="7052"/>
                </a:lnTo>
                <a:lnTo>
                  <a:pt x="1473" y="7218"/>
                </a:lnTo>
                <a:lnTo>
                  <a:pt x="1639" y="7384"/>
                </a:lnTo>
                <a:lnTo>
                  <a:pt x="1823" y="7549"/>
                </a:lnTo>
                <a:lnTo>
                  <a:pt x="2007" y="7697"/>
                </a:lnTo>
                <a:lnTo>
                  <a:pt x="2210" y="7844"/>
                </a:lnTo>
                <a:lnTo>
                  <a:pt x="2412" y="7973"/>
                </a:lnTo>
                <a:lnTo>
                  <a:pt x="2615" y="8083"/>
                </a:lnTo>
                <a:lnTo>
                  <a:pt x="2836" y="8194"/>
                </a:lnTo>
                <a:lnTo>
                  <a:pt x="3057" y="8304"/>
                </a:lnTo>
                <a:lnTo>
                  <a:pt x="3277" y="8378"/>
                </a:lnTo>
                <a:lnTo>
                  <a:pt x="3517" y="8470"/>
                </a:lnTo>
                <a:lnTo>
                  <a:pt x="3756" y="8525"/>
                </a:lnTo>
                <a:lnTo>
                  <a:pt x="3996" y="8580"/>
                </a:lnTo>
                <a:lnTo>
                  <a:pt x="4253" y="8636"/>
                </a:lnTo>
                <a:lnTo>
                  <a:pt x="4493" y="8672"/>
                </a:lnTo>
                <a:lnTo>
                  <a:pt x="4750" y="8691"/>
                </a:lnTo>
                <a:lnTo>
                  <a:pt x="5266" y="8691"/>
                </a:lnTo>
                <a:lnTo>
                  <a:pt x="5524" y="8672"/>
                </a:lnTo>
                <a:lnTo>
                  <a:pt x="5763" y="8636"/>
                </a:lnTo>
                <a:lnTo>
                  <a:pt x="6021" y="8580"/>
                </a:lnTo>
                <a:lnTo>
                  <a:pt x="6260" y="8525"/>
                </a:lnTo>
                <a:lnTo>
                  <a:pt x="6500" y="8470"/>
                </a:lnTo>
                <a:lnTo>
                  <a:pt x="6739" y="8378"/>
                </a:lnTo>
                <a:lnTo>
                  <a:pt x="6960" y="8304"/>
                </a:lnTo>
                <a:lnTo>
                  <a:pt x="7181" y="8194"/>
                </a:lnTo>
                <a:lnTo>
                  <a:pt x="7402" y="8083"/>
                </a:lnTo>
                <a:lnTo>
                  <a:pt x="7604" y="7973"/>
                </a:lnTo>
                <a:lnTo>
                  <a:pt x="7807" y="7844"/>
                </a:lnTo>
                <a:lnTo>
                  <a:pt x="8009" y="7697"/>
                </a:lnTo>
                <a:lnTo>
                  <a:pt x="8193" y="7549"/>
                </a:lnTo>
                <a:lnTo>
                  <a:pt x="8378" y="7384"/>
                </a:lnTo>
                <a:lnTo>
                  <a:pt x="8543" y="7218"/>
                </a:lnTo>
                <a:lnTo>
                  <a:pt x="8709" y="7052"/>
                </a:lnTo>
                <a:lnTo>
                  <a:pt x="8875" y="6868"/>
                </a:lnTo>
                <a:lnTo>
                  <a:pt x="9022" y="6684"/>
                </a:lnTo>
                <a:lnTo>
                  <a:pt x="9169" y="6481"/>
                </a:lnTo>
                <a:lnTo>
                  <a:pt x="9298" y="6279"/>
                </a:lnTo>
                <a:lnTo>
                  <a:pt x="9409" y="6076"/>
                </a:lnTo>
                <a:lnTo>
                  <a:pt x="9519" y="5855"/>
                </a:lnTo>
                <a:lnTo>
                  <a:pt x="9630" y="5634"/>
                </a:lnTo>
                <a:lnTo>
                  <a:pt x="9703" y="5413"/>
                </a:lnTo>
                <a:lnTo>
                  <a:pt x="9795" y="5174"/>
                </a:lnTo>
                <a:lnTo>
                  <a:pt x="9850" y="4935"/>
                </a:lnTo>
                <a:lnTo>
                  <a:pt x="9906" y="4695"/>
                </a:lnTo>
                <a:lnTo>
                  <a:pt x="9961" y="4438"/>
                </a:lnTo>
                <a:lnTo>
                  <a:pt x="9998" y="4198"/>
                </a:lnTo>
                <a:lnTo>
                  <a:pt x="10016" y="3941"/>
                </a:lnTo>
                <a:lnTo>
                  <a:pt x="10016" y="3683"/>
                </a:lnTo>
                <a:lnTo>
                  <a:pt x="10016" y="3407"/>
                </a:lnTo>
                <a:lnTo>
                  <a:pt x="9979" y="3149"/>
                </a:lnTo>
                <a:lnTo>
                  <a:pt x="9961" y="2873"/>
                </a:lnTo>
                <a:lnTo>
                  <a:pt x="9906" y="2615"/>
                </a:lnTo>
                <a:lnTo>
                  <a:pt x="9850" y="2376"/>
                </a:lnTo>
                <a:lnTo>
                  <a:pt x="9758" y="2118"/>
                </a:lnTo>
                <a:lnTo>
                  <a:pt x="9685" y="1878"/>
                </a:lnTo>
                <a:lnTo>
                  <a:pt x="9574" y="1639"/>
                </a:lnTo>
                <a:lnTo>
                  <a:pt x="9464" y="1400"/>
                </a:lnTo>
                <a:lnTo>
                  <a:pt x="9353" y="1179"/>
                </a:lnTo>
                <a:lnTo>
                  <a:pt x="9224" y="958"/>
                </a:lnTo>
                <a:lnTo>
                  <a:pt x="9077" y="755"/>
                </a:lnTo>
                <a:lnTo>
                  <a:pt x="8911" y="553"/>
                </a:lnTo>
                <a:lnTo>
                  <a:pt x="8764" y="369"/>
                </a:lnTo>
                <a:lnTo>
                  <a:pt x="8580" y="185"/>
                </a:lnTo>
                <a:lnTo>
                  <a:pt x="8396" y="0"/>
                </a:lnTo>
                <a:close/>
              </a:path>
            </a:pathLst>
          </a:custGeom>
          <a:solidFill>
            <a:srgbClr val="51B14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ctrTitle"/>
          </p:nvPr>
        </p:nvSpPr>
        <p:spPr>
          <a:xfrm>
            <a:off x="4918075" y="1991850"/>
            <a:ext cx="3957900" cy="115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33960006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Sub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/>
          <p:nvPr/>
        </p:nvSpPr>
        <p:spPr>
          <a:xfrm>
            <a:off x="0" y="0"/>
            <a:ext cx="9143954" cy="5143389"/>
          </a:xfrm>
          <a:custGeom>
            <a:avLst/>
            <a:gdLst/>
            <a:ahLst/>
            <a:cxnLst/>
            <a:rect l="l" t="t" r="r" b="b"/>
            <a:pathLst>
              <a:path w="94270" h="53026" extrusionOk="0">
                <a:moveTo>
                  <a:pt x="49676" y="4677"/>
                </a:moveTo>
                <a:lnTo>
                  <a:pt x="49731" y="5469"/>
                </a:lnTo>
                <a:lnTo>
                  <a:pt x="49749" y="6408"/>
                </a:lnTo>
                <a:lnTo>
                  <a:pt x="49786" y="7660"/>
                </a:lnTo>
                <a:lnTo>
                  <a:pt x="49786" y="9169"/>
                </a:lnTo>
                <a:lnTo>
                  <a:pt x="49731" y="10900"/>
                </a:lnTo>
                <a:lnTo>
                  <a:pt x="49694" y="11858"/>
                </a:lnTo>
                <a:lnTo>
                  <a:pt x="49639" y="12833"/>
                </a:lnTo>
                <a:lnTo>
                  <a:pt x="49584" y="13846"/>
                </a:lnTo>
                <a:lnTo>
                  <a:pt x="49492" y="14895"/>
                </a:lnTo>
                <a:lnTo>
                  <a:pt x="49381" y="15982"/>
                </a:lnTo>
                <a:lnTo>
                  <a:pt x="49252" y="17086"/>
                </a:lnTo>
                <a:lnTo>
                  <a:pt x="49087" y="18191"/>
                </a:lnTo>
                <a:lnTo>
                  <a:pt x="48921" y="19314"/>
                </a:lnTo>
                <a:lnTo>
                  <a:pt x="48700" y="20456"/>
                </a:lnTo>
                <a:lnTo>
                  <a:pt x="48479" y="21597"/>
                </a:lnTo>
                <a:lnTo>
                  <a:pt x="48203" y="22720"/>
                </a:lnTo>
                <a:lnTo>
                  <a:pt x="47908" y="23844"/>
                </a:lnTo>
                <a:lnTo>
                  <a:pt x="47577" y="24948"/>
                </a:lnTo>
                <a:lnTo>
                  <a:pt x="47209" y="26053"/>
                </a:lnTo>
                <a:lnTo>
                  <a:pt x="47006" y="26587"/>
                </a:lnTo>
                <a:lnTo>
                  <a:pt x="46804" y="27121"/>
                </a:lnTo>
                <a:lnTo>
                  <a:pt x="46583" y="27636"/>
                </a:lnTo>
                <a:lnTo>
                  <a:pt x="46362" y="28152"/>
                </a:lnTo>
                <a:lnTo>
                  <a:pt x="46122" y="28667"/>
                </a:lnTo>
                <a:lnTo>
                  <a:pt x="45883" y="29165"/>
                </a:lnTo>
                <a:lnTo>
                  <a:pt x="45625" y="29643"/>
                </a:lnTo>
                <a:lnTo>
                  <a:pt x="45349" y="30122"/>
                </a:lnTo>
                <a:lnTo>
                  <a:pt x="45073" y="30601"/>
                </a:lnTo>
                <a:lnTo>
                  <a:pt x="44778" y="31061"/>
                </a:lnTo>
                <a:lnTo>
                  <a:pt x="44484" y="31503"/>
                </a:lnTo>
                <a:lnTo>
                  <a:pt x="44171" y="31926"/>
                </a:lnTo>
                <a:lnTo>
                  <a:pt x="43839" y="32350"/>
                </a:lnTo>
                <a:lnTo>
                  <a:pt x="43508" y="32736"/>
                </a:lnTo>
                <a:lnTo>
                  <a:pt x="43158" y="33123"/>
                </a:lnTo>
                <a:lnTo>
                  <a:pt x="42827" y="33491"/>
                </a:lnTo>
                <a:lnTo>
                  <a:pt x="42458" y="33841"/>
                </a:lnTo>
                <a:lnTo>
                  <a:pt x="42109" y="34154"/>
                </a:lnTo>
                <a:lnTo>
                  <a:pt x="41740" y="34467"/>
                </a:lnTo>
                <a:lnTo>
                  <a:pt x="41372" y="34780"/>
                </a:lnTo>
                <a:lnTo>
                  <a:pt x="41004" y="35056"/>
                </a:lnTo>
                <a:lnTo>
                  <a:pt x="40617" y="35314"/>
                </a:lnTo>
                <a:lnTo>
                  <a:pt x="40231" y="35572"/>
                </a:lnTo>
                <a:lnTo>
                  <a:pt x="39844" y="35811"/>
                </a:lnTo>
                <a:lnTo>
                  <a:pt x="39457" y="36032"/>
                </a:lnTo>
                <a:lnTo>
                  <a:pt x="39052" y="36253"/>
                </a:lnTo>
                <a:lnTo>
                  <a:pt x="38666" y="36437"/>
                </a:lnTo>
                <a:lnTo>
                  <a:pt x="38261" y="36621"/>
                </a:lnTo>
                <a:lnTo>
                  <a:pt x="37874" y="36805"/>
                </a:lnTo>
                <a:lnTo>
                  <a:pt x="37469" y="36953"/>
                </a:lnTo>
                <a:lnTo>
                  <a:pt x="36659" y="37247"/>
                </a:lnTo>
                <a:lnTo>
                  <a:pt x="35867" y="37487"/>
                </a:lnTo>
                <a:lnTo>
                  <a:pt x="35057" y="37689"/>
                </a:lnTo>
                <a:lnTo>
                  <a:pt x="34265" y="37836"/>
                </a:lnTo>
                <a:lnTo>
                  <a:pt x="33492" y="37965"/>
                </a:lnTo>
                <a:lnTo>
                  <a:pt x="32719" y="38057"/>
                </a:lnTo>
                <a:lnTo>
                  <a:pt x="31964" y="38131"/>
                </a:lnTo>
                <a:lnTo>
                  <a:pt x="31227" y="38168"/>
                </a:lnTo>
                <a:lnTo>
                  <a:pt x="30528" y="38186"/>
                </a:lnTo>
                <a:lnTo>
                  <a:pt x="29846" y="38168"/>
                </a:lnTo>
                <a:lnTo>
                  <a:pt x="29202" y="38149"/>
                </a:lnTo>
                <a:lnTo>
                  <a:pt x="28576" y="38113"/>
                </a:lnTo>
                <a:lnTo>
                  <a:pt x="27987" y="38057"/>
                </a:lnTo>
                <a:lnTo>
                  <a:pt x="27453" y="37984"/>
                </a:lnTo>
                <a:lnTo>
                  <a:pt x="26956" y="37928"/>
                </a:lnTo>
                <a:lnTo>
                  <a:pt x="26090" y="37781"/>
                </a:lnTo>
                <a:lnTo>
                  <a:pt x="25446" y="37652"/>
                </a:lnTo>
                <a:lnTo>
                  <a:pt x="25041" y="37560"/>
                </a:lnTo>
                <a:lnTo>
                  <a:pt x="24912" y="37523"/>
                </a:lnTo>
                <a:lnTo>
                  <a:pt x="24838" y="37395"/>
                </a:lnTo>
                <a:lnTo>
                  <a:pt x="24636" y="37026"/>
                </a:lnTo>
                <a:lnTo>
                  <a:pt x="24323" y="36456"/>
                </a:lnTo>
                <a:lnTo>
                  <a:pt x="23955" y="35664"/>
                </a:lnTo>
                <a:lnTo>
                  <a:pt x="23752" y="35204"/>
                </a:lnTo>
                <a:lnTo>
                  <a:pt x="23550" y="34706"/>
                </a:lnTo>
                <a:lnTo>
                  <a:pt x="23347" y="34154"/>
                </a:lnTo>
                <a:lnTo>
                  <a:pt x="23126" y="33565"/>
                </a:lnTo>
                <a:lnTo>
                  <a:pt x="22924" y="32957"/>
                </a:lnTo>
                <a:lnTo>
                  <a:pt x="22739" y="32294"/>
                </a:lnTo>
                <a:lnTo>
                  <a:pt x="22555" y="31613"/>
                </a:lnTo>
                <a:lnTo>
                  <a:pt x="22390" y="30895"/>
                </a:lnTo>
                <a:lnTo>
                  <a:pt x="22242" y="30159"/>
                </a:lnTo>
                <a:lnTo>
                  <a:pt x="22113" y="29385"/>
                </a:lnTo>
                <a:lnTo>
                  <a:pt x="22021" y="28612"/>
                </a:lnTo>
                <a:lnTo>
                  <a:pt x="21966" y="27802"/>
                </a:lnTo>
                <a:lnTo>
                  <a:pt x="21929" y="26974"/>
                </a:lnTo>
                <a:lnTo>
                  <a:pt x="21948" y="26145"/>
                </a:lnTo>
                <a:lnTo>
                  <a:pt x="22003" y="25298"/>
                </a:lnTo>
                <a:lnTo>
                  <a:pt x="22040" y="24856"/>
                </a:lnTo>
                <a:lnTo>
                  <a:pt x="22095" y="24433"/>
                </a:lnTo>
                <a:lnTo>
                  <a:pt x="22169" y="23991"/>
                </a:lnTo>
                <a:lnTo>
                  <a:pt x="22242" y="23567"/>
                </a:lnTo>
                <a:lnTo>
                  <a:pt x="22334" y="23125"/>
                </a:lnTo>
                <a:lnTo>
                  <a:pt x="22445" y="22684"/>
                </a:lnTo>
                <a:lnTo>
                  <a:pt x="22574" y="22260"/>
                </a:lnTo>
                <a:lnTo>
                  <a:pt x="22703" y="21818"/>
                </a:lnTo>
                <a:lnTo>
                  <a:pt x="22850" y="21376"/>
                </a:lnTo>
                <a:lnTo>
                  <a:pt x="23034" y="20935"/>
                </a:lnTo>
                <a:lnTo>
                  <a:pt x="23218" y="20493"/>
                </a:lnTo>
                <a:lnTo>
                  <a:pt x="23421" y="20069"/>
                </a:lnTo>
                <a:lnTo>
                  <a:pt x="23623" y="19627"/>
                </a:lnTo>
                <a:lnTo>
                  <a:pt x="23863" y="19185"/>
                </a:lnTo>
                <a:lnTo>
                  <a:pt x="24120" y="18762"/>
                </a:lnTo>
                <a:lnTo>
                  <a:pt x="24397" y="18320"/>
                </a:lnTo>
                <a:lnTo>
                  <a:pt x="24691" y="17897"/>
                </a:lnTo>
                <a:lnTo>
                  <a:pt x="24986" y="17473"/>
                </a:lnTo>
                <a:lnTo>
                  <a:pt x="25317" y="17050"/>
                </a:lnTo>
                <a:lnTo>
                  <a:pt x="25667" y="16645"/>
                </a:lnTo>
                <a:lnTo>
                  <a:pt x="26035" y="16240"/>
                </a:lnTo>
                <a:lnTo>
                  <a:pt x="26403" y="15834"/>
                </a:lnTo>
                <a:lnTo>
                  <a:pt x="26790" y="15448"/>
                </a:lnTo>
                <a:lnTo>
                  <a:pt x="27177" y="15061"/>
                </a:lnTo>
                <a:lnTo>
                  <a:pt x="27600" y="14693"/>
                </a:lnTo>
                <a:lnTo>
                  <a:pt x="28024" y="14325"/>
                </a:lnTo>
                <a:lnTo>
                  <a:pt x="28447" y="13956"/>
                </a:lnTo>
                <a:lnTo>
                  <a:pt x="28889" y="13607"/>
                </a:lnTo>
                <a:lnTo>
                  <a:pt x="29349" y="13257"/>
                </a:lnTo>
                <a:lnTo>
                  <a:pt x="29810" y="12925"/>
                </a:lnTo>
                <a:lnTo>
                  <a:pt x="30767" y="12263"/>
                </a:lnTo>
                <a:lnTo>
                  <a:pt x="31743" y="11637"/>
                </a:lnTo>
                <a:lnTo>
                  <a:pt x="32737" y="11047"/>
                </a:lnTo>
                <a:lnTo>
                  <a:pt x="33750" y="10477"/>
                </a:lnTo>
                <a:lnTo>
                  <a:pt x="34781" y="9943"/>
                </a:lnTo>
                <a:lnTo>
                  <a:pt x="35812" y="9446"/>
                </a:lnTo>
                <a:lnTo>
                  <a:pt x="36843" y="8949"/>
                </a:lnTo>
                <a:lnTo>
                  <a:pt x="37874" y="8507"/>
                </a:lnTo>
                <a:lnTo>
                  <a:pt x="38905" y="8065"/>
                </a:lnTo>
                <a:lnTo>
                  <a:pt x="39899" y="7678"/>
                </a:lnTo>
                <a:lnTo>
                  <a:pt x="40893" y="7291"/>
                </a:lnTo>
                <a:lnTo>
                  <a:pt x="41851" y="6960"/>
                </a:lnTo>
                <a:lnTo>
                  <a:pt x="42771" y="6629"/>
                </a:lnTo>
                <a:lnTo>
                  <a:pt x="43674" y="6334"/>
                </a:lnTo>
                <a:lnTo>
                  <a:pt x="45331" y="5819"/>
                </a:lnTo>
                <a:lnTo>
                  <a:pt x="46785" y="5395"/>
                </a:lnTo>
                <a:lnTo>
                  <a:pt x="47982" y="5082"/>
                </a:lnTo>
                <a:lnTo>
                  <a:pt x="48903" y="4861"/>
                </a:lnTo>
                <a:lnTo>
                  <a:pt x="49676" y="4677"/>
                </a:lnTo>
                <a:close/>
                <a:moveTo>
                  <a:pt x="1" y="0"/>
                </a:moveTo>
                <a:lnTo>
                  <a:pt x="1" y="53026"/>
                </a:lnTo>
                <a:lnTo>
                  <a:pt x="94269" y="53026"/>
                </a:lnTo>
                <a:lnTo>
                  <a:pt x="94269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17" name="Google Shape;17;p3"/>
          <p:cNvSpPr/>
          <p:nvPr/>
        </p:nvSpPr>
        <p:spPr>
          <a:xfrm>
            <a:off x="235802" y="2802078"/>
            <a:ext cx="1905613" cy="1255536"/>
          </a:xfrm>
          <a:custGeom>
            <a:avLst/>
            <a:gdLst/>
            <a:ahLst/>
            <a:cxnLst/>
            <a:rect l="l" t="t" r="r" b="b"/>
            <a:pathLst>
              <a:path w="19646" h="12944" extrusionOk="0">
                <a:moveTo>
                  <a:pt x="9261" y="0"/>
                </a:moveTo>
                <a:lnTo>
                  <a:pt x="8654" y="19"/>
                </a:lnTo>
                <a:lnTo>
                  <a:pt x="8065" y="37"/>
                </a:lnTo>
                <a:lnTo>
                  <a:pt x="7457" y="74"/>
                </a:lnTo>
                <a:lnTo>
                  <a:pt x="6868" y="129"/>
                </a:lnTo>
                <a:lnTo>
                  <a:pt x="6297" y="203"/>
                </a:lnTo>
                <a:lnTo>
                  <a:pt x="5174" y="350"/>
                </a:lnTo>
                <a:lnTo>
                  <a:pt x="4106" y="534"/>
                </a:lnTo>
                <a:lnTo>
                  <a:pt x="3130" y="737"/>
                </a:lnTo>
                <a:lnTo>
                  <a:pt x="2247" y="939"/>
                </a:lnTo>
                <a:lnTo>
                  <a:pt x="1492" y="1123"/>
                </a:lnTo>
                <a:lnTo>
                  <a:pt x="866" y="1289"/>
                </a:lnTo>
                <a:lnTo>
                  <a:pt x="405" y="1436"/>
                </a:lnTo>
                <a:lnTo>
                  <a:pt x="0" y="1547"/>
                </a:lnTo>
                <a:lnTo>
                  <a:pt x="203" y="1915"/>
                </a:lnTo>
                <a:lnTo>
                  <a:pt x="424" y="2357"/>
                </a:lnTo>
                <a:lnTo>
                  <a:pt x="737" y="2909"/>
                </a:lnTo>
                <a:lnTo>
                  <a:pt x="1142" y="3591"/>
                </a:lnTo>
                <a:lnTo>
                  <a:pt x="1602" y="4364"/>
                </a:lnTo>
                <a:lnTo>
                  <a:pt x="2155" y="5192"/>
                </a:lnTo>
                <a:lnTo>
                  <a:pt x="2762" y="6095"/>
                </a:lnTo>
                <a:lnTo>
                  <a:pt x="3425" y="6997"/>
                </a:lnTo>
                <a:lnTo>
                  <a:pt x="3793" y="7457"/>
                </a:lnTo>
                <a:lnTo>
                  <a:pt x="4161" y="7917"/>
                </a:lnTo>
                <a:lnTo>
                  <a:pt x="4548" y="8378"/>
                </a:lnTo>
                <a:lnTo>
                  <a:pt x="4953" y="8820"/>
                </a:lnTo>
                <a:lnTo>
                  <a:pt x="5358" y="9261"/>
                </a:lnTo>
                <a:lnTo>
                  <a:pt x="5800" y="9685"/>
                </a:lnTo>
                <a:lnTo>
                  <a:pt x="6223" y="10090"/>
                </a:lnTo>
                <a:lnTo>
                  <a:pt x="6684" y="10495"/>
                </a:lnTo>
                <a:lnTo>
                  <a:pt x="7144" y="10863"/>
                </a:lnTo>
                <a:lnTo>
                  <a:pt x="7604" y="11213"/>
                </a:lnTo>
                <a:lnTo>
                  <a:pt x="8083" y="11544"/>
                </a:lnTo>
                <a:lnTo>
                  <a:pt x="8580" y="11839"/>
                </a:lnTo>
                <a:lnTo>
                  <a:pt x="9077" y="12097"/>
                </a:lnTo>
                <a:lnTo>
                  <a:pt x="9574" y="12336"/>
                </a:lnTo>
                <a:lnTo>
                  <a:pt x="9979" y="12483"/>
                </a:lnTo>
                <a:lnTo>
                  <a:pt x="10385" y="12631"/>
                </a:lnTo>
                <a:lnTo>
                  <a:pt x="10790" y="12723"/>
                </a:lnTo>
                <a:lnTo>
                  <a:pt x="11195" y="12815"/>
                </a:lnTo>
                <a:lnTo>
                  <a:pt x="11581" y="12888"/>
                </a:lnTo>
                <a:lnTo>
                  <a:pt x="11986" y="12925"/>
                </a:lnTo>
                <a:lnTo>
                  <a:pt x="12355" y="12944"/>
                </a:lnTo>
                <a:lnTo>
                  <a:pt x="12741" y="12944"/>
                </a:lnTo>
                <a:lnTo>
                  <a:pt x="13109" y="12925"/>
                </a:lnTo>
                <a:lnTo>
                  <a:pt x="13478" y="12888"/>
                </a:lnTo>
                <a:lnTo>
                  <a:pt x="13846" y="12852"/>
                </a:lnTo>
                <a:lnTo>
                  <a:pt x="14196" y="12778"/>
                </a:lnTo>
                <a:lnTo>
                  <a:pt x="14527" y="12704"/>
                </a:lnTo>
                <a:lnTo>
                  <a:pt x="14877" y="12631"/>
                </a:lnTo>
                <a:lnTo>
                  <a:pt x="15208" y="12520"/>
                </a:lnTo>
                <a:lnTo>
                  <a:pt x="15521" y="12410"/>
                </a:lnTo>
                <a:lnTo>
                  <a:pt x="16129" y="12170"/>
                </a:lnTo>
                <a:lnTo>
                  <a:pt x="16718" y="11913"/>
                </a:lnTo>
                <a:lnTo>
                  <a:pt x="17252" y="11618"/>
                </a:lnTo>
                <a:lnTo>
                  <a:pt x="17731" y="11324"/>
                </a:lnTo>
                <a:lnTo>
                  <a:pt x="18173" y="11029"/>
                </a:lnTo>
                <a:lnTo>
                  <a:pt x="18559" y="10753"/>
                </a:lnTo>
                <a:lnTo>
                  <a:pt x="18891" y="10495"/>
                </a:lnTo>
                <a:lnTo>
                  <a:pt x="19167" y="10274"/>
                </a:lnTo>
                <a:lnTo>
                  <a:pt x="5929" y="4069"/>
                </a:lnTo>
                <a:lnTo>
                  <a:pt x="19646" y="9225"/>
                </a:lnTo>
                <a:lnTo>
                  <a:pt x="19646" y="9225"/>
                </a:lnTo>
                <a:lnTo>
                  <a:pt x="19609" y="8875"/>
                </a:lnTo>
                <a:lnTo>
                  <a:pt x="19572" y="8451"/>
                </a:lnTo>
                <a:lnTo>
                  <a:pt x="19498" y="7991"/>
                </a:lnTo>
                <a:lnTo>
                  <a:pt x="19406" y="7475"/>
                </a:lnTo>
                <a:lnTo>
                  <a:pt x="19277" y="6923"/>
                </a:lnTo>
                <a:lnTo>
                  <a:pt x="19112" y="6334"/>
                </a:lnTo>
                <a:lnTo>
                  <a:pt x="18909" y="5726"/>
                </a:lnTo>
                <a:lnTo>
                  <a:pt x="18651" y="5119"/>
                </a:lnTo>
                <a:lnTo>
                  <a:pt x="18504" y="4806"/>
                </a:lnTo>
                <a:lnTo>
                  <a:pt x="18338" y="4493"/>
                </a:lnTo>
                <a:lnTo>
                  <a:pt x="18173" y="4180"/>
                </a:lnTo>
                <a:lnTo>
                  <a:pt x="17989" y="3885"/>
                </a:lnTo>
                <a:lnTo>
                  <a:pt x="17786" y="3591"/>
                </a:lnTo>
                <a:lnTo>
                  <a:pt x="17565" y="3296"/>
                </a:lnTo>
                <a:lnTo>
                  <a:pt x="17326" y="3001"/>
                </a:lnTo>
                <a:lnTo>
                  <a:pt x="17086" y="2725"/>
                </a:lnTo>
                <a:lnTo>
                  <a:pt x="16810" y="2449"/>
                </a:lnTo>
                <a:lnTo>
                  <a:pt x="16534" y="2173"/>
                </a:lnTo>
                <a:lnTo>
                  <a:pt x="16221" y="1934"/>
                </a:lnTo>
                <a:lnTo>
                  <a:pt x="15890" y="1694"/>
                </a:lnTo>
                <a:lnTo>
                  <a:pt x="15558" y="1455"/>
                </a:lnTo>
                <a:lnTo>
                  <a:pt x="15190" y="1252"/>
                </a:lnTo>
                <a:lnTo>
                  <a:pt x="14803" y="1050"/>
                </a:lnTo>
                <a:lnTo>
                  <a:pt x="14398" y="866"/>
                </a:lnTo>
                <a:lnTo>
                  <a:pt x="13883" y="663"/>
                </a:lnTo>
                <a:lnTo>
                  <a:pt x="13349" y="497"/>
                </a:lnTo>
                <a:lnTo>
                  <a:pt x="12796" y="350"/>
                </a:lnTo>
                <a:lnTo>
                  <a:pt x="12226" y="240"/>
                </a:lnTo>
                <a:lnTo>
                  <a:pt x="11655" y="148"/>
                </a:lnTo>
                <a:lnTo>
                  <a:pt x="11066" y="74"/>
                </a:lnTo>
                <a:lnTo>
                  <a:pt x="10458" y="37"/>
                </a:lnTo>
                <a:lnTo>
                  <a:pt x="9869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18" name="Google Shape;18;p3"/>
          <p:cNvSpPr/>
          <p:nvPr/>
        </p:nvSpPr>
        <p:spPr>
          <a:xfrm>
            <a:off x="0" y="4136091"/>
            <a:ext cx="1085984" cy="1007319"/>
          </a:xfrm>
          <a:custGeom>
            <a:avLst/>
            <a:gdLst/>
            <a:ahLst/>
            <a:cxnLst/>
            <a:rect l="l" t="t" r="r" b="b"/>
            <a:pathLst>
              <a:path w="11196" h="10385" extrusionOk="0">
                <a:moveTo>
                  <a:pt x="3812" y="1"/>
                </a:moveTo>
                <a:lnTo>
                  <a:pt x="3518" y="19"/>
                </a:lnTo>
                <a:lnTo>
                  <a:pt x="2965" y="93"/>
                </a:lnTo>
                <a:lnTo>
                  <a:pt x="2431" y="203"/>
                </a:lnTo>
                <a:lnTo>
                  <a:pt x="1916" y="351"/>
                </a:lnTo>
                <a:lnTo>
                  <a:pt x="1400" y="535"/>
                </a:lnTo>
                <a:lnTo>
                  <a:pt x="922" y="756"/>
                </a:lnTo>
                <a:lnTo>
                  <a:pt x="443" y="995"/>
                </a:lnTo>
                <a:lnTo>
                  <a:pt x="1" y="1290"/>
                </a:lnTo>
                <a:lnTo>
                  <a:pt x="1" y="10385"/>
                </a:lnTo>
                <a:lnTo>
                  <a:pt x="10404" y="10385"/>
                </a:lnTo>
                <a:lnTo>
                  <a:pt x="10569" y="10017"/>
                </a:lnTo>
                <a:lnTo>
                  <a:pt x="10735" y="9630"/>
                </a:lnTo>
                <a:lnTo>
                  <a:pt x="10882" y="9225"/>
                </a:lnTo>
                <a:lnTo>
                  <a:pt x="10993" y="8820"/>
                </a:lnTo>
                <a:lnTo>
                  <a:pt x="11085" y="8397"/>
                </a:lnTo>
                <a:lnTo>
                  <a:pt x="11140" y="7973"/>
                </a:lnTo>
                <a:lnTo>
                  <a:pt x="11177" y="7550"/>
                </a:lnTo>
                <a:lnTo>
                  <a:pt x="11195" y="7108"/>
                </a:lnTo>
                <a:lnTo>
                  <a:pt x="11177" y="6740"/>
                </a:lnTo>
                <a:lnTo>
                  <a:pt x="11158" y="6390"/>
                </a:lnTo>
                <a:lnTo>
                  <a:pt x="11122" y="6021"/>
                </a:lnTo>
                <a:lnTo>
                  <a:pt x="11048" y="5672"/>
                </a:lnTo>
                <a:lnTo>
                  <a:pt x="10974" y="5340"/>
                </a:lnTo>
                <a:lnTo>
                  <a:pt x="10882" y="4990"/>
                </a:lnTo>
                <a:lnTo>
                  <a:pt x="10772" y="4659"/>
                </a:lnTo>
                <a:lnTo>
                  <a:pt x="10643" y="4346"/>
                </a:lnTo>
                <a:lnTo>
                  <a:pt x="10496" y="4033"/>
                </a:lnTo>
                <a:lnTo>
                  <a:pt x="10330" y="3720"/>
                </a:lnTo>
                <a:lnTo>
                  <a:pt x="10164" y="3425"/>
                </a:lnTo>
                <a:lnTo>
                  <a:pt x="9980" y="3131"/>
                </a:lnTo>
                <a:lnTo>
                  <a:pt x="9778" y="2855"/>
                </a:lnTo>
                <a:lnTo>
                  <a:pt x="9575" y="2578"/>
                </a:lnTo>
                <a:lnTo>
                  <a:pt x="9354" y="2321"/>
                </a:lnTo>
                <a:lnTo>
                  <a:pt x="9115" y="2081"/>
                </a:lnTo>
                <a:lnTo>
                  <a:pt x="8875" y="1842"/>
                </a:lnTo>
                <a:lnTo>
                  <a:pt x="8618" y="1621"/>
                </a:lnTo>
                <a:lnTo>
                  <a:pt x="8341" y="1419"/>
                </a:lnTo>
                <a:lnTo>
                  <a:pt x="8065" y="1216"/>
                </a:lnTo>
                <a:lnTo>
                  <a:pt x="7771" y="1032"/>
                </a:lnTo>
                <a:lnTo>
                  <a:pt x="7476" y="866"/>
                </a:lnTo>
                <a:lnTo>
                  <a:pt x="7163" y="700"/>
                </a:lnTo>
                <a:lnTo>
                  <a:pt x="6850" y="553"/>
                </a:lnTo>
                <a:lnTo>
                  <a:pt x="6537" y="424"/>
                </a:lnTo>
                <a:lnTo>
                  <a:pt x="6206" y="314"/>
                </a:lnTo>
                <a:lnTo>
                  <a:pt x="5856" y="222"/>
                </a:lnTo>
                <a:lnTo>
                  <a:pt x="5525" y="148"/>
                </a:lnTo>
                <a:lnTo>
                  <a:pt x="5175" y="74"/>
                </a:lnTo>
                <a:lnTo>
                  <a:pt x="4806" y="38"/>
                </a:lnTo>
                <a:lnTo>
                  <a:pt x="4457" y="19"/>
                </a:lnTo>
                <a:lnTo>
                  <a:pt x="4088" y="1"/>
                </a:lnTo>
                <a:close/>
              </a:path>
            </a:pathLst>
          </a:custGeom>
          <a:solidFill>
            <a:srgbClr val="1D5885">
              <a:alpha val="13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srgbClr val="51B148"/>
              </a:solidFill>
            </a:endParaRPr>
          </a:p>
        </p:txBody>
      </p:sp>
      <p:sp>
        <p:nvSpPr>
          <p:cNvPr id="19" name="Google Shape;19;p3"/>
          <p:cNvSpPr/>
          <p:nvPr/>
        </p:nvSpPr>
        <p:spPr>
          <a:xfrm>
            <a:off x="0" y="0"/>
            <a:ext cx="1936070" cy="2500305"/>
          </a:xfrm>
          <a:custGeom>
            <a:avLst/>
            <a:gdLst/>
            <a:ahLst/>
            <a:cxnLst/>
            <a:rect l="l" t="t" r="r" b="b"/>
            <a:pathLst>
              <a:path w="19960" h="25777" extrusionOk="0">
                <a:moveTo>
                  <a:pt x="1" y="0"/>
                </a:moveTo>
                <a:lnTo>
                  <a:pt x="1" y="24727"/>
                </a:lnTo>
                <a:lnTo>
                  <a:pt x="627" y="24967"/>
                </a:lnTo>
                <a:lnTo>
                  <a:pt x="1290" y="25188"/>
                </a:lnTo>
                <a:lnTo>
                  <a:pt x="1953" y="25353"/>
                </a:lnTo>
                <a:lnTo>
                  <a:pt x="2615" y="25501"/>
                </a:lnTo>
                <a:lnTo>
                  <a:pt x="3297" y="25629"/>
                </a:lnTo>
                <a:lnTo>
                  <a:pt x="3996" y="25703"/>
                </a:lnTo>
                <a:lnTo>
                  <a:pt x="4696" y="25758"/>
                </a:lnTo>
                <a:lnTo>
                  <a:pt x="5414" y="25777"/>
                </a:lnTo>
                <a:lnTo>
                  <a:pt x="6169" y="25758"/>
                </a:lnTo>
                <a:lnTo>
                  <a:pt x="6905" y="25703"/>
                </a:lnTo>
                <a:lnTo>
                  <a:pt x="7623" y="25611"/>
                </a:lnTo>
                <a:lnTo>
                  <a:pt x="8341" y="25482"/>
                </a:lnTo>
                <a:lnTo>
                  <a:pt x="9041" y="25316"/>
                </a:lnTo>
                <a:lnTo>
                  <a:pt x="9741" y="25114"/>
                </a:lnTo>
                <a:lnTo>
                  <a:pt x="10422" y="24893"/>
                </a:lnTo>
                <a:lnTo>
                  <a:pt x="11085" y="24635"/>
                </a:lnTo>
                <a:lnTo>
                  <a:pt x="11711" y="24341"/>
                </a:lnTo>
                <a:lnTo>
                  <a:pt x="12355" y="24028"/>
                </a:lnTo>
                <a:lnTo>
                  <a:pt x="12963" y="23678"/>
                </a:lnTo>
                <a:lnTo>
                  <a:pt x="13552" y="23291"/>
                </a:lnTo>
                <a:lnTo>
                  <a:pt x="14123" y="22886"/>
                </a:lnTo>
                <a:lnTo>
                  <a:pt x="14675" y="22463"/>
                </a:lnTo>
                <a:lnTo>
                  <a:pt x="15191" y="22002"/>
                </a:lnTo>
                <a:lnTo>
                  <a:pt x="15706" y="21524"/>
                </a:lnTo>
                <a:lnTo>
                  <a:pt x="16185" y="21008"/>
                </a:lnTo>
                <a:lnTo>
                  <a:pt x="16645" y="20493"/>
                </a:lnTo>
                <a:lnTo>
                  <a:pt x="17069" y="19940"/>
                </a:lnTo>
                <a:lnTo>
                  <a:pt x="17474" y="19370"/>
                </a:lnTo>
                <a:lnTo>
                  <a:pt x="17860" y="18780"/>
                </a:lnTo>
                <a:lnTo>
                  <a:pt x="18210" y="18173"/>
                </a:lnTo>
                <a:lnTo>
                  <a:pt x="18523" y="17528"/>
                </a:lnTo>
                <a:lnTo>
                  <a:pt x="18818" y="16902"/>
                </a:lnTo>
                <a:lnTo>
                  <a:pt x="19076" y="16240"/>
                </a:lnTo>
                <a:lnTo>
                  <a:pt x="19296" y="15558"/>
                </a:lnTo>
                <a:lnTo>
                  <a:pt x="19499" y="14859"/>
                </a:lnTo>
                <a:lnTo>
                  <a:pt x="19665" y="14159"/>
                </a:lnTo>
                <a:lnTo>
                  <a:pt x="19794" y="13441"/>
                </a:lnTo>
                <a:lnTo>
                  <a:pt x="19886" y="12723"/>
                </a:lnTo>
                <a:lnTo>
                  <a:pt x="19941" y="11986"/>
                </a:lnTo>
                <a:lnTo>
                  <a:pt x="19959" y="11232"/>
                </a:lnTo>
                <a:lnTo>
                  <a:pt x="19959" y="10808"/>
                </a:lnTo>
                <a:lnTo>
                  <a:pt x="19941" y="10385"/>
                </a:lnTo>
                <a:lnTo>
                  <a:pt x="19904" y="9980"/>
                </a:lnTo>
                <a:lnTo>
                  <a:pt x="19867" y="9556"/>
                </a:lnTo>
                <a:lnTo>
                  <a:pt x="19812" y="9151"/>
                </a:lnTo>
                <a:lnTo>
                  <a:pt x="19738" y="8746"/>
                </a:lnTo>
                <a:lnTo>
                  <a:pt x="19665" y="8341"/>
                </a:lnTo>
                <a:lnTo>
                  <a:pt x="19591" y="7936"/>
                </a:lnTo>
                <a:lnTo>
                  <a:pt x="19481" y="7549"/>
                </a:lnTo>
                <a:lnTo>
                  <a:pt x="19389" y="7163"/>
                </a:lnTo>
                <a:lnTo>
                  <a:pt x="19260" y="6776"/>
                </a:lnTo>
                <a:lnTo>
                  <a:pt x="19131" y="6389"/>
                </a:lnTo>
                <a:lnTo>
                  <a:pt x="19002" y="6021"/>
                </a:lnTo>
                <a:lnTo>
                  <a:pt x="18855" y="5653"/>
                </a:lnTo>
                <a:lnTo>
                  <a:pt x="18523" y="4916"/>
                </a:lnTo>
                <a:lnTo>
                  <a:pt x="18155" y="4217"/>
                </a:lnTo>
                <a:lnTo>
                  <a:pt x="17750" y="3536"/>
                </a:lnTo>
                <a:lnTo>
                  <a:pt x="17326" y="2873"/>
                </a:lnTo>
                <a:lnTo>
                  <a:pt x="16848" y="2247"/>
                </a:lnTo>
                <a:lnTo>
                  <a:pt x="16351" y="1639"/>
                </a:lnTo>
                <a:lnTo>
                  <a:pt x="15817" y="1068"/>
                </a:lnTo>
                <a:lnTo>
                  <a:pt x="15246" y="516"/>
                </a:lnTo>
                <a:lnTo>
                  <a:pt x="14657" y="0"/>
                </a:lnTo>
                <a:close/>
              </a:path>
            </a:pathLst>
          </a:custGeom>
          <a:solidFill>
            <a:srgbClr val="1D5885">
              <a:alpha val="13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srgbClr val="51B148"/>
              </a:solidFill>
            </a:endParaRPr>
          </a:p>
        </p:txBody>
      </p:sp>
      <p:sp>
        <p:nvSpPr>
          <p:cNvPr id="20" name="Google Shape;20;p3"/>
          <p:cNvSpPr/>
          <p:nvPr/>
        </p:nvSpPr>
        <p:spPr>
          <a:xfrm>
            <a:off x="2221739" y="0"/>
            <a:ext cx="971624" cy="843005"/>
          </a:xfrm>
          <a:custGeom>
            <a:avLst/>
            <a:gdLst/>
            <a:ahLst/>
            <a:cxnLst/>
            <a:rect l="l" t="t" r="r" b="b"/>
            <a:pathLst>
              <a:path w="10017" h="8691" extrusionOk="0">
                <a:moveTo>
                  <a:pt x="1620" y="0"/>
                </a:moveTo>
                <a:lnTo>
                  <a:pt x="1436" y="185"/>
                </a:lnTo>
                <a:lnTo>
                  <a:pt x="1252" y="369"/>
                </a:lnTo>
                <a:lnTo>
                  <a:pt x="1105" y="553"/>
                </a:lnTo>
                <a:lnTo>
                  <a:pt x="939" y="755"/>
                </a:lnTo>
                <a:lnTo>
                  <a:pt x="792" y="958"/>
                </a:lnTo>
                <a:lnTo>
                  <a:pt x="663" y="1179"/>
                </a:lnTo>
                <a:lnTo>
                  <a:pt x="553" y="1400"/>
                </a:lnTo>
                <a:lnTo>
                  <a:pt x="442" y="1639"/>
                </a:lnTo>
                <a:lnTo>
                  <a:pt x="332" y="1878"/>
                </a:lnTo>
                <a:lnTo>
                  <a:pt x="258" y="2118"/>
                </a:lnTo>
                <a:lnTo>
                  <a:pt x="166" y="2376"/>
                </a:lnTo>
                <a:lnTo>
                  <a:pt x="111" y="2615"/>
                </a:lnTo>
                <a:lnTo>
                  <a:pt x="55" y="2873"/>
                </a:lnTo>
                <a:lnTo>
                  <a:pt x="37" y="3149"/>
                </a:lnTo>
                <a:lnTo>
                  <a:pt x="0" y="3407"/>
                </a:lnTo>
                <a:lnTo>
                  <a:pt x="0" y="3683"/>
                </a:lnTo>
                <a:lnTo>
                  <a:pt x="0" y="3941"/>
                </a:lnTo>
                <a:lnTo>
                  <a:pt x="19" y="4198"/>
                </a:lnTo>
                <a:lnTo>
                  <a:pt x="55" y="4438"/>
                </a:lnTo>
                <a:lnTo>
                  <a:pt x="111" y="4695"/>
                </a:lnTo>
                <a:lnTo>
                  <a:pt x="166" y="4935"/>
                </a:lnTo>
                <a:lnTo>
                  <a:pt x="221" y="5174"/>
                </a:lnTo>
                <a:lnTo>
                  <a:pt x="313" y="5413"/>
                </a:lnTo>
                <a:lnTo>
                  <a:pt x="387" y="5634"/>
                </a:lnTo>
                <a:lnTo>
                  <a:pt x="497" y="5855"/>
                </a:lnTo>
                <a:lnTo>
                  <a:pt x="608" y="6076"/>
                </a:lnTo>
                <a:lnTo>
                  <a:pt x="718" y="6279"/>
                </a:lnTo>
                <a:lnTo>
                  <a:pt x="847" y="6481"/>
                </a:lnTo>
                <a:lnTo>
                  <a:pt x="994" y="6684"/>
                </a:lnTo>
                <a:lnTo>
                  <a:pt x="1142" y="6868"/>
                </a:lnTo>
                <a:lnTo>
                  <a:pt x="1307" y="7052"/>
                </a:lnTo>
                <a:lnTo>
                  <a:pt x="1473" y="7218"/>
                </a:lnTo>
                <a:lnTo>
                  <a:pt x="1639" y="7384"/>
                </a:lnTo>
                <a:lnTo>
                  <a:pt x="1823" y="7549"/>
                </a:lnTo>
                <a:lnTo>
                  <a:pt x="2007" y="7697"/>
                </a:lnTo>
                <a:lnTo>
                  <a:pt x="2210" y="7844"/>
                </a:lnTo>
                <a:lnTo>
                  <a:pt x="2412" y="7973"/>
                </a:lnTo>
                <a:lnTo>
                  <a:pt x="2615" y="8083"/>
                </a:lnTo>
                <a:lnTo>
                  <a:pt x="2836" y="8194"/>
                </a:lnTo>
                <a:lnTo>
                  <a:pt x="3057" y="8304"/>
                </a:lnTo>
                <a:lnTo>
                  <a:pt x="3277" y="8378"/>
                </a:lnTo>
                <a:lnTo>
                  <a:pt x="3517" y="8470"/>
                </a:lnTo>
                <a:lnTo>
                  <a:pt x="3756" y="8525"/>
                </a:lnTo>
                <a:lnTo>
                  <a:pt x="3996" y="8580"/>
                </a:lnTo>
                <a:lnTo>
                  <a:pt x="4253" y="8636"/>
                </a:lnTo>
                <a:lnTo>
                  <a:pt x="4493" y="8672"/>
                </a:lnTo>
                <a:lnTo>
                  <a:pt x="4750" y="8691"/>
                </a:lnTo>
                <a:lnTo>
                  <a:pt x="5266" y="8691"/>
                </a:lnTo>
                <a:lnTo>
                  <a:pt x="5524" y="8672"/>
                </a:lnTo>
                <a:lnTo>
                  <a:pt x="5763" y="8636"/>
                </a:lnTo>
                <a:lnTo>
                  <a:pt x="6021" y="8580"/>
                </a:lnTo>
                <a:lnTo>
                  <a:pt x="6260" y="8525"/>
                </a:lnTo>
                <a:lnTo>
                  <a:pt x="6500" y="8470"/>
                </a:lnTo>
                <a:lnTo>
                  <a:pt x="6739" y="8378"/>
                </a:lnTo>
                <a:lnTo>
                  <a:pt x="6960" y="8304"/>
                </a:lnTo>
                <a:lnTo>
                  <a:pt x="7181" y="8194"/>
                </a:lnTo>
                <a:lnTo>
                  <a:pt x="7402" y="8083"/>
                </a:lnTo>
                <a:lnTo>
                  <a:pt x="7604" y="7973"/>
                </a:lnTo>
                <a:lnTo>
                  <a:pt x="7807" y="7844"/>
                </a:lnTo>
                <a:lnTo>
                  <a:pt x="8009" y="7697"/>
                </a:lnTo>
                <a:lnTo>
                  <a:pt x="8193" y="7549"/>
                </a:lnTo>
                <a:lnTo>
                  <a:pt x="8378" y="7384"/>
                </a:lnTo>
                <a:lnTo>
                  <a:pt x="8543" y="7218"/>
                </a:lnTo>
                <a:lnTo>
                  <a:pt x="8709" y="7052"/>
                </a:lnTo>
                <a:lnTo>
                  <a:pt x="8875" y="6868"/>
                </a:lnTo>
                <a:lnTo>
                  <a:pt x="9022" y="6684"/>
                </a:lnTo>
                <a:lnTo>
                  <a:pt x="9169" y="6481"/>
                </a:lnTo>
                <a:lnTo>
                  <a:pt x="9298" y="6279"/>
                </a:lnTo>
                <a:lnTo>
                  <a:pt x="9409" y="6076"/>
                </a:lnTo>
                <a:lnTo>
                  <a:pt x="9519" y="5855"/>
                </a:lnTo>
                <a:lnTo>
                  <a:pt x="9630" y="5634"/>
                </a:lnTo>
                <a:lnTo>
                  <a:pt x="9703" y="5413"/>
                </a:lnTo>
                <a:lnTo>
                  <a:pt x="9795" y="5174"/>
                </a:lnTo>
                <a:lnTo>
                  <a:pt x="9850" y="4935"/>
                </a:lnTo>
                <a:lnTo>
                  <a:pt x="9906" y="4695"/>
                </a:lnTo>
                <a:lnTo>
                  <a:pt x="9961" y="4438"/>
                </a:lnTo>
                <a:lnTo>
                  <a:pt x="9998" y="4198"/>
                </a:lnTo>
                <a:lnTo>
                  <a:pt x="10016" y="3941"/>
                </a:lnTo>
                <a:lnTo>
                  <a:pt x="10016" y="3683"/>
                </a:lnTo>
                <a:lnTo>
                  <a:pt x="10016" y="3407"/>
                </a:lnTo>
                <a:lnTo>
                  <a:pt x="9979" y="3149"/>
                </a:lnTo>
                <a:lnTo>
                  <a:pt x="9961" y="2873"/>
                </a:lnTo>
                <a:lnTo>
                  <a:pt x="9906" y="2615"/>
                </a:lnTo>
                <a:lnTo>
                  <a:pt x="9850" y="2376"/>
                </a:lnTo>
                <a:lnTo>
                  <a:pt x="9758" y="2118"/>
                </a:lnTo>
                <a:lnTo>
                  <a:pt x="9685" y="1878"/>
                </a:lnTo>
                <a:lnTo>
                  <a:pt x="9574" y="1639"/>
                </a:lnTo>
                <a:lnTo>
                  <a:pt x="9464" y="1400"/>
                </a:lnTo>
                <a:lnTo>
                  <a:pt x="9353" y="1179"/>
                </a:lnTo>
                <a:lnTo>
                  <a:pt x="9224" y="958"/>
                </a:lnTo>
                <a:lnTo>
                  <a:pt x="9077" y="755"/>
                </a:lnTo>
                <a:lnTo>
                  <a:pt x="8911" y="553"/>
                </a:lnTo>
                <a:lnTo>
                  <a:pt x="8764" y="369"/>
                </a:lnTo>
                <a:lnTo>
                  <a:pt x="8580" y="185"/>
                </a:lnTo>
                <a:lnTo>
                  <a:pt x="8396" y="0"/>
                </a:lnTo>
                <a:close/>
              </a:path>
            </a:pathLst>
          </a:custGeom>
          <a:solidFill>
            <a:srgbClr val="1D5885">
              <a:alpha val="13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srgbClr val="51B148"/>
              </a:solidFill>
            </a:endParaRPr>
          </a:p>
        </p:txBody>
      </p:sp>
      <p:sp>
        <p:nvSpPr>
          <p:cNvPr id="21" name="Google Shape;21;p3"/>
          <p:cNvSpPr/>
          <p:nvPr/>
        </p:nvSpPr>
        <p:spPr>
          <a:xfrm>
            <a:off x="1680587" y="3914645"/>
            <a:ext cx="1491337" cy="1228764"/>
          </a:xfrm>
          <a:custGeom>
            <a:avLst/>
            <a:gdLst/>
            <a:ahLst/>
            <a:cxnLst/>
            <a:rect l="l" t="t" r="r" b="b"/>
            <a:pathLst>
              <a:path w="15375" h="12668" extrusionOk="0">
                <a:moveTo>
                  <a:pt x="6500" y="1"/>
                </a:moveTo>
                <a:lnTo>
                  <a:pt x="6187" y="167"/>
                </a:lnTo>
                <a:lnTo>
                  <a:pt x="5837" y="406"/>
                </a:lnTo>
                <a:lnTo>
                  <a:pt x="5377" y="719"/>
                </a:lnTo>
                <a:lnTo>
                  <a:pt x="4843" y="1105"/>
                </a:lnTo>
                <a:lnTo>
                  <a:pt x="4254" y="1603"/>
                </a:lnTo>
                <a:lnTo>
                  <a:pt x="3941" y="1879"/>
                </a:lnTo>
                <a:lnTo>
                  <a:pt x="3609" y="2173"/>
                </a:lnTo>
                <a:lnTo>
                  <a:pt x="3296" y="2486"/>
                </a:lnTo>
                <a:lnTo>
                  <a:pt x="2965" y="2818"/>
                </a:lnTo>
                <a:lnTo>
                  <a:pt x="2652" y="3186"/>
                </a:lnTo>
                <a:lnTo>
                  <a:pt x="2339" y="3573"/>
                </a:lnTo>
                <a:lnTo>
                  <a:pt x="2026" y="3978"/>
                </a:lnTo>
                <a:lnTo>
                  <a:pt x="1731" y="4401"/>
                </a:lnTo>
                <a:lnTo>
                  <a:pt x="1455" y="4843"/>
                </a:lnTo>
                <a:lnTo>
                  <a:pt x="1179" y="5303"/>
                </a:lnTo>
                <a:lnTo>
                  <a:pt x="939" y="5782"/>
                </a:lnTo>
                <a:lnTo>
                  <a:pt x="718" y="6298"/>
                </a:lnTo>
                <a:lnTo>
                  <a:pt x="516" y="6813"/>
                </a:lnTo>
                <a:lnTo>
                  <a:pt x="350" y="7365"/>
                </a:lnTo>
                <a:lnTo>
                  <a:pt x="203" y="7936"/>
                </a:lnTo>
                <a:lnTo>
                  <a:pt x="92" y="8525"/>
                </a:lnTo>
                <a:lnTo>
                  <a:pt x="19" y="9133"/>
                </a:lnTo>
                <a:lnTo>
                  <a:pt x="0" y="9759"/>
                </a:lnTo>
                <a:lnTo>
                  <a:pt x="0" y="10403"/>
                </a:lnTo>
                <a:lnTo>
                  <a:pt x="19" y="10735"/>
                </a:lnTo>
                <a:lnTo>
                  <a:pt x="56" y="11066"/>
                </a:lnTo>
                <a:lnTo>
                  <a:pt x="111" y="11471"/>
                </a:lnTo>
                <a:lnTo>
                  <a:pt x="185" y="11858"/>
                </a:lnTo>
                <a:lnTo>
                  <a:pt x="258" y="12263"/>
                </a:lnTo>
                <a:lnTo>
                  <a:pt x="369" y="12668"/>
                </a:lnTo>
                <a:lnTo>
                  <a:pt x="15209" y="12668"/>
                </a:lnTo>
                <a:lnTo>
                  <a:pt x="15264" y="12245"/>
                </a:lnTo>
                <a:lnTo>
                  <a:pt x="15319" y="11821"/>
                </a:lnTo>
                <a:lnTo>
                  <a:pt x="15337" y="11398"/>
                </a:lnTo>
                <a:lnTo>
                  <a:pt x="15356" y="10974"/>
                </a:lnTo>
                <a:lnTo>
                  <a:pt x="15374" y="10551"/>
                </a:lnTo>
                <a:lnTo>
                  <a:pt x="15356" y="10127"/>
                </a:lnTo>
                <a:lnTo>
                  <a:pt x="15337" y="9722"/>
                </a:lnTo>
                <a:lnTo>
                  <a:pt x="15301" y="9317"/>
                </a:lnTo>
                <a:lnTo>
                  <a:pt x="15245" y="8986"/>
                </a:lnTo>
                <a:lnTo>
                  <a:pt x="15209" y="8654"/>
                </a:lnTo>
                <a:lnTo>
                  <a:pt x="15061" y="8028"/>
                </a:lnTo>
                <a:lnTo>
                  <a:pt x="14896" y="7421"/>
                </a:lnTo>
                <a:lnTo>
                  <a:pt x="14675" y="6850"/>
                </a:lnTo>
                <a:lnTo>
                  <a:pt x="14435" y="6298"/>
                </a:lnTo>
                <a:lnTo>
                  <a:pt x="14177" y="5782"/>
                </a:lnTo>
                <a:lnTo>
                  <a:pt x="13883" y="5285"/>
                </a:lnTo>
                <a:lnTo>
                  <a:pt x="13570" y="4825"/>
                </a:lnTo>
                <a:lnTo>
                  <a:pt x="13238" y="4383"/>
                </a:lnTo>
                <a:lnTo>
                  <a:pt x="12889" y="3959"/>
                </a:lnTo>
                <a:lnTo>
                  <a:pt x="12520" y="3573"/>
                </a:lnTo>
                <a:lnTo>
                  <a:pt x="12152" y="3204"/>
                </a:lnTo>
                <a:lnTo>
                  <a:pt x="11766" y="2855"/>
                </a:lnTo>
                <a:lnTo>
                  <a:pt x="11379" y="2523"/>
                </a:lnTo>
                <a:lnTo>
                  <a:pt x="10992" y="2229"/>
                </a:lnTo>
                <a:lnTo>
                  <a:pt x="10587" y="1952"/>
                </a:lnTo>
                <a:lnTo>
                  <a:pt x="10201" y="1695"/>
                </a:lnTo>
                <a:lnTo>
                  <a:pt x="9814" y="1455"/>
                </a:lnTo>
                <a:lnTo>
                  <a:pt x="9427" y="1234"/>
                </a:lnTo>
                <a:lnTo>
                  <a:pt x="9059" y="1050"/>
                </a:lnTo>
                <a:lnTo>
                  <a:pt x="8378" y="700"/>
                </a:lnTo>
                <a:lnTo>
                  <a:pt x="7770" y="443"/>
                </a:lnTo>
                <a:lnTo>
                  <a:pt x="7236" y="240"/>
                </a:lnTo>
                <a:lnTo>
                  <a:pt x="6850" y="93"/>
                </a:lnTo>
                <a:lnTo>
                  <a:pt x="6500" y="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22" name="Google Shape;22;p3"/>
          <p:cNvSpPr txBox="1">
            <a:spLocks noGrp="1"/>
          </p:cNvSpPr>
          <p:nvPr>
            <p:ph type="ctrTitle"/>
          </p:nvPr>
        </p:nvSpPr>
        <p:spPr>
          <a:xfrm>
            <a:off x="5349175" y="1964350"/>
            <a:ext cx="3108900" cy="1159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None/>
              <a:defRPr sz="40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None/>
              <a:defRPr sz="40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None/>
              <a:defRPr sz="40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None/>
              <a:defRPr sz="40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None/>
              <a:defRPr sz="40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None/>
              <a:defRPr sz="40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None/>
              <a:defRPr sz="40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None/>
              <a:defRPr sz="40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None/>
              <a:defRPr sz="40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3" name="Google Shape;23;p3"/>
          <p:cNvSpPr txBox="1">
            <a:spLocks noGrp="1"/>
          </p:cNvSpPr>
          <p:nvPr>
            <p:ph type="subTitle" idx="1"/>
          </p:nvPr>
        </p:nvSpPr>
        <p:spPr>
          <a:xfrm>
            <a:off x="5349175" y="3221054"/>
            <a:ext cx="31089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852608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10"/>
          <p:cNvSpPr/>
          <p:nvPr/>
        </p:nvSpPr>
        <p:spPr>
          <a:xfrm rot="10800000">
            <a:off x="7365397" y="75"/>
            <a:ext cx="724800" cy="105570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22" name="Google Shape;122;p10"/>
          <p:cNvGrpSpPr/>
          <p:nvPr/>
        </p:nvGrpSpPr>
        <p:grpSpPr>
          <a:xfrm>
            <a:off x="8" y="4674804"/>
            <a:ext cx="8088217" cy="468805"/>
            <a:chOff x="8" y="4674804"/>
            <a:chExt cx="8088217" cy="468805"/>
          </a:xfrm>
        </p:grpSpPr>
        <p:sp>
          <p:nvSpPr>
            <p:cNvPr id="123" name="Google Shape;123;p10"/>
            <p:cNvSpPr/>
            <p:nvPr/>
          </p:nvSpPr>
          <p:spPr>
            <a:xfrm>
              <a:off x="8" y="4766509"/>
              <a:ext cx="377100" cy="377100"/>
            </a:xfrm>
            <a:prstGeom prst="rect">
              <a:avLst/>
            </a:prstGeom>
            <a:gradFill>
              <a:gsLst>
                <a:gs pos="0">
                  <a:schemeClr val="accent6"/>
                </a:gs>
                <a:gs pos="100000">
                  <a:schemeClr val="lt2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124;p10"/>
            <p:cNvSpPr/>
            <p:nvPr/>
          </p:nvSpPr>
          <p:spPr>
            <a:xfrm rot="10800000">
              <a:off x="375687" y="4674804"/>
              <a:ext cx="258249" cy="468685"/>
            </a:xfrm>
            <a:custGeom>
              <a:avLst/>
              <a:gdLst/>
              <a:ahLst/>
              <a:cxnLst/>
              <a:rect l="l" t="t" r="r" b="b"/>
              <a:pathLst>
                <a:path w="23660" h="52411" extrusionOk="0">
                  <a:moveTo>
                    <a:pt x="23655" y="0"/>
                  </a:moveTo>
                  <a:lnTo>
                    <a:pt x="0" y="15445"/>
                  </a:lnTo>
                  <a:lnTo>
                    <a:pt x="14" y="52411"/>
                  </a:lnTo>
                  <a:lnTo>
                    <a:pt x="23660" y="42172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</p:sp>
        <p:sp>
          <p:nvSpPr>
            <p:cNvPr id="125" name="Google Shape;125;p10"/>
            <p:cNvSpPr/>
            <p:nvPr/>
          </p:nvSpPr>
          <p:spPr>
            <a:xfrm rot="10800000">
              <a:off x="633825" y="4674850"/>
              <a:ext cx="7454400" cy="331200"/>
            </a:xfrm>
            <a:prstGeom prst="rect">
              <a:avLst/>
            </a:prstGeom>
            <a:gradFill>
              <a:gsLst>
                <a:gs pos="0">
                  <a:schemeClr val="accent6"/>
                </a:gs>
                <a:gs pos="73000">
                  <a:schemeClr val="accent6"/>
                </a:gs>
                <a:gs pos="100000">
                  <a:srgbClr val="C3CFDE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26" name="Google Shape;126;p10"/>
          <p:cNvSpPr txBox="1">
            <a:spLocks noGrp="1"/>
          </p:cNvSpPr>
          <p:nvPr>
            <p:ph type="sldNum" idx="12"/>
          </p:nvPr>
        </p:nvSpPr>
        <p:spPr>
          <a:xfrm>
            <a:off x="0" y="4762400"/>
            <a:ext cx="381000" cy="386400"/>
          </a:xfrm>
          <a:prstGeom prst="rect">
            <a:avLst/>
          </a:prstGeom>
          <a:noFill/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127" name="Google Shape;127;p10"/>
          <p:cNvGrpSpPr/>
          <p:nvPr/>
        </p:nvGrpSpPr>
        <p:grpSpPr>
          <a:xfrm>
            <a:off x="8090200" y="0"/>
            <a:ext cx="1053910" cy="1053906"/>
            <a:chOff x="8090200" y="0"/>
            <a:chExt cx="1053910" cy="1053906"/>
          </a:xfrm>
        </p:grpSpPr>
        <p:sp>
          <p:nvSpPr>
            <p:cNvPr id="128" name="Google Shape;128;p10"/>
            <p:cNvSpPr/>
            <p:nvPr/>
          </p:nvSpPr>
          <p:spPr>
            <a:xfrm>
              <a:off x="8090211" y="0"/>
              <a:ext cx="1053900" cy="1053900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129;p10"/>
            <p:cNvSpPr/>
            <p:nvPr/>
          </p:nvSpPr>
          <p:spPr>
            <a:xfrm>
              <a:off x="8090200" y="967217"/>
              <a:ext cx="1053900" cy="86689"/>
            </a:xfrm>
            <a:prstGeom prst="rect">
              <a:avLst/>
            </a:prstGeom>
            <a:solidFill>
              <a:srgbClr val="001F46">
                <a:alpha val="201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0" name="Google Shape;130;p10"/>
          <p:cNvSpPr txBox="1">
            <a:spLocks noGrp="1"/>
          </p:cNvSpPr>
          <p:nvPr>
            <p:ph type="body" idx="1"/>
          </p:nvPr>
        </p:nvSpPr>
        <p:spPr>
          <a:xfrm>
            <a:off x="814200" y="4674800"/>
            <a:ext cx="7104000" cy="3267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228600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</a:lstStyle>
          <a:p>
            <a:endParaRPr/>
          </a:p>
        </p:txBody>
      </p:sp>
      <p:sp>
        <p:nvSpPr>
          <p:cNvPr id="131" name="Google Shape;131;p10"/>
          <p:cNvSpPr/>
          <p:nvPr/>
        </p:nvSpPr>
        <p:spPr>
          <a:xfrm>
            <a:off x="7366400" y="0"/>
            <a:ext cx="723250" cy="1051175"/>
          </a:xfrm>
          <a:custGeom>
            <a:avLst/>
            <a:gdLst/>
            <a:ahLst/>
            <a:cxnLst/>
            <a:rect l="l" t="t" r="r" b="b"/>
            <a:pathLst>
              <a:path w="28930" h="42047" extrusionOk="0">
                <a:moveTo>
                  <a:pt x="0" y="0"/>
                </a:moveTo>
                <a:lnTo>
                  <a:pt x="28930" y="42047"/>
                </a:lnTo>
                <a:lnTo>
                  <a:pt x="28930" y="38739"/>
                </a:lnTo>
                <a:lnTo>
                  <a:pt x="2908" y="74"/>
                </a:lnTo>
                <a:close/>
              </a:path>
            </a:pathLst>
          </a:custGeom>
          <a:solidFill>
            <a:srgbClr val="001F46">
              <a:alpha val="20110"/>
            </a:srgbClr>
          </a:solidFill>
          <a:ln>
            <a:noFill/>
          </a:ln>
        </p:spPr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4"/>
          <p:cNvSpPr/>
          <p:nvPr/>
        </p:nvSpPr>
        <p:spPr>
          <a:xfrm>
            <a:off x="0" y="0"/>
            <a:ext cx="9144093" cy="5143522"/>
          </a:xfrm>
          <a:custGeom>
            <a:avLst/>
            <a:gdLst/>
            <a:ahLst/>
            <a:cxnLst/>
            <a:rect l="l" t="t" r="r" b="b"/>
            <a:pathLst>
              <a:path w="94269" h="53026" extrusionOk="0">
                <a:moveTo>
                  <a:pt x="13957" y="6721"/>
                </a:moveTo>
                <a:lnTo>
                  <a:pt x="14436" y="6960"/>
                </a:lnTo>
                <a:lnTo>
                  <a:pt x="14988" y="7255"/>
                </a:lnTo>
                <a:lnTo>
                  <a:pt x="15706" y="7660"/>
                </a:lnTo>
                <a:lnTo>
                  <a:pt x="16590" y="8157"/>
                </a:lnTo>
                <a:lnTo>
                  <a:pt x="17584" y="8746"/>
                </a:lnTo>
                <a:lnTo>
                  <a:pt x="18652" y="9446"/>
                </a:lnTo>
                <a:lnTo>
                  <a:pt x="19794" y="10219"/>
                </a:lnTo>
                <a:lnTo>
                  <a:pt x="20383" y="10642"/>
                </a:lnTo>
                <a:lnTo>
                  <a:pt x="20972" y="11084"/>
                </a:lnTo>
                <a:lnTo>
                  <a:pt x="21580" y="11526"/>
                </a:lnTo>
                <a:lnTo>
                  <a:pt x="22169" y="12005"/>
                </a:lnTo>
                <a:lnTo>
                  <a:pt x="22758" y="12502"/>
                </a:lnTo>
                <a:lnTo>
                  <a:pt x="23329" y="13018"/>
                </a:lnTo>
                <a:lnTo>
                  <a:pt x="23899" y="13533"/>
                </a:lnTo>
                <a:lnTo>
                  <a:pt x="24452" y="14085"/>
                </a:lnTo>
                <a:lnTo>
                  <a:pt x="24986" y="14638"/>
                </a:lnTo>
                <a:lnTo>
                  <a:pt x="25483" y="15208"/>
                </a:lnTo>
                <a:lnTo>
                  <a:pt x="25962" y="15798"/>
                </a:lnTo>
                <a:lnTo>
                  <a:pt x="26422" y="16405"/>
                </a:lnTo>
                <a:lnTo>
                  <a:pt x="26845" y="17013"/>
                </a:lnTo>
                <a:lnTo>
                  <a:pt x="27232" y="17639"/>
                </a:lnTo>
                <a:lnTo>
                  <a:pt x="27582" y="18283"/>
                </a:lnTo>
                <a:lnTo>
                  <a:pt x="27729" y="18596"/>
                </a:lnTo>
                <a:lnTo>
                  <a:pt x="27876" y="18928"/>
                </a:lnTo>
                <a:lnTo>
                  <a:pt x="28005" y="19241"/>
                </a:lnTo>
                <a:lnTo>
                  <a:pt x="28134" y="19572"/>
                </a:lnTo>
                <a:lnTo>
                  <a:pt x="28245" y="19885"/>
                </a:lnTo>
                <a:lnTo>
                  <a:pt x="28337" y="20216"/>
                </a:lnTo>
                <a:lnTo>
                  <a:pt x="28484" y="20842"/>
                </a:lnTo>
                <a:lnTo>
                  <a:pt x="28594" y="21468"/>
                </a:lnTo>
                <a:lnTo>
                  <a:pt x="28668" y="22094"/>
                </a:lnTo>
                <a:lnTo>
                  <a:pt x="28686" y="22702"/>
                </a:lnTo>
                <a:lnTo>
                  <a:pt x="28686" y="23291"/>
                </a:lnTo>
                <a:lnTo>
                  <a:pt x="28650" y="23880"/>
                </a:lnTo>
                <a:lnTo>
                  <a:pt x="28576" y="24451"/>
                </a:lnTo>
                <a:lnTo>
                  <a:pt x="28465" y="25003"/>
                </a:lnTo>
                <a:lnTo>
                  <a:pt x="28337" y="25556"/>
                </a:lnTo>
                <a:lnTo>
                  <a:pt x="28189" y="26090"/>
                </a:lnTo>
                <a:lnTo>
                  <a:pt x="28024" y="26587"/>
                </a:lnTo>
                <a:lnTo>
                  <a:pt x="27839" y="27084"/>
                </a:lnTo>
                <a:lnTo>
                  <a:pt x="27637" y="27563"/>
                </a:lnTo>
                <a:lnTo>
                  <a:pt x="27434" y="28023"/>
                </a:lnTo>
                <a:lnTo>
                  <a:pt x="27213" y="28446"/>
                </a:lnTo>
                <a:lnTo>
                  <a:pt x="26974" y="28870"/>
                </a:lnTo>
                <a:lnTo>
                  <a:pt x="26753" y="29257"/>
                </a:lnTo>
                <a:lnTo>
                  <a:pt x="26514" y="29625"/>
                </a:lnTo>
                <a:lnTo>
                  <a:pt x="26072" y="30288"/>
                </a:lnTo>
                <a:lnTo>
                  <a:pt x="25649" y="30840"/>
                </a:lnTo>
                <a:lnTo>
                  <a:pt x="25299" y="31300"/>
                </a:lnTo>
                <a:lnTo>
                  <a:pt x="25004" y="31632"/>
                </a:lnTo>
                <a:lnTo>
                  <a:pt x="24746" y="31889"/>
                </a:lnTo>
                <a:lnTo>
                  <a:pt x="24378" y="31889"/>
                </a:lnTo>
                <a:lnTo>
                  <a:pt x="23936" y="31871"/>
                </a:lnTo>
                <a:lnTo>
                  <a:pt x="23365" y="31834"/>
                </a:lnTo>
                <a:lnTo>
                  <a:pt x="22666" y="31742"/>
                </a:lnTo>
                <a:lnTo>
                  <a:pt x="21874" y="31613"/>
                </a:lnTo>
                <a:lnTo>
                  <a:pt x="21451" y="31521"/>
                </a:lnTo>
                <a:lnTo>
                  <a:pt x="21009" y="31429"/>
                </a:lnTo>
                <a:lnTo>
                  <a:pt x="20548" y="31300"/>
                </a:lnTo>
                <a:lnTo>
                  <a:pt x="20088" y="31171"/>
                </a:lnTo>
                <a:lnTo>
                  <a:pt x="19609" y="31006"/>
                </a:lnTo>
                <a:lnTo>
                  <a:pt x="19131" y="30822"/>
                </a:lnTo>
                <a:lnTo>
                  <a:pt x="18634" y="30619"/>
                </a:lnTo>
                <a:lnTo>
                  <a:pt x="18155" y="30380"/>
                </a:lnTo>
                <a:lnTo>
                  <a:pt x="17676" y="30122"/>
                </a:lnTo>
                <a:lnTo>
                  <a:pt x="17198" y="29846"/>
                </a:lnTo>
                <a:lnTo>
                  <a:pt x="16719" y="29533"/>
                </a:lnTo>
                <a:lnTo>
                  <a:pt x="16259" y="29201"/>
                </a:lnTo>
                <a:lnTo>
                  <a:pt x="15798" y="28815"/>
                </a:lnTo>
                <a:lnTo>
                  <a:pt x="15356" y="28410"/>
                </a:lnTo>
                <a:lnTo>
                  <a:pt x="14951" y="27968"/>
                </a:lnTo>
                <a:lnTo>
                  <a:pt x="14546" y="27507"/>
                </a:lnTo>
                <a:lnTo>
                  <a:pt x="14160" y="26992"/>
                </a:lnTo>
                <a:lnTo>
                  <a:pt x="13810" y="26440"/>
                </a:lnTo>
                <a:lnTo>
                  <a:pt x="13644" y="26145"/>
                </a:lnTo>
                <a:lnTo>
                  <a:pt x="13478" y="25850"/>
                </a:lnTo>
                <a:lnTo>
                  <a:pt x="13331" y="25537"/>
                </a:lnTo>
                <a:lnTo>
                  <a:pt x="13184" y="25224"/>
                </a:lnTo>
                <a:lnTo>
                  <a:pt x="13055" y="24893"/>
                </a:lnTo>
                <a:lnTo>
                  <a:pt x="12926" y="24562"/>
                </a:lnTo>
                <a:lnTo>
                  <a:pt x="12705" y="23862"/>
                </a:lnTo>
                <a:lnTo>
                  <a:pt x="12521" y="23162"/>
                </a:lnTo>
                <a:lnTo>
                  <a:pt x="12374" y="22426"/>
                </a:lnTo>
                <a:lnTo>
                  <a:pt x="12245" y="21689"/>
                </a:lnTo>
                <a:lnTo>
                  <a:pt x="12153" y="20935"/>
                </a:lnTo>
                <a:lnTo>
                  <a:pt x="12097" y="20161"/>
                </a:lnTo>
                <a:lnTo>
                  <a:pt x="12061" y="19388"/>
                </a:lnTo>
                <a:lnTo>
                  <a:pt x="12042" y="18615"/>
                </a:lnTo>
                <a:lnTo>
                  <a:pt x="12042" y="17841"/>
                </a:lnTo>
                <a:lnTo>
                  <a:pt x="12079" y="17086"/>
                </a:lnTo>
                <a:lnTo>
                  <a:pt x="12116" y="16313"/>
                </a:lnTo>
                <a:lnTo>
                  <a:pt x="12190" y="15558"/>
                </a:lnTo>
                <a:lnTo>
                  <a:pt x="12263" y="14803"/>
                </a:lnTo>
                <a:lnTo>
                  <a:pt x="12355" y="14085"/>
                </a:lnTo>
                <a:lnTo>
                  <a:pt x="12466" y="13367"/>
                </a:lnTo>
                <a:lnTo>
                  <a:pt x="12687" y="12005"/>
                </a:lnTo>
                <a:lnTo>
                  <a:pt x="12926" y="10753"/>
                </a:lnTo>
                <a:lnTo>
                  <a:pt x="13184" y="9611"/>
                </a:lnTo>
                <a:lnTo>
                  <a:pt x="13423" y="8636"/>
                </a:lnTo>
                <a:lnTo>
                  <a:pt x="13626" y="7844"/>
                </a:lnTo>
                <a:lnTo>
                  <a:pt x="13810" y="7236"/>
                </a:lnTo>
                <a:lnTo>
                  <a:pt x="13957" y="6721"/>
                </a:lnTo>
                <a:close/>
                <a:moveTo>
                  <a:pt x="1" y="0"/>
                </a:moveTo>
                <a:lnTo>
                  <a:pt x="1" y="53026"/>
                </a:lnTo>
                <a:lnTo>
                  <a:pt x="94269" y="53026"/>
                </a:lnTo>
                <a:lnTo>
                  <a:pt x="94269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26" name="Google Shape;26;p4"/>
          <p:cNvSpPr/>
          <p:nvPr/>
        </p:nvSpPr>
        <p:spPr>
          <a:xfrm>
            <a:off x="1650244" y="3237827"/>
            <a:ext cx="930521" cy="1355672"/>
          </a:xfrm>
          <a:custGeom>
            <a:avLst/>
            <a:gdLst/>
            <a:ahLst/>
            <a:cxnLst/>
            <a:rect l="l" t="t" r="r" b="b"/>
            <a:pathLst>
              <a:path w="9593" h="13976" extrusionOk="0">
                <a:moveTo>
                  <a:pt x="7163" y="1"/>
                </a:moveTo>
                <a:lnTo>
                  <a:pt x="6610" y="19"/>
                </a:lnTo>
                <a:lnTo>
                  <a:pt x="6260" y="56"/>
                </a:lnTo>
                <a:lnTo>
                  <a:pt x="5874" y="111"/>
                </a:lnTo>
                <a:lnTo>
                  <a:pt x="5469" y="166"/>
                </a:lnTo>
                <a:lnTo>
                  <a:pt x="5027" y="277"/>
                </a:lnTo>
                <a:lnTo>
                  <a:pt x="4585" y="387"/>
                </a:lnTo>
                <a:lnTo>
                  <a:pt x="4125" y="553"/>
                </a:lnTo>
                <a:lnTo>
                  <a:pt x="3664" y="756"/>
                </a:lnTo>
                <a:lnTo>
                  <a:pt x="3204" y="995"/>
                </a:lnTo>
                <a:lnTo>
                  <a:pt x="2983" y="1124"/>
                </a:lnTo>
                <a:lnTo>
                  <a:pt x="2762" y="1271"/>
                </a:lnTo>
                <a:lnTo>
                  <a:pt x="2541" y="1418"/>
                </a:lnTo>
                <a:lnTo>
                  <a:pt x="2320" y="1603"/>
                </a:lnTo>
                <a:lnTo>
                  <a:pt x="2118" y="1787"/>
                </a:lnTo>
                <a:lnTo>
                  <a:pt x="1915" y="1971"/>
                </a:lnTo>
                <a:lnTo>
                  <a:pt x="1713" y="2192"/>
                </a:lnTo>
                <a:lnTo>
                  <a:pt x="1529" y="2413"/>
                </a:lnTo>
                <a:lnTo>
                  <a:pt x="1344" y="2652"/>
                </a:lnTo>
                <a:lnTo>
                  <a:pt x="1160" y="2910"/>
                </a:lnTo>
                <a:lnTo>
                  <a:pt x="1013" y="3186"/>
                </a:lnTo>
                <a:lnTo>
                  <a:pt x="866" y="3462"/>
                </a:lnTo>
                <a:lnTo>
                  <a:pt x="700" y="3830"/>
                </a:lnTo>
                <a:lnTo>
                  <a:pt x="553" y="4217"/>
                </a:lnTo>
                <a:lnTo>
                  <a:pt x="424" y="4622"/>
                </a:lnTo>
                <a:lnTo>
                  <a:pt x="313" y="5027"/>
                </a:lnTo>
                <a:lnTo>
                  <a:pt x="221" y="5451"/>
                </a:lnTo>
                <a:lnTo>
                  <a:pt x="148" y="5874"/>
                </a:lnTo>
                <a:lnTo>
                  <a:pt x="92" y="6298"/>
                </a:lnTo>
                <a:lnTo>
                  <a:pt x="56" y="6739"/>
                </a:lnTo>
                <a:lnTo>
                  <a:pt x="19" y="7181"/>
                </a:lnTo>
                <a:lnTo>
                  <a:pt x="0" y="7605"/>
                </a:lnTo>
                <a:lnTo>
                  <a:pt x="0" y="8489"/>
                </a:lnTo>
                <a:lnTo>
                  <a:pt x="37" y="9335"/>
                </a:lnTo>
                <a:lnTo>
                  <a:pt x="111" y="10164"/>
                </a:lnTo>
                <a:lnTo>
                  <a:pt x="185" y="10937"/>
                </a:lnTo>
                <a:lnTo>
                  <a:pt x="295" y="11655"/>
                </a:lnTo>
                <a:lnTo>
                  <a:pt x="405" y="12318"/>
                </a:lnTo>
                <a:lnTo>
                  <a:pt x="516" y="12871"/>
                </a:lnTo>
                <a:lnTo>
                  <a:pt x="682" y="13681"/>
                </a:lnTo>
                <a:lnTo>
                  <a:pt x="755" y="13975"/>
                </a:lnTo>
                <a:lnTo>
                  <a:pt x="1050" y="13846"/>
                </a:lnTo>
                <a:lnTo>
                  <a:pt x="1786" y="13497"/>
                </a:lnTo>
                <a:lnTo>
                  <a:pt x="2302" y="13239"/>
                </a:lnTo>
                <a:lnTo>
                  <a:pt x="2873" y="12926"/>
                </a:lnTo>
                <a:lnTo>
                  <a:pt x="3499" y="12558"/>
                </a:lnTo>
                <a:lnTo>
                  <a:pt x="4180" y="12152"/>
                </a:lnTo>
                <a:lnTo>
                  <a:pt x="4861" y="11711"/>
                </a:lnTo>
                <a:lnTo>
                  <a:pt x="5561" y="11213"/>
                </a:lnTo>
                <a:lnTo>
                  <a:pt x="6260" y="10680"/>
                </a:lnTo>
                <a:lnTo>
                  <a:pt x="6592" y="10385"/>
                </a:lnTo>
                <a:lnTo>
                  <a:pt x="6923" y="10090"/>
                </a:lnTo>
                <a:lnTo>
                  <a:pt x="7236" y="9796"/>
                </a:lnTo>
                <a:lnTo>
                  <a:pt x="7549" y="9483"/>
                </a:lnTo>
                <a:lnTo>
                  <a:pt x="7825" y="9170"/>
                </a:lnTo>
                <a:lnTo>
                  <a:pt x="8102" y="8838"/>
                </a:lnTo>
                <a:lnTo>
                  <a:pt x="8359" y="8507"/>
                </a:lnTo>
                <a:lnTo>
                  <a:pt x="8599" y="8157"/>
                </a:lnTo>
                <a:lnTo>
                  <a:pt x="8820" y="7807"/>
                </a:lnTo>
                <a:lnTo>
                  <a:pt x="9004" y="7457"/>
                </a:lnTo>
                <a:lnTo>
                  <a:pt x="9133" y="7163"/>
                </a:lnTo>
                <a:lnTo>
                  <a:pt x="9243" y="6868"/>
                </a:lnTo>
                <a:lnTo>
                  <a:pt x="9354" y="6592"/>
                </a:lnTo>
                <a:lnTo>
                  <a:pt x="9427" y="6298"/>
                </a:lnTo>
                <a:lnTo>
                  <a:pt x="9482" y="6021"/>
                </a:lnTo>
                <a:lnTo>
                  <a:pt x="9538" y="5727"/>
                </a:lnTo>
                <a:lnTo>
                  <a:pt x="9556" y="5451"/>
                </a:lnTo>
                <a:lnTo>
                  <a:pt x="9575" y="5174"/>
                </a:lnTo>
                <a:lnTo>
                  <a:pt x="9593" y="4917"/>
                </a:lnTo>
                <a:lnTo>
                  <a:pt x="9575" y="4641"/>
                </a:lnTo>
                <a:lnTo>
                  <a:pt x="9556" y="4383"/>
                </a:lnTo>
                <a:lnTo>
                  <a:pt x="9519" y="4125"/>
                </a:lnTo>
                <a:lnTo>
                  <a:pt x="9427" y="3609"/>
                </a:lnTo>
                <a:lnTo>
                  <a:pt x="9317" y="3131"/>
                </a:lnTo>
                <a:lnTo>
                  <a:pt x="9169" y="2670"/>
                </a:lnTo>
                <a:lnTo>
                  <a:pt x="8985" y="2247"/>
                </a:lnTo>
                <a:lnTo>
                  <a:pt x="8801" y="1842"/>
                </a:lnTo>
                <a:lnTo>
                  <a:pt x="8617" y="1474"/>
                </a:lnTo>
                <a:lnTo>
                  <a:pt x="8415" y="1142"/>
                </a:lnTo>
                <a:lnTo>
                  <a:pt x="8230" y="848"/>
                </a:lnTo>
                <a:lnTo>
                  <a:pt x="7899" y="387"/>
                </a:lnTo>
                <a:lnTo>
                  <a:pt x="2836" y="9777"/>
                </a:lnTo>
                <a:lnTo>
                  <a:pt x="7163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27" name="Google Shape;27;p4"/>
          <p:cNvSpPr/>
          <p:nvPr/>
        </p:nvSpPr>
        <p:spPr>
          <a:xfrm>
            <a:off x="7602686" y="3512916"/>
            <a:ext cx="1278848" cy="1021604"/>
          </a:xfrm>
          <a:custGeom>
            <a:avLst/>
            <a:gdLst/>
            <a:ahLst/>
            <a:cxnLst/>
            <a:rect l="l" t="t" r="r" b="b"/>
            <a:pathLst>
              <a:path w="13184" h="10532" extrusionOk="0">
                <a:moveTo>
                  <a:pt x="4640" y="0"/>
                </a:moveTo>
                <a:lnTo>
                  <a:pt x="4107" y="19"/>
                </a:lnTo>
                <a:lnTo>
                  <a:pt x="3609" y="55"/>
                </a:lnTo>
                <a:lnTo>
                  <a:pt x="3112" y="147"/>
                </a:lnTo>
                <a:lnTo>
                  <a:pt x="2652" y="240"/>
                </a:lnTo>
                <a:lnTo>
                  <a:pt x="2229" y="368"/>
                </a:lnTo>
                <a:lnTo>
                  <a:pt x="1823" y="497"/>
                </a:lnTo>
                <a:lnTo>
                  <a:pt x="1455" y="645"/>
                </a:lnTo>
                <a:lnTo>
                  <a:pt x="1124" y="792"/>
                </a:lnTo>
                <a:lnTo>
                  <a:pt x="608" y="1050"/>
                </a:lnTo>
                <a:lnTo>
                  <a:pt x="9280" y="7659"/>
                </a:lnTo>
                <a:lnTo>
                  <a:pt x="93" y="1731"/>
                </a:lnTo>
                <a:lnTo>
                  <a:pt x="38" y="2302"/>
                </a:lnTo>
                <a:lnTo>
                  <a:pt x="1" y="2651"/>
                </a:lnTo>
                <a:lnTo>
                  <a:pt x="1" y="3038"/>
                </a:lnTo>
                <a:lnTo>
                  <a:pt x="1" y="3480"/>
                </a:lnTo>
                <a:lnTo>
                  <a:pt x="38" y="3922"/>
                </a:lnTo>
                <a:lnTo>
                  <a:pt x="93" y="4401"/>
                </a:lnTo>
                <a:lnTo>
                  <a:pt x="166" y="4879"/>
                </a:lnTo>
                <a:lnTo>
                  <a:pt x="295" y="5376"/>
                </a:lnTo>
                <a:lnTo>
                  <a:pt x="461" y="5873"/>
                </a:lnTo>
                <a:lnTo>
                  <a:pt x="553" y="6131"/>
                </a:lnTo>
                <a:lnTo>
                  <a:pt x="664" y="6389"/>
                </a:lnTo>
                <a:lnTo>
                  <a:pt x="792" y="6628"/>
                </a:lnTo>
                <a:lnTo>
                  <a:pt x="940" y="6868"/>
                </a:lnTo>
                <a:lnTo>
                  <a:pt x="1087" y="7107"/>
                </a:lnTo>
                <a:lnTo>
                  <a:pt x="1253" y="7346"/>
                </a:lnTo>
                <a:lnTo>
                  <a:pt x="1437" y="7586"/>
                </a:lnTo>
                <a:lnTo>
                  <a:pt x="1639" y="7807"/>
                </a:lnTo>
                <a:lnTo>
                  <a:pt x="1842" y="8028"/>
                </a:lnTo>
                <a:lnTo>
                  <a:pt x="2081" y="8249"/>
                </a:lnTo>
                <a:lnTo>
                  <a:pt x="2321" y="8451"/>
                </a:lnTo>
                <a:lnTo>
                  <a:pt x="2597" y="8654"/>
                </a:lnTo>
                <a:lnTo>
                  <a:pt x="2928" y="8875"/>
                </a:lnTo>
                <a:lnTo>
                  <a:pt x="3296" y="9077"/>
                </a:lnTo>
                <a:lnTo>
                  <a:pt x="3683" y="9280"/>
                </a:lnTo>
                <a:lnTo>
                  <a:pt x="4070" y="9445"/>
                </a:lnTo>
                <a:lnTo>
                  <a:pt x="4475" y="9611"/>
                </a:lnTo>
                <a:lnTo>
                  <a:pt x="4898" y="9758"/>
                </a:lnTo>
                <a:lnTo>
                  <a:pt x="5322" y="9869"/>
                </a:lnTo>
                <a:lnTo>
                  <a:pt x="5764" y="9998"/>
                </a:lnTo>
                <a:lnTo>
                  <a:pt x="6187" y="10090"/>
                </a:lnTo>
                <a:lnTo>
                  <a:pt x="6629" y="10182"/>
                </a:lnTo>
                <a:lnTo>
                  <a:pt x="7071" y="10255"/>
                </a:lnTo>
                <a:lnTo>
                  <a:pt x="7513" y="10329"/>
                </a:lnTo>
                <a:lnTo>
                  <a:pt x="8378" y="10421"/>
                </a:lnTo>
                <a:lnTo>
                  <a:pt x="9225" y="10476"/>
                </a:lnTo>
                <a:lnTo>
                  <a:pt x="10035" y="10513"/>
                </a:lnTo>
                <a:lnTo>
                  <a:pt x="10772" y="10532"/>
                </a:lnTo>
                <a:lnTo>
                  <a:pt x="11434" y="10513"/>
                </a:lnTo>
                <a:lnTo>
                  <a:pt x="12024" y="10495"/>
                </a:lnTo>
                <a:lnTo>
                  <a:pt x="12870" y="10458"/>
                </a:lnTo>
                <a:lnTo>
                  <a:pt x="13183" y="10421"/>
                </a:lnTo>
                <a:lnTo>
                  <a:pt x="13091" y="10127"/>
                </a:lnTo>
                <a:lnTo>
                  <a:pt x="12852" y="9316"/>
                </a:lnTo>
                <a:lnTo>
                  <a:pt x="12686" y="8764"/>
                </a:lnTo>
                <a:lnTo>
                  <a:pt x="12465" y="8138"/>
                </a:lnTo>
                <a:lnTo>
                  <a:pt x="12189" y="7438"/>
                </a:lnTo>
                <a:lnTo>
                  <a:pt x="11895" y="6684"/>
                </a:lnTo>
                <a:lnTo>
                  <a:pt x="11545" y="5929"/>
                </a:lnTo>
                <a:lnTo>
                  <a:pt x="11158" y="5137"/>
                </a:lnTo>
                <a:lnTo>
                  <a:pt x="10956" y="4750"/>
                </a:lnTo>
                <a:lnTo>
                  <a:pt x="10735" y="4364"/>
                </a:lnTo>
                <a:lnTo>
                  <a:pt x="10495" y="3977"/>
                </a:lnTo>
                <a:lnTo>
                  <a:pt x="10256" y="3590"/>
                </a:lnTo>
                <a:lnTo>
                  <a:pt x="9998" y="3222"/>
                </a:lnTo>
                <a:lnTo>
                  <a:pt x="9740" y="2872"/>
                </a:lnTo>
                <a:lnTo>
                  <a:pt x="9464" y="2523"/>
                </a:lnTo>
                <a:lnTo>
                  <a:pt x="9170" y="2191"/>
                </a:lnTo>
                <a:lnTo>
                  <a:pt x="8875" y="1878"/>
                </a:lnTo>
                <a:lnTo>
                  <a:pt x="8562" y="1584"/>
                </a:lnTo>
                <a:lnTo>
                  <a:pt x="8249" y="1307"/>
                </a:lnTo>
                <a:lnTo>
                  <a:pt x="7918" y="1068"/>
                </a:lnTo>
                <a:lnTo>
                  <a:pt x="7642" y="884"/>
                </a:lnTo>
                <a:lnTo>
                  <a:pt x="7365" y="718"/>
                </a:lnTo>
                <a:lnTo>
                  <a:pt x="7089" y="589"/>
                </a:lnTo>
                <a:lnTo>
                  <a:pt x="6813" y="460"/>
                </a:lnTo>
                <a:lnTo>
                  <a:pt x="6537" y="350"/>
                </a:lnTo>
                <a:lnTo>
                  <a:pt x="6261" y="258"/>
                </a:lnTo>
                <a:lnTo>
                  <a:pt x="5985" y="184"/>
                </a:lnTo>
                <a:lnTo>
                  <a:pt x="5708" y="111"/>
                </a:lnTo>
                <a:lnTo>
                  <a:pt x="5432" y="74"/>
                </a:lnTo>
                <a:lnTo>
                  <a:pt x="5174" y="37"/>
                </a:lnTo>
                <a:lnTo>
                  <a:pt x="4898" y="19"/>
                </a:lnTo>
                <a:lnTo>
                  <a:pt x="464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28" name="Google Shape;28;p4"/>
          <p:cNvSpPr/>
          <p:nvPr/>
        </p:nvSpPr>
        <p:spPr>
          <a:xfrm>
            <a:off x="6991883" y="3961149"/>
            <a:ext cx="566286" cy="927029"/>
          </a:xfrm>
          <a:custGeom>
            <a:avLst/>
            <a:gdLst/>
            <a:ahLst/>
            <a:cxnLst/>
            <a:rect l="l" t="t" r="r" b="b"/>
            <a:pathLst>
              <a:path w="5838" h="9557" extrusionOk="0">
                <a:moveTo>
                  <a:pt x="3628" y="0"/>
                </a:moveTo>
                <a:lnTo>
                  <a:pt x="3499" y="37"/>
                </a:lnTo>
                <a:lnTo>
                  <a:pt x="3149" y="129"/>
                </a:lnTo>
                <a:lnTo>
                  <a:pt x="2910" y="203"/>
                </a:lnTo>
                <a:lnTo>
                  <a:pt x="2634" y="313"/>
                </a:lnTo>
                <a:lnTo>
                  <a:pt x="2358" y="442"/>
                </a:lnTo>
                <a:lnTo>
                  <a:pt x="2045" y="608"/>
                </a:lnTo>
                <a:lnTo>
                  <a:pt x="1732" y="792"/>
                </a:lnTo>
                <a:lnTo>
                  <a:pt x="1419" y="1013"/>
                </a:lnTo>
                <a:lnTo>
                  <a:pt x="1124" y="1289"/>
                </a:lnTo>
                <a:lnTo>
                  <a:pt x="977" y="1418"/>
                </a:lnTo>
                <a:lnTo>
                  <a:pt x="848" y="1584"/>
                </a:lnTo>
                <a:lnTo>
                  <a:pt x="719" y="1750"/>
                </a:lnTo>
                <a:lnTo>
                  <a:pt x="590" y="1915"/>
                </a:lnTo>
                <a:lnTo>
                  <a:pt x="480" y="2099"/>
                </a:lnTo>
                <a:lnTo>
                  <a:pt x="369" y="2302"/>
                </a:lnTo>
                <a:lnTo>
                  <a:pt x="277" y="2504"/>
                </a:lnTo>
                <a:lnTo>
                  <a:pt x="203" y="2725"/>
                </a:lnTo>
                <a:lnTo>
                  <a:pt x="130" y="2946"/>
                </a:lnTo>
                <a:lnTo>
                  <a:pt x="75" y="3186"/>
                </a:lnTo>
                <a:lnTo>
                  <a:pt x="38" y="3443"/>
                </a:lnTo>
                <a:lnTo>
                  <a:pt x="19" y="3701"/>
                </a:lnTo>
                <a:lnTo>
                  <a:pt x="1" y="3959"/>
                </a:lnTo>
                <a:lnTo>
                  <a:pt x="1" y="4217"/>
                </a:lnTo>
                <a:lnTo>
                  <a:pt x="19" y="4493"/>
                </a:lnTo>
                <a:lnTo>
                  <a:pt x="56" y="4751"/>
                </a:lnTo>
                <a:lnTo>
                  <a:pt x="130" y="5303"/>
                </a:lnTo>
                <a:lnTo>
                  <a:pt x="259" y="5837"/>
                </a:lnTo>
                <a:lnTo>
                  <a:pt x="406" y="6353"/>
                </a:lnTo>
                <a:lnTo>
                  <a:pt x="572" y="6868"/>
                </a:lnTo>
                <a:lnTo>
                  <a:pt x="756" y="7365"/>
                </a:lnTo>
                <a:lnTo>
                  <a:pt x="940" y="7807"/>
                </a:lnTo>
                <a:lnTo>
                  <a:pt x="1142" y="8231"/>
                </a:lnTo>
                <a:lnTo>
                  <a:pt x="1474" y="8930"/>
                </a:lnTo>
                <a:lnTo>
                  <a:pt x="1732" y="9390"/>
                </a:lnTo>
                <a:lnTo>
                  <a:pt x="1824" y="9556"/>
                </a:lnTo>
                <a:lnTo>
                  <a:pt x="1971" y="9427"/>
                </a:lnTo>
                <a:lnTo>
                  <a:pt x="2376" y="9096"/>
                </a:lnTo>
                <a:lnTo>
                  <a:pt x="2947" y="8580"/>
                </a:lnTo>
                <a:lnTo>
                  <a:pt x="3260" y="8249"/>
                </a:lnTo>
                <a:lnTo>
                  <a:pt x="3610" y="7899"/>
                </a:lnTo>
                <a:lnTo>
                  <a:pt x="3959" y="7512"/>
                </a:lnTo>
                <a:lnTo>
                  <a:pt x="4309" y="7107"/>
                </a:lnTo>
                <a:lnTo>
                  <a:pt x="4641" y="6666"/>
                </a:lnTo>
                <a:lnTo>
                  <a:pt x="4954" y="6205"/>
                </a:lnTo>
                <a:lnTo>
                  <a:pt x="5230" y="5745"/>
                </a:lnTo>
                <a:lnTo>
                  <a:pt x="5359" y="5506"/>
                </a:lnTo>
                <a:lnTo>
                  <a:pt x="5469" y="5266"/>
                </a:lnTo>
                <a:lnTo>
                  <a:pt x="5561" y="5008"/>
                </a:lnTo>
                <a:lnTo>
                  <a:pt x="5653" y="4769"/>
                </a:lnTo>
                <a:lnTo>
                  <a:pt x="5727" y="4530"/>
                </a:lnTo>
                <a:lnTo>
                  <a:pt x="5782" y="4272"/>
                </a:lnTo>
                <a:lnTo>
                  <a:pt x="5819" y="4033"/>
                </a:lnTo>
                <a:lnTo>
                  <a:pt x="5837" y="3793"/>
                </a:lnTo>
                <a:lnTo>
                  <a:pt x="5837" y="3554"/>
                </a:lnTo>
                <a:lnTo>
                  <a:pt x="5837" y="3333"/>
                </a:lnTo>
                <a:lnTo>
                  <a:pt x="5801" y="3112"/>
                </a:lnTo>
                <a:lnTo>
                  <a:pt x="5764" y="2910"/>
                </a:lnTo>
                <a:lnTo>
                  <a:pt x="5727" y="2689"/>
                </a:lnTo>
                <a:lnTo>
                  <a:pt x="5653" y="2486"/>
                </a:lnTo>
                <a:lnTo>
                  <a:pt x="5580" y="2302"/>
                </a:lnTo>
                <a:lnTo>
                  <a:pt x="5506" y="2118"/>
                </a:lnTo>
                <a:lnTo>
                  <a:pt x="5322" y="1768"/>
                </a:lnTo>
                <a:lnTo>
                  <a:pt x="5119" y="1437"/>
                </a:lnTo>
                <a:lnTo>
                  <a:pt x="4898" y="1142"/>
                </a:lnTo>
                <a:lnTo>
                  <a:pt x="4677" y="884"/>
                </a:lnTo>
                <a:lnTo>
                  <a:pt x="4457" y="663"/>
                </a:lnTo>
                <a:lnTo>
                  <a:pt x="4236" y="461"/>
                </a:lnTo>
                <a:lnTo>
                  <a:pt x="4051" y="295"/>
                </a:lnTo>
                <a:lnTo>
                  <a:pt x="3757" y="74"/>
                </a:lnTo>
                <a:lnTo>
                  <a:pt x="362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29" name="Google Shape;29;p4"/>
          <p:cNvSpPr/>
          <p:nvPr/>
        </p:nvSpPr>
        <p:spPr>
          <a:xfrm>
            <a:off x="0" y="2514602"/>
            <a:ext cx="1378855" cy="1907408"/>
          </a:xfrm>
          <a:custGeom>
            <a:avLst/>
            <a:gdLst/>
            <a:ahLst/>
            <a:cxnLst/>
            <a:rect l="l" t="t" r="r" b="b"/>
            <a:pathLst>
              <a:path w="14215" h="19664" extrusionOk="0">
                <a:moveTo>
                  <a:pt x="4383" y="0"/>
                </a:moveTo>
                <a:lnTo>
                  <a:pt x="3794" y="18"/>
                </a:lnTo>
                <a:lnTo>
                  <a:pt x="3223" y="74"/>
                </a:lnTo>
                <a:lnTo>
                  <a:pt x="2652" y="147"/>
                </a:lnTo>
                <a:lnTo>
                  <a:pt x="2100" y="276"/>
                </a:lnTo>
                <a:lnTo>
                  <a:pt x="1548" y="405"/>
                </a:lnTo>
                <a:lnTo>
                  <a:pt x="1014" y="589"/>
                </a:lnTo>
                <a:lnTo>
                  <a:pt x="498" y="792"/>
                </a:lnTo>
                <a:lnTo>
                  <a:pt x="1" y="1031"/>
                </a:lnTo>
                <a:lnTo>
                  <a:pt x="1" y="18633"/>
                </a:lnTo>
                <a:lnTo>
                  <a:pt x="498" y="18872"/>
                </a:lnTo>
                <a:lnTo>
                  <a:pt x="1014" y="19075"/>
                </a:lnTo>
                <a:lnTo>
                  <a:pt x="1548" y="19259"/>
                </a:lnTo>
                <a:lnTo>
                  <a:pt x="2100" y="19388"/>
                </a:lnTo>
                <a:lnTo>
                  <a:pt x="2652" y="19516"/>
                </a:lnTo>
                <a:lnTo>
                  <a:pt x="3223" y="19590"/>
                </a:lnTo>
                <a:lnTo>
                  <a:pt x="3794" y="19645"/>
                </a:lnTo>
                <a:lnTo>
                  <a:pt x="4383" y="19664"/>
                </a:lnTo>
                <a:lnTo>
                  <a:pt x="4880" y="19645"/>
                </a:lnTo>
                <a:lnTo>
                  <a:pt x="5396" y="19608"/>
                </a:lnTo>
                <a:lnTo>
                  <a:pt x="5874" y="19553"/>
                </a:lnTo>
                <a:lnTo>
                  <a:pt x="6371" y="19461"/>
                </a:lnTo>
                <a:lnTo>
                  <a:pt x="6832" y="19351"/>
                </a:lnTo>
                <a:lnTo>
                  <a:pt x="7310" y="19222"/>
                </a:lnTo>
                <a:lnTo>
                  <a:pt x="7771" y="19075"/>
                </a:lnTo>
                <a:lnTo>
                  <a:pt x="8213" y="18890"/>
                </a:lnTo>
                <a:lnTo>
                  <a:pt x="8654" y="18688"/>
                </a:lnTo>
                <a:lnTo>
                  <a:pt x="9078" y="18485"/>
                </a:lnTo>
                <a:lnTo>
                  <a:pt x="9483" y="18246"/>
                </a:lnTo>
                <a:lnTo>
                  <a:pt x="9888" y="17988"/>
                </a:lnTo>
                <a:lnTo>
                  <a:pt x="10275" y="17712"/>
                </a:lnTo>
                <a:lnTo>
                  <a:pt x="10643" y="17417"/>
                </a:lnTo>
                <a:lnTo>
                  <a:pt x="10993" y="17104"/>
                </a:lnTo>
                <a:lnTo>
                  <a:pt x="11343" y="16791"/>
                </a:lnTo>
                <a:lnTo>
                  <a:pt x="11656" y="16442"/>
                </a:lnTo>
                <a:lnTo>
                  <a:pt x="11969" y="16092"/>
                </a:lnTo>
                <a:lnTo>
                  <a:pt x="12263" y="15724"/>
                </a:lnTo>
                <a:lnTo>
                  <a:pt x="12539" y="15337"/>
                </a:lnTo>
                <a:lnTo>
                  <a:pt x="12797" y="14932"/>
                </a:lnTo>
                <a:lnTo>
                  <a:pt x="13036" y="14527"/>
                </a:lnTo>
                <a:lnTo>
                  <a:pt x="13239" y="14103"/>
                </a:lnTo>
                <a:lnTo>
                  <a:pt x="13442" y="13662"/>
                </a:lnTo>
                <a:lnTo>
                  <a:pt x="13626" y="13220"/>
                </a:lnTo>
                <a:lnTo>
                  <a:pt x="13773" y="12759"/>
                </a:lnTo>
                <a:lnTo>
                  <a:pt x="13902" y="12281"/>
                </a:lnTo>
                <a:lnTo>
                  <a:pt x="14012" y="11820"/>
                </a:lnTo>
                <a:lnTo>
                  <a:pt x="14104" y="11323"/>
                </a:lnTo>
                <a:lnTo>
                  <a:pt x="14160" y="10845"/>
                </a:lnTo>
                <a:lnTo>
                  <a:pt x="14196" y="10329"/>
                </a:lnTo>
                <a:lnTo>
                  <a:pt x="14215" y="9832"/>
                </a:lnTo>
                <a:lnTo>
                  <a:pt x="14196" y="9335"/>
                </a:lnTo>
                <a:lnTo>
                  <a:pt x="14160" y="8819"/>
                </a:lnTo>
                <a:lnTo>
                  <a:pt x="14104" y="8341"/>
                </a:lnTo>
                <a:lnTo>
                  <a:pt x="14012" y="7843"/>
                </a:lnTo>
                <a:lnTo>
                  <a:pt x="13902" y="7383"/>
                </a:lnTo>
                <a:lnTo>
                  <a:pt x="13773" y="6904"/>
                </a:lnTo>
                <a:lnTo>
                  <a:pt x="13626" y="6444"/>
                </a:lnTo>
                <a:lnTo>
                  <a:pt x="13442" y="6002"/>
                </a:lnTo>
                <a:lnTo>
                  <a:pt x="13239" y="5560"/>
                </a:lnTo>
                <a:lnTo>
                  <a:pt x="13036" y="5137"/>
                </a:lnTo>
                <a:lnTo>
                  <a:pt x="12797" y="4732"/>
                </a:lnTo>
                <a:lnTo>
                  <a:pt x="12539" y="4327"/>
                </a:lnTo>
                <a:lnTo>
                  <a:pt x="12263" y="3940"/>
                </a:lnTo>
                <a:lnTo>
                  <a:pt x="11969" y="3572"/>
                </a:lnTo>
                <a:lnTo>
                  <a:pt x="11656" y="3222"/>
                </a:lnTo>
                <a:lnTo>
                  <a:pt x="11343" y="2872"/>
                </a:lnTo>
                <a:lnTo>
                  <a:pt x="10993" y="2559"/>
                </a:lnTo>
                <a:lnTo>
                  <a:pt x="10643" y="2246"/>
                </a:lnTo>
                <a:lnTo>
                  <a:pt x="10275" y="1952"/>
                </a:lnTo>
                <a:lnTo>
                  <a:pt x="9888" y="1676"/>
                </a:lnTo>
                <a:lnTo>
                  <a:pt x="9483" y="1418"/>
                </a:lnTo>
                <a:lnTo>
                  <a:pt x="9078" y="1178"/>
                </a:lnTo>
                <a:lnTo>
                  <a:pt x="8654" y="976"/>
                </a:lnTo>
                <a:lnTo>
                  <a:pt x="8213" y="773"/>
                </a:lnTo>
                <a:lnTo>
                  <a:pt x="7771" y="589"/>
                </a:lnTo>
                <a:lnTo>
                  <a:pt x="7310" y="442"/>
                </a:lnTo>
                <a:lnTo>
                  <a:pt x="6832" y="313"/>
                </a:lnTo>
                <a:lnTo>
                  <a:pt x="6371" y="203"/>
                </a:lnTo>
                <a:lnTo>
                  <a:pt x="5874" y="111"/>
                </a:lnTo>
                <a:lnTo>
                  <a:pt x="5396" y="55"/>
                </a:lnTo>
                <a:lnTo>
                  <a:pt x="4880" y="18"/>
                </a:lnTo>
                <a:lnTo>
                  <a:pt x="4383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30" name="Google Shape;30;p4"/>
          <p:cNvSpPr/>
          <p:nvPr/>
        </p:nvSpPr>
        <p:spPr>
          <a:xfrm>
            <a:off x="2114578" y="0"/>
            <a:ext cx="1107352" cy="964471"/>
          </a:xfrm>
          <a:custGeom>
            <a:avLst/>
            <a:gdLst/>
            <a:ahLst/>
            <a:cxnLst/>
            <a:rect l="l" t="t" r="r" b="b"/>
            <a:pathLst>
              <a:path w="11416" h="9943" extrusionOk="0">
                <a:moveTo>
                  <a:pt x="1878" y="0"/>
                </a:moveTo>
                <a:lnTo>
                  <a:pt x="1676" y="203"/>
                </a:lnTo>
                <a:lnTo>
                  <a:pt x="1473" y="406"/>
                </a:lnTo>
                <a:lnTo>
                  <a:pt x="1271" y="626"/>
                </a:lnTo>
                <a:lnTo>
                  <a:pt x="1105" y="866"/>
                </a:lnTo>
                <a:lnTo>
                  <a:pt x="939" y="1105"/>
                </a:lnTo>
                <a:lnTo>
                  <a:pt x="774" y="1363"/>
                </a:lnTo>
                <a:lnTo>
                  <a:pt x="645" y="1621"/>
                </a:lnTo>
                <a:lnTo>
                  <a:pt x="516" y="1878"/>
                </a:lnTo>
                <a:lnTo>
                  <a:pt x="387" y="2155"/>
                </a:lnTo>
                <a:lnTo>
                  <a:pt x="295" y="2431"/>
                </a:lnTo>
                <a:lnTo>
                  <a:pt x="203" y="2725"/>
                </a:lnTo>
                <a:lnTo>
                  <a:pt x="129" y="3020"/>
                </a:lnTo>
                <a:lnTo>
                  <a:pt x="74" y="3315"/>
                </a:lnTo>
                <a:lnTo>
                  <a:pt x="37" y="3609"/>
                </a:lnTo>
                <a:lnTo>
                  <a:pt x="0" y="3922"/>
                </a:lnTo>
                <a:lnTo>
                  <a:pt x="0" y="4235"/>
                </a:lnTo>
                <a:lnTo>
                  <a:pt x="0" y="4530"/>
                </a:lnTo>
                <a:lnTo>
                  <a:pt x="37" y="4824"/>
                </a:lnTo>
                <a:lnTo>
                  <a:pt x="74" y="5100"/>
                </a:lnTo>
                <a:lnTo>
                  <a:pt x="111" y="5377"/>
                </a:lnTo>
                <a:lnTo>
                  <a:pt x="185" y="5653"/>
                </a:lnTo>
                <a:lnTo>
                  <a:pt x="258" y="5929"/>
                </a:lnTo>
                <a:lnTo>
                  <a:pt x="350" y="6205"/>
                </a:lnTo>
                <a:lnTo>
                  <a:pt x="442" y="6463"/>
                </a:lnTo>
                <a:lnTo>
                  <a:pt x="571" y="6702"/>
                </a:lnTo>
                <a:lnTo>
                  <a:pt x="682" y="6960"/>
                </a:lnTo>
                <a:lnTo>
                  <a:pt x="829" y="7199"/>
                </a:lnTo>
                <a:lnTo>
                  <a:pt x="976" y="7420"/>
                </a:lnTo>
                <a:lnTo>
                  <a:pt x="1142" y="7641"/>
                </a:lnTo>
                <a:lnTo>
                  <a:pt x="1308" y="7862"/>
                </a:lnTo>
                <a:lnTo>
                  <a:pt x="1492" y="8065"/>
                </a:lnTo>
                <a:lnTo>
                  <a:pt x="1676" y="8267"/>
                </a:lnTo>
                <a:lnTo>
                  <a:pt x="1878" y="8451"/>
                </a:lnTo>
                <a:lnTo>
                  <a:pt x="2081" y="8636"/>
                </a:lnTo>
                <a:lnTo>
                  <a:pt x="2302" y="8801"/>
                </a:lnTo>
                <a:lnTo>
                  <a:pt x="2523" y="8967"/>
                </a:lnTo>
                <a:lnTo>
                  <a:pt x="2744" y="9114"/>
                </a:lnTo>
                <a:lnTo>
                  <a:pt x="2983" y="9262"/>
                </a:lnTo>
                <a:lnTo>
                  <a:pt x="3241" y="9372"/>
                </a:lnTo>
                <a:lnTo>
                  <a:pt x="3480" y="9501"/>
                </a:lnTo>
                <a:lnTo>
                  <a:pt x="3738" y="9593"/>
                </a:lnTo>
                <a:lnTo>
                  <a:pt x="4014" y="9685"/>
                </a:lnTo>
                <a:lnTo>
                  <a:pt x="4290" y="9759"/>
                </a:lnTo>
                <a:lnTo>
                  <a:pt x="4567" y="9832"/>
                </a:lnTo>
                <a:lnTo>
                  <a:pt x="4843" y="9869"/>
                </a:lnTo>
                <a:lnTo>
                  <a:pt x="5119" y="9906"/>
                </a:lnTo>
                <a:lnTo>
                  <a:pt x="5413" y="9943"/>
                </a:lnTo>
                <a:lnTo>
                  <a:pt x="6003" y="9943"/>
                </a:lnTo>
                <a:lnTo>
                  <a:pt x="6297" y="9906"/>
                </a:lnTo>
                <a:lnTo>
                  <a:pt x="6573" y="9869"/>
                </a:lnTo>
                <a:lnTo>
                  <a:pt x="6850" y="9832"/>
                </a:lnTo>
                <a:lnTo>
                  <a:pt x="7126" y="9759"/>
                </a:lnTo>
                <a:lnTo>
                  <a:pt x="7402" y="9685"/>
                </a:lnTo>
                <a:lnTo>
                  <a:pt x="7678" y="9593"/>
                </a:lnTo>
                <a:lnTo>
                  <a:pt x="7936" y="9501"/>
                </a:lnTo>
                <a:lnTo>
                  <a:pt x="8175" y="9372"/>
                </a:lnTo>
                <a:lnTo>
                  <a:pt x="8433" y="9262"/>
                </a:lnTo>
                <a:lnTo>
                  <a:pt x="8672" y="9114"/>
                </a:lnTo>
                <a:lnTo>
                  <a:pt x="8893" y="8967"/>
                </a:lnTo>
                <a:lnTo>
                  <a:pt x="9114" y="8801"/>
                </a:lnTo>
                <a:lnTo>
                  <a:pt x="9335" y="8636"/>
                </a:lnTo>
                <a:lnTo>
                  <a:pt x="9538" y="8451"/>
                </a:lnTo>
                <a:lnTo>
                  <a:pt x="9740" y="8267"/>
                </a:lnTo>
                <a:lnTo>
                  <a:pt x="9924" y="8065"/>
                </a:lnTo>
                <a:lnTo>
                  <a:pt x="10108" y="7862"/>
                </a:lnTo>
                <a:lnTo>
                  <a:pt x="10274" y="7641"/>
                </a:lnTo>
                <a:lnTo>
                  <a:pt x="10440" y="7420"/>
                </a:lnTo>
                <a:lnTo>
                  <a:pt x="10587" y="7199"/>
                </a:lnTo>
                <a:lnTo>
                  <a:pt x="10734" y="6960"/>
                </a:lnTo>
                <a:lnTo>
                  <a:pt x="10845" y="6702"/>
                </a:lnTo>
                <a:lnTo>
                  <a:pt x="10974" y="6463"/>
                </a:lnTo>
                <a:lnTo>
                  <a:pt x="11066" y="6205"/>
                </a:lnTo>
                <a:lnTo>
                  <a:pt x="11158" y="5929"/>
                </a:lnTo>
                <a:lnTo>
                  <a:pt x="11232" y="5653"/>
                </a:lnTo>
                <a:lnTo>
                  <a:pt x="11305" y="5377"/>
                </a:lnTo>
                <a:lnTo>
                  <a:pt x="11342" y="5100"/>
                </a:lnTo>
                <a:lnTo>
                  <a:pt x="11379" y="4824"/>
                </a:lnTo>
                <a:lnTo>
                  <a:pt x="11416" y="4530"/>
                </a:lnTo>
                <a:lnTo>
                  <a:pt x="11416" y="4235"/>
                </a:lnTo>
                <a:lnTo>
                  <a:pt x="11416" y="3922"/>
                </a:lnTo>
                <a:lnTo>
                  <a:pt x="11379" y="3609"/>
                </a:lnTo>
                <a:lnTo>
                  <a:pt x="11342" y="3315"/>
                </a:lnTo>
                <a:lnTo>
                  <a:pt x="11287" y="3020"/>
                </a:lnTo>
                <a:lnTo>
                  <a:pt x="11213" y="2725"/>
                </a:lnTo>
                <a:lnTo>
                  <a:pt x="11121" y="2431"/>
                </a:lnTo>
                <a:lnTo>
                  <a:pt x="11029" y="2155"/>
                </a:lnTo>
                <a:lnTo>
                  <a:pt x="10900" y="1878"/>
                </a:lnTo>
                <a:lnTo>
                  <a:pt x="10771" y="1621"/>
                </a:lnTo>
                <a:lnTo>
                  <a:pt x="10642" y="1363"/>
                </a:lnTo>
                <a:lnTo>
                  <a:pt x="10477" y="1105"/>
                </a:lnTo>
                <a:lnTo>
                  <a:pt x="10311" y="866"/>
                </a:lnTo>
                <a:lnTo>
                  <a:pt x="10145" y="626"/>
                </a:lnTo>
                <a:lnTo>
                  <a:pt x="9943" y="406"/>
                </a:lnTo>
                <a:lnTo>
                  <a:pt x="9740" y="203"/>
                </a:lnTo>
                <a:lnTo>
                  <a:pt x="9538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31" name="Google Shape;31;p4"/>
          <p:cNvSpPr/>
          <p:nvPr/>
        </p:nvSpPr>
        <p:spPr>
          <a:xfrm>
            <a:off x="7600940" y="421461"/>
            <a:ext cx="1543076" cy="2686124"/>
          </a:xfrm>
          <a:custGeom>
            <a:avLst/>
            <a:gdLst/>
            <a:ahLst/>
            <a:cxnLst/>
            <a:rect l="l" t="t" r="r" b="b"/>
            <a:pathLst>
              <a:path w="15908" h="27692" extrusionOk="0">
                <a:moveTo>
                  <a:pt x="13846" y="1"/>
                </a:moveTo>
                <a:lnTo>
                  <a:pt x="13128" y="19"/>
                </a:lnTo>
                <a:lnTo>
                  <a:pt x="12428" y="74"/>
                </a:lnTo>
                <a:lnTo>
                  <a:pt x="11729" y="166"/>
                </a:lnTo>
                <a:lnTo>
                  <a:pt x="11047" y="277"/>
                </a:lnTo>
                <a:lnTo>
                  <a:pt x="10384" y="442"/>
                </a:lnTo>
                <a:lnTo>
                  <a:pt x="9722" y="627"/>
                </a:lnTo>
                <a:lnTo>
                  <a:pt x="9077" y="848"/>
                </a:lnTo>
                <a:lnTo>
                  <a:pt x="8451" y="1087"/>
                </a:lnTo>
                <a:lnTo>
                  <a:pt x="7844" y="1363"/>
                </a:lnTo>
                <a:lnTo>
                  <a:pt x="7255" y="1676"/>
                </a:lnTo>
                <a:lnTo>
                  <a:pt x="6665" y="2007"/>
                </a:lnTo>
                <a:lnTo>
                  <a:pt x="6113" y="2357"/>
                </a:lnTo>
                <a:lnTo>
                  <a:pt x="5561" y="2744"/>
                </a:lnTo>
                <a:lnTo>
                  <a:pt x="5045" y="3167"/>
                </a:lnTo>
                <a:lnTo>
                  <a:pt x="4530" y="3591"/>
                </a:lnTo>
                <a:lnTo>
                  <a:pt x="4051" y="4051"/>
                </a:lnTo>
                <a:lnTo>
                  <a:pt x="3591" y="4530"/>
                </a:lnTo>
                <a:lnTo>
                  <a:pt x="3167" y="5045"/>
                </a:lnTo>
                <a:lnTo>
                  <a:pt x="2744" y="5561"/>
                </a:lnTo>
                <a:lnTo>
                  <a:pt x="2357" y="6113"/>
                </a:lnTo>
                <a:lnTo>
                  <a:pt x="2007" y="6666"/>
                </a:lnTo>
                <a:lnTo>
                  <a:pt x="1676" y="7255"/>
                </a:lnTo>
                <a:lnTo>
                  <a:pt x="1363" y="7844"/>
                </a:lnTo>
                <a:lnTo>
                  <a:pt x="1087" y="8452"/>
                </a:lnTo>
                <a:lnTo>
                  <a:pt x="847" y="9078"/>
                </a:lnTo>
                <a:lnTo>
                  <a:pt x="626" y="9722"/>
                </a:lnTo>
                <a:lnTo>
                  <a:pt x="442" y="10385"/>
                </a:lnTo>
                <a:lnTo>
                  <a:pt x="276" y="11048"/>
                </a:lnTo>
                <a:lnTo>
                  <a:pt x="166" y="11729"/>
                </a:lnTo>
                <a:lnTo>
                  <a:pt x="74" y="12428"/>
                </a:lnTo>
                <a:lnTo>
                  <a:pt x="19" y="13128"/>
                </a:lnTo>
                <a:lnTo>
                  <a:pt x="0" y="13846"/>
                </a:lnTo>
                <a:lnTo>
                  <a:pt x="19" y="14564"/>
                </a:lnTo>
                <a:lnTo>
                  <a:pt x="74" y="15264"/>
                </a:lnTo>
                <a:lnTo>
                  <a:pt x="166" y="15964"/>
                </a:lnTo>
                <a:lnTo>
                  <a:pt x="276" y="16645"/>
                </a:lnTo>
                <a:lnTo>
                  <a:pt x="442" y="17308"/>
                </a:lnTo>
                <a:lnTo>
                  <a:pt x="626" y="17970"/>
                </a:lnTo>
                <a:lnTo>
                  <a:pt x="847" y="18615"/>
                </a:lnTo>
                <a:lnTo>
                  <a:pt x="1087" y="19241"/>
                </a:lnTo>
                <a:lnTo>
                  <a:pt x="1363" y="19848"/>
                </a:lnTo>
                <a:lnTo>
                  <a:pt x="1676" y="20438"/>
                </a:lnTo>
                <a:lnTo>
                  <a:pt x="2007" y="21027"/>
                </a:lnTo>
                <a:lnTo>
                  <a:pt x="2357" y="21579"/>
                </a:lnTo>
                <a:lnTo>
                  <a:pt x="2744" y="22131"/>
                </a:lnTo>
                <a:lnTo>
                  <a:pt x="3167" y="22647"/>
                </a:lnTo>
                <a:lnTo>
                  <a:pt x="3591" y="23162"/>
                </a:lnTo>
                <a:lnTo>
                  <a:pt x="4051" y="23641"/>
                </a:lnTo>
                <a:lnTo>
                  <a:pt x="4530" y="24101"/>
                </a:lnTo>
                <a:lnTo>
                  <a:pt x="5045" y="24525"/>
                </a:lnTo>
                <a:lnTo>
                  <a:pt x="5561" y="24948"/>
                </a:lnTo>
                <a:lnTo>
                  <a:pt x="6113" y="25335"/>
                </a:lnTo>
                <a:lnTo>
                  <a:pt x="6665" y="25685"/>
                </a:lnTo>
                <a:lnTo>
                  <a:pt x="7255" y="26016"/>
                </a:lnTo>
                <a:lnTo>
                  <a:pt x="7844" y="26329"/>
                </a:lnTo>
                <a:lnTo>
                  <a:pt x="8451" y="26605"/>
                </a:lnTo>
                <a:lnTo>
                  <a:pt x="9077" y="26845"/>
                </a:lnTo>
                <a:lnTo>
                  <a:pt x="9722" y="27066"/>
                </a:lnTo>
                <a:lnTo>
                  <a:pt x="10384" y="27250"/>
                </a:lnTo>
                <a:lnTo>
                  <a:pt x="11047" y="27416"/>
                </a:lnTo>
                <a:lnTo>
                  <a:pt x="11729" y="27526"/>
                </a:lnTo>
                <a:lnTo>
                  <a:pt x="12428" y="27618"/>
                </a:lnTo>
                <a:lnTo>
                  <a:pt x="13128" y="27673"/>
                </a:lnTo>
                <a:lnTo>
                  <a:pt x="13846" y="27692"/>
                </a:lnTo>
                <a:lnTo>
                  <a:pt x="14361" y="27673"/>
                </a:lnTo>
                <a:lnTo>
                  <a:pt x="14895" y="27655"/>
                </a:lnTo>
                <a:lnTo>
                  <a:pt x="15392" y="27600"/>
                </a:lnTo>
                <a:lnTo>
                  <a:pt x="15908" y="27544"/>
                </a:lnTo>
                <a:lnTo>
                  <a:pt x="15908" y="148"/>
                </a:lnTo>
                <a:lnTo>
                  <a:pt x="15392" y="93"/>
                </a:lnTo>
                <a:lnTo>
                  <a:pt x="14895" y="37"/>
                </a:lnTo>
                <a:lnTo>
                  <a:pt x="14361" y="19"/>
                </a:lnTo>
                <a:lnTo>
                  <a:pt x="13846" y="1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32" name="Google Shape;32;p4"/>
          <p:cNvSpPr txBox="1">
            <a:spLocks noGrp="1"/>
          </p:cNvSpPr>
          <p:nvPr>
            <p:ph type="body" idx="1"/>
          </p:nvPr>
        </p:nvSpPr>
        <p:spPr>
          <a:xfrm>
            <a:off x="3344575" y="1323600"/>
            <a:ext cx="3859200" cy="81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93700" rtl="0"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ts val="2600"/>
              <a:buChar char="⊷"/>
              <a:defRPr sz="2600" i="1">
                <a:solidFill>
                  <a:schemeClr val="accent2"/>
                </a:solidFill>
              </a:defRPr>
            </a:lvl1pPr>
            <a:lvl2pPr marL="914400" lvl="1" indent="-39370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600"/>
              <a:buChar char="⊶"/>
              <a:defRPr sz="2600" i="1">
                <a:solidFill>
                  <a:schemeClr val="accent2"/>
                </a:solidFill>
              </a:defRPr>
            </a:lvl2pPr>
            <a:lvl3pPr marL="1371600" lvl="2" indent="-39370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600"/>
              <a:buChar char="⊸"/>
              <a:defRPr sz="2600" i="1">
                <a:solidFill>
                  <a:schemeClr val="accent2"/>
                </a:solidFill>
              </a:defRPr>
            </a:lvl3pPr>
            <a:lvl4pPr marL="1828800" lvl="3" indent="-39370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600"/>
              <a:buChar char="●"/>
              <a:defRPr sz="2600" i="1">
                <a:solidFill>
                  <a:schemeClr val="accent2"/>
                </a:solidFill>
              </a:defRPr>
            </a:lvl4pPr>
            <a:lvl5pPr marL="2286000" lvl="4" indent="-39370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600"/>
              <a:buChar char="○"/>
              <a:defRPr sz="2600" i="1">
                <a:solidFill>
                  <a:schemeClr val="accent2"/>
                </a:solidFill>
              </a:defRPr>
            </a:lvl5pPr>
            <a:lvl6pPr marL="2743200" lvl="5" indent="-39370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600"/>
              <a:buChar char="■"/>
              <a:defRPr sz="2600" i="1">
                <a:solidFill>
                  <a:schemeClr val="accent2"/>
                </a:solidFill>
              </a:defRPr>
            </a:lvl6pPr>
            <a:lvl7pPr marL="3200400" lvl="6" indent="-39370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600"/>
              <a:buChar char="●"/>
              <a:defRPr sz="2600" i="1">
                <a:solidFill>
                  <a:schemeClr val="accent2"/>
                </a:solidFill>
              </a:defRPr>
            </a:lvl7pPr>
            <a:lvl8pPr marL="3657600" lvl="7" indent="-39370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600"/>
              <a:buChar char="○"/>
              <a:defRPr sz="2600" i="1">
                <a:solidFill>
                  <a:schemeClr val="accent2"/>
                </a:solidFill>
              </a:defRPr>
            </a:lvl8pPr>
            <a:lvl9pPr marL="4114800" lvl="8" indent="-3937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600"/>
              <a:buChar char="■"/>
              <a:defRPr sz="2600" i="1"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  <p:sp>
        <p:nvSpPr>
          <p:cNvPr id="33" name="Google Shape;33;p4"/>
          <p:cNvSpPr txBox="1"/>
          <p:nvPr/>
        </p:nvSpPr>
        <p:spPr>
          <a:xfrm>
            <a:off x="1531725" y="1092169"/>
            <a:ext cx="1957200" cy="65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/>
            <a:r>
              <a:rPr lang="en" sz="9600">
                <a:solidFill>
                  <a:srgbClr val="484F56"/>
                </a:solidFill>
                <a:latin typeface="Dosis"/>
                <a:ea typeface="Dosis"/>
                <a:cs typeface="Dosis"/>
                <a:sym typeface="Dosis"/>
              </a:rPr>
              <a:t>“</a:t>
            </a:r>
            <a:endParaRPr sz="9600">
              <a:solidFill>
                <a:srgbClr val="484F56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sp>
        <p:nvSpPr>
          <p:cNvPr id="34" name="Google Shape;34;p4"/>
          <p:cNvSpPr txBox="1">
            <a:spLocks noGrp="1"/>
          </p:cNvSpPr>
          <p:nvPr>
            <p:ph type="sldNum" idx="12"/>
          </p:nvPr>
        </p:nvSpPr>
        <p:spPr>
          <a:xfrm>
            <a:off x="76209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>
                <a:solidFill>
                  <a:srgbClr val="51B148"/>
                </a:solidFill>
              </a:rPr>
              <a:pPr/>
              <a:t>‹#›</a:t>
            </a:fld>
            <a:endParaRPr>
              <a:solidFill>
                <a:srgbClr val="51B14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949629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 + 1 colum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5"/>
          <p:cNvSpPr/>
          <p:nvPr/>
        </p:nvSpPr>
        <p:spPr>
          <a:xfrm>
            <a:off x="0" y="0"/>
            <a:ext cx="9144093" cy="5143522"/>
          </a:xfrm>
          <a:custGeom>
            <a:avLst/>
            <a:gdLst/>
            <a:ahLst/>
            <a:cxnLst/>
            <a:rect l="l" t="t" r="r" b="b"/>
            <a:pathLst>
              <a:path w="94269" h="53026" extrusionOk="0">
                <a:moveTo>
                  <a:pt x="40138" y="14729"/>
                </a:moveTo>
                <a:lnTo>
                  <a:pt x="40211" y="15411"/>
                </a:lnTo>
                <a:lnTo>
                  <a:pt x="40303" y="16239"/>
                </a:lnTo>
                <a:lnTo>
                  <a:pt x="40395" y="17325"/>
                </a:lnTo>
                <a:lnTo>
                  <a:pt x="40469" y="18633"/>
                </a:lnTo>
                <a:lnTo>
                  <a:pt x="40543" y="20161"/>
                </a:lnTo>
                <a:lnTo>
                  <a:pt x="40561" y="20989"/>
                </a:lnTo>
                <a:lnTo>
                  <a:pt x="40579" y="21855"/>
                </a:lnTo>
                <a:lnTo>
                  <a:pt x="40561" y="22738"/>
                </a:lnTo>
                <a:lnTo>
                  <a:pt x="40561" y="23659"/>
                </a:lnTo>
                <a:lnTo>
                  <a:pt x="40524" y="24616"/>
                </a:lnTo>
                <a:lnTo>
                  <a:pt x="40469" y="25574"/>
                </a:lnTo>
                <a:lnTo>
                  <a:pt x="40395" y="26568"/>
                </a:lnTo>
                <a:lnTo>
                  <a:pt x="40303" y="27562"/>
                </a:lnTo>
                <a:lnTo>
                  <a:pt x="40193" y="28556"/>
                </a:lnTo>
                <a:lnTo>
                  <a:pt x="40064" y="29569"/>
                </a:lnTo>
                <a:lnTo>
                  <a:pt x="39880" y="30563"/>
                </a:lnTo>
                <a:lnTo>
                  <a:pt x="39696" y="31558"/>
                </a:lnTo>
                <a:lnTo>
                  <a:pt x="39475" y="32552"/>
                </a:lnTo>
                <a:lnTo>
                  <a:pt x="39217" y="33528"/>
                </a:lnTo>
                <a:lnTo>
                  <a:pt x="38922" y="34485"/>
                </a:lnTo>
                <a:lnTo>
                  <a:pt x="38591" y="35424"/>
                </a:lnTo>
                <a:lnTo>
                  <a:pt x="38407" y="35884"/>
                </a:lnTo>
                <a:lnTo>
                  <a:pt x="38223" y="36326"/>
                </a:lnTo>
                <a:lnTo>
                  <a:pt x="38039" y="36768"/>
                </a:lnTo>
                <a:lnTo>
                  <a:pt x="37818" y="37210"/>
                </a:lnTo>
                <a:lnTo>
                  <a:pt x="37597" y="37633"/>
                </a:lnTo>
                <a:lnTo>
                  <a:pt x="37376" y="38038"/>
                </a:lnTo>
                <a:lnTo>
                  <a:pt x="37136" y="38444"/>
                </a:lnTo>
                <a:lnTo>
                  <a:pt x="36897" y="38849"/>
                </a:lnTo>
                <a:lnTo>
                  <a:pt x="36621" y="39235"/>
                </a:lnTo>
                <a:lnTo>
                  <a:pt x="36363" y="39585"/>
                </a:lnTo>
                <a:lnTo>
                  <a:pt x="36087" y="39953"/>
                </a:lnTo>
                <a:lnTo>
                  <a:pt x="35811" y="40285"/>
                </a:lnTo>
                <a:lnTo>
                  <a:pt x="35516" y="40598"/>
                </a:lnTo>
                <a:lnTo>
                  <a:pt x="35222" y="40911"/>
                </a:lnTo>
                <a:lnTo>
                  <a:pt x="34927" y="41205"/>
                </a:lnTo>
                <a:lnTo>
                  <a:pt x="34614" y="41500"/>
                </a:lnTo>
                <a:lnTo>
                  <a:pt x="34301" y="41758"/>
                </a:lnTo>
                <a:lnTo>
                  <a:pt x="33988" y="42015"/>
                </a:lnTo>
                <a:lnTo>
                  <a:pt x="33675" y="42255"/>
                </a:lnTo>
                <a:lnTo>
                  <a:pt x="33344" y="42494"/>
                </a:lnTo>
                <a:lnTo>
                  <a:pt x="33012" y="42715"/>
                </a:lnTo>
                <a:lnTo>
                  <a:pt x="32681" y="42918"/>
                </a:lnTo>
                <a:lnTo>
                  <a:pt x="32349" y="43102"/>
                </a:lnTo>
                <a:lnTo>
                  <a:pt x="32018" y="43286"/>
                </a:lnTo>
                <a:lnTo>
                  <a:pt x="31337" y="43636"/>
                </a:lnTo>
                <a:lnTo>
                  <a:pt x="30656" y="43930"/>
                </a:lnTo>
                <a:lnTo>
                  <a:pt x="29956" y="44188"/>
                </a:lnTo>
                <a:lnTo>
                  <a:pt x="29275" y="44409"/>
                </a:lnTo>
                <a:lnTo>
                  <a:pt x="28593" y="44593"/>
                </a:lnTo>
                <a:lnTo>
                  <a:pt x="27912" y="44740"/>
                </a:lnTo>
                <a:lnTo>
                  <a:pt x="27249" y="44869"/>
                </a:lnTo>
                <a:lnTo>
                  <a:pt x="26605" y="44961"/>
                </a:lnTo>
                <a:lnTo>
                  <a:pt x="25961" y="45035"/>
                </a:lnTo>
                <a:lnTo>
                  <a:pt x="25335" y="45090"/>
                </a:lnTo>
                <a:lnTo>
                  <a:pt x="24745" y="45127"/>
                </a:lnTo>
                <a:lnTo>
                  <a:pt x="24175" y="45145"/>
                </a:lnTo>
                <a:lnTo>
                  <a:pt x="23622" y="45145"/>
                </a:lnTo>
                <a:lnTo>
                  <a:pt x="23125" y="45127"/>
                </a:lnTo>
                <a:lnTo>
                  <a:pt x="22205" y="45072"/>
                </a:lnTo>
                <a:lnTo>
                  <a:pt x="21450" y="44998"/>
                </a:lnTo>
                <a:lnTo>
                  <a:pt x="20879" y="44924"/>
                </a:lnTo>
                <a:lnTo>
                  <a:pt x="20400" y="44851"/>
                </a:lnTo>
                <a:lnTo>
                  <a:pt x="20124" y="44427"/>
                </a:lnTo>
                <a:lnTo>
                  <a:pt x="19829" y="43949"/>
                </a:lnTo>
                <a:lnTo>
                  <a:pt x="19461" y="43286"/>
                </a:lnTo>
                <a:lnTo>
                  <a:pt x="19038" y="42457"/>
                </a:lnTo>
                <a:lnTo>
                  <a:pt x="18835" y="41997"/>
                </a:lnTo>
                <a:lnTo>
                  <a:pt x="18614" y="41500"/>
                </a:lnTo>
                <a:lnTo>
                  <a:pt x="18393" y="40966"/>
                </a:lnTo>
                <a:lnTo>
                  <a:pt x="18191" y="40414"/>
                </a:lnTo>
                <a:lnTo>
                  <a:pt x="17988" y="39824"/>
                </a:lnTo>
                <a:lnTo>
                  <a:pt x="17804" y="39198"/>
                </a:lnTo>
                <a:lnTo>
                  <a:pt x="17638" y="38572"/>
                </a:lnTo>
                <a:lnTo>
                  <a:pt x="17491" y="37910"/>
                </a:lnTo>
                <a:lnTo>
                  <a:pt x="17362" y="37228"/>
                </a:lnTo>
                <a:lnTo>
                  <a:pt x="17252" y="36529"/>
                </a:lnTo>
                <a:lnTo>
                  <a:pt x="17178" y="35811"/>
                </a:lnTo>
                <a:lnTo>
                  <a:pt x="17141" y="35074"/>
                </a:lnTo>
                <a:lnTo>
                  <a:pt x="17141" y="34338"/>
                </a:lnTo>
                <a:lnTo>
                  <a:pt x="17178" y="33564"/>
                </a:lnTo>
                <a:lnTo>
                  <a:pt x="17215" y="33196"/>
                </a:lnTo>
                <a:lnTo>
                  <a:pt x="17252" y="32810"/>
                </a:lnTo>
                <a:lnTo>
                  <a:pt x="17307" y="32423"/>
                </a:lnTo>
                <a:lnTo>
                  <a:pt x="17381" y="32036"/>
                </a:lnTo>
                <a:lnTo>
                  <a:pt x="17473" y="31650"/>
                </a:lnTo>
                <a:lnTo>
                  <a:pt x="17565" y="31245"/>
                </a:lnTo>
                <a:lnTo>
                  <a:pt x="17675" y="30858"/>
                </a:lnTo>
                <a:lnTo>
                  <a:pt x="17786" y="30471"/>
                </a:lnTo>
                <a:lnTo>
                  <a:pt x="17933" y="30066"/>
                </a:lnTo>
                <a:lnTo>
                  <a:pt x="18080" y="29680"/>
                </a:lnTo>
                <a:lnTo>
                  <a:pt x="18246" y="29293"/>
                </a:lnTo>
                <a:lnTo>
                  <a:pt x="18430" y="28888"/>
                </a:lnTo>
                <a:lnTo>
                  <a:pt x="18614" y="28501"/>
                </a:lnTo>
                <a:lnTo>
                  <a:pt x="18835" y="28115"/>
                </a:lnTo>
                <a:lnTo>
                  <a:pt x="19056" y="27710"/>
                </a:lnTo>
                <a:lnTo>
                  <a:pt x="19314" y="27323"/>
                </a:lnTo>
                <a:lnTo>
                  <a:pt x="19572" y="26936"/>
                </a:lnTo>
                <a:lnTo>
                  <a:pt x="19848" y="26550"/>
                </a:lnTo>
                <a:lnTo>
                  <a:pt x="20142" y="26181"/>
                </a:lnTo>
                <a:lnTo>
                  <a:pt x="20437" y="25813"/>
                </a:lnTo>
                <a:lnTo>
                  <a:pt x="20750" y="25445"/>
                </a:lnTo>
                <a:lnTo>
                  <a:pt x="21081" y="25095"/>
                </a:lnTo>
                <a:lnTo>
                  <a:pt x="21413" y="24745"/>
                </a:lnTo>
                <a:lnTo>
                  <a:pt x="21763" y="24395"/>
                </a:lnTo>
                <a:lnTo>
                  <a:pt x="22499" y="23714"/>
                </a:lnTo>
                <a:lnTo>
                  <a:pt x="23254" y="23070"/>
                </a:lnTo>
                <a:lnTo>
                  <a:pt x="24046" y="22444"/>
                </a:lnTo>
                <a:lnTo>
                  <a:pt x="24856" y="21855"/>
                </a:lnTo>
                <a:lnTo>
                  <a:pt x="25703" y="21265"/>
                </a:lnTo>
                <a:lnTo>
                  <a:pt x="26550" y="20713"/>
                </a:lnTo>
                <a:lnTo>
                  <a:pt x="27415" y="20179"/>
                </a:lnTo>
                <a:lnTo>
                  <a:pt x="28299" y="19682"/>
                </a:lnTo>
                <a:lnTo>
                  <a:pt x="29164" y="19203"/>
                </a:lnTo>
                <a:lnTo>
                  <a:pt x="30048" y="18743"/>
                </a:lnTo>
                <a:lnTo>
                  <a:pt x="30913" y="18320"/>
                </a:lnTo>
                <a:lnTo>
                  <a:pt x="31760" y="17896"/>
                </a:lnTo>
                <a:lnTo>
                  <a:pt x="32607" y="17528"/>
                </a:lnTo>
                <a:lnTo>
                  <a:pt x="33417" y="17160"/>
                </a:lnTo>
                <a:lnTo>
                  <a:pt x="34209" y="16828"/>
                </a:lnTo>
                <a:lnTo>
                  <a:pt x="34982" y="16515"/>
                </a:lnTo>
                <a:lnTo>
                  <a:pt x="36400" y="15963"/>
                </a:lnTo>
                <a:lnTo>
                  <a:pt x="37652" y="15521"/>
                </a:lnTo>
                <a:lnTo>
                  <a:pt x="38683" y="15171"/>
                </a:lnTo>
                <a:lnTo>
                  <a:pt x="39456" y="14913"/>
                </a:lnTo>
                <a:lnTo>
                  <a:pt x="40138" y="14729"/>
                </a:lnTo>
                <a:close/>
                <a:moveTo>
                  <a:pt x="0" y="0"/>
                </a:moveTo>
                <a:lnTo>
                  <a:pt x="0" y="53026"/>
                </a:lnTo>
                <a:lnTo>
                  <a:pt x="94268" y="53026"/>
                </a:lnTo>
                <a:lnTo>
                  <a:pt x="94268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37" name="Google Shape;37;p5"/>
          <p:cNvSpPr/>
          <p:nvPr/>
        </p:nvSpPr>
        <p:spPr>
          <a:xfrm>
            <a:off x="528548" y="1071451"/>
            <a:ext cx="1164582" cy="1832524"/>
          </a:xfrm>
          <a:custGeom>
            <a:avLst/>
            <a:gdLst/>
            <a:ahLst/>
            <a:cxnLst/>
            <a:rect l="l" t="t" r="r" b="b"/>
            <a:pathLst>
              <a:path w="12006" h="18892" extrusionOk="0">
                <a:moveTo>
                  <a:pt x="2063" y="1"/>
                </a:moveTo>
                <a:lnTo>
                  <a:pt x="1934" y="369"/>
                </a:lnTo>
                <a:lnTo>
                  <a:pt x="1768" y="793"/>
                </a:lnTo>
                <a:lnTo>
                  <a:pt x="1584" y="1363"/>
                </a:lnTo>
                <a:lnTo>
                  <a:pt x="1345" y="2063"/>
                </a:lnTo>
                <a:lnTo>
                  <a:pt x="1106" y="2873"/>
                </a:lnTo>
                <a:lnTo>
                  <a:pt x="866" y="3794"/>
                </a:lnTo>
                <a:lnTo>
                  <a:pt x="627" y="4770"/>
                </a:lnTo>
                <a:lnTo>
                  <a:pt x="406" y="5819"/>
                </a:lnTo>
                <a:lnTo>
                  <a:pt x="314" y="6353"/>
                </a:lnTo>
                <a:lnTo>
                  <a:pt x="222" y="6905"/>
                </a:lnTo>
                <a:lnTo>
                  <a:pt x="148" y="7458"/>
                </a:lnTo>
                <a:lnTo>
                  <a:pt x="93" y="8028"/>
                </a:lnTo>
                <a:lnTo>
                  <a:pt x="38" y="8599"/>
                </a:lnTo>
                <a:lnTo>
                  <a:pt x="19" y="9152"/>
                </a:lnTo>
                <a:lnTo>
                  <a:pt x="1" y="9722"/>
                </a:lnTo>
                <a:lnTo>
                  <a:pt x="1" y="10275"/>
                </a:lnTo>
                <a:lnTo>
                  <a:pt x="38" y="10845"/>
                </a:lnTo>
                <a:lnTo>
                  <a:pt x="93" y="11379"/>
                </a:lnTo>
                <a:lnTo>
                  <a:pt x="167" y="11932"/>
                </a:lnTo>
                <a:lnTo>
                  <a:pt x="259" y="12447"/>
                </a:lnTo>
                <a:lnTo>
                  <a:pt x="388" y="12963"/>
                </a:lnTo>
                <a:lnTo>
                  <a:pt x="535" y="13478"/>
                </a:lnTo>
                <a:lnTo>
                  <a:pt x="682" y="13865"/>
                </a:lnTo>
                <a:lnTo>
                  <a:pt x="848" y="14233"/>
                </a:lnTo>
                <a:lnTo>
                  <a:pt x="1032" y="14583"/>
                </a:lnTo>
                <a:lnTo>
                  <a:pt x="1216" y="14914"/>
                </a:lnTo>
                <a:lnTo>
                  <a:pt x="1419" y="15227"/>
                </a:lnTo>
                <a:lnTo>
                  <a:pt x="1640" y="15522"/>
                </a:lnTo>
                <a:lnTo>
                  <a:pt x="1860" y="15798"/>
                </a:lnTo>
                <a:lnTo>
                  <a:pt x="2100" y="16074"/>
                </a:lnTo>
                <a:lnTo>
                  <a:pt x="2339" y="16314"/>
                </a:lnTo>
                <a:lnTo>
                  <a:pt x="2597" y="16553"/>
                </a:lnTo>
                <a:lnTo>
                  <a:pt x="2855" y="16774"/>
                </a:lnTo>
                <a:lnTo>
                  <a:pt x="3112" y="16995"/>
                </a:lnTo>
                <a:lnTo>
                  <a:pt x="3389" y="17179"/>
                </a:lnTo>
                <a:lnTo>
                  <a:pt x="3665" y="17363"/>
                </a:lnTo>
                <a:lnTo>
                  <a:pt x="3941" y="17529"/>
                </a:lnTo>
                <a:lnTo>
                  <a:pt x="4217" y="17695"/>
                </a:lnTo>
                <a:lnTo>
                  <a:pt x="4770" y="17971"/>
                </a:lnTo>
                <a:lnTo>
                  <a:pt x="5322" y="18192"/>
                </a:lnTo>
                <a:lnTo>
                  <a:pt x="5856" y="18394"/>
                </a:lnTo>
                <a:lnTo>
                  <a:pt x="6371" y="18542"/>
                </a:lnTo>
                <a:lnTo>
                  <a:pt x="6850" y="18670"/>
                </a:lnTo>
                <a:lnTo>
                  <a:pt x="7292" y="18781"/>
                </a:lnTo>
                <a:lnTo>
                  <a:pt x="7679" y="18836"/>
                </a:lnTo>
                <a:lnTo>
                  <a:pt x="8010" y="18891"/>
                </a:lnTo>
                <a:lnTo>
                  <a:pt x="4015" y="5727"/>
                </a:lnTo>
                <a:lnTo>
                  <a:pt x="9041" y="18560"/>
                </a:lnTo>
                <a:lnTo>
                  <a:pt x="9262" y="18321"/>
                </a:lnTo>
                <a:lnTo>
                  <a:pt x="9538" y="18026"/>
                </a:lnTo>
                <a:lnTo>
                  <a:pt x="9814" y="17695"/>
                </a:lnTo>
                <a:lnTo>
                  <a:pt x="10109" y="17290"/>
                </a:lnTo>
                <a:lnTo>
                  <a:pt x="10422" y="16866"/>
                </a:lnTo>
                <a:lnTo>
                  <a:pt x="10735" y="16369"/>
                </a:lnTo>
                <a:lnTo>
                  <a:pt x="11029" y="15853"/>
                </a:lnTo>
                <a:lnTo>
                  <a:pt x="11287" y="15283"/>
                </a:lnTo>
                <a:lnTo>
                  <a:pt x="11416" y="14988"/>
                </a:lnTo>
                <a:lnTo>
                  <a:pt x="11527" y="14693"/>
                </a:lnTo>
                <a:lnTo>
                  <a:pt x="11637" y="14362"/>
                </a:lnTo>
                <a:lnTo>
                  <a:pt x="11729" y="14049"/>
                </a:lnTo>
                <a:lnTo>
                  <a:pt x="11821" y="13718"/>
                </a:lnTo>
                <a:lnTo>
                  <a:pt x="11895" y="13386"/>
                </a:lnTo>
                <a:lnTo>
                  <a:pt x="11950" y="13036"/>
                </a:lnTo>
                <a:lnTo>
                  <a:pt x="11987" y="12687"/>
                </a:lnTo>
                <a:lnTo>
                  <a:pt x="12005" y="12318"/>
                </a:lnTo>
                <a:lnTo>
                  <a:pt x="12005" y="11950"/>
                </a:lnTo>
                <a:lnTo>
                  <a:pt x="12005" y="11582"/>
                </a:lnTo>
                <a:lnTo>
                  <a:pt x="11968" y="11214"/>
                </a:lnTo>
                <a:lnTo>
                  <a:pt x="11913" y="10827"/>
                </a:lnTo>
                <a:lnTo>
                  <a:pt x="11821" y="10440"/>
                </a:lnTo>
                <a:lnTo>
                  <a:pt x="11729" y="10035"/>
                </a:lnTo>
                <a:lnTo>
                  <a:pt x="11600" y="9649"/>
                </a:lnTo>
                <a:lnTo>
                  <a:pt x="11416" y="9152"/>
                </a:lnTo>
                <a:lnTo>
                  <a:pt x="11195" y="8673"/>
                </a:lnTo>
                <a:lnTo>
                  <a:pt x="10956" y="8194"/>
                </a:lnTo>
                <a:lnTo>
                  <a:pt x="10680" y="7715"/>
                </a:lnTo>
                <a:lnTo>
                  <a:pt x="10367" y="7255"/>
                </a:lnTo>
                <a:lnTo>
                  <a:pt x="10054" y="6813"/>
                </a:lnTo>
                <a:lnTo>
                  <a:pt x="9704" y="6353"/>
                </a:lnTo>
                <a:lnTo>
                  <a:pt x="9354" y="5930"/>
                </a:lnTo>
                <a:lnTo>
                  <a:pt x="8967" y="5506"/>
                </a:lnTo>
                <a:lnTo>
                  <a:pt x="8581" y="5083"/>
                </a:lnTo>
                <a:lnTo>
                  <a:pt x="8194" y="4678"/>
                </a:lnTo>
                <a:lnTo>
                  <a:pt x="7789" y="4291"/>
                </a:lnTo>
                <a:lnTo>
                  <a:pt x="7384" y="3904"/>
                </a:lnTo>
                <a:lnTo>
                  <a:pt x="6979" y="3536"/>
                </a:lnTo>
                <a:lnTo>
                  <a:pt x="6150" y="2855"/>
                </a:lnTo>
                <a:lnTo>
                  <a:pt x="5359" y="2229"/>
                </a:lnTo>
                <a:lnTo>
                  <a:pt x="4604" y="1676"/>
                </a:lnTo>
                <a:lnTo>
                  <a:pt x="3923" y="1179"/>
                </a:lnTo>
                <a:lnTo>
                  <a:pt x="3297" y="774"/>
                </a:lnTo>
                <a:lnTo>
                  <a:pt x="2799" y="443"/>
                </a:lnTo>
                <a:lnTo>
                  <a:pt x="2413" y="204"/>
                </a:lnTo>
                <a:lnTo>
                  <a:pt x="2063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38" name="Google Shape;38;p5"/>
          <p:cNvSpPr/>
          <p:nvPr/>
        </p:nvSpPr>
        <p:spPr>
          <a:xfrm>
            <a:off x="1192991" y="0"/>
            <a:ext cx="2343229" cy="1357321"/>
          </a:xfrm>
          <a:custGeom>
            <a:avLst/>
            <a:gdLst/>
            <a:ahLst/>
            <a:cxnLst/>
            <a:rect l="l" t="t" r="r" b="b"/>
            <a:pathLst>
              <a:path w="24157" h="13993" extrusionOk="0">
                <a:moveTo>
                  <a:pt x="147" y="0"/>
                </a:moveTo>
                <a:lnTo>
                  <a:pt x="92" y="479"/>
                </a:lnTo>
                <a:lnTo>
                  <a:pt x="37" y="939"/>
                </a:lnTo>
                <a:lnTo>
                  <a:pt x="18" y="1436"/>
                </a:lnTo>
                <a:lnTo>
                  <a:pt x="0" y="1915"/>
                </a:lnTo>
                <a:lnTo>
                  <a:pt x="18" y="2541"/>
                </a:lnTo>
                <a:lnTo>
                  <a:pt x="55" y="3148"/>
                </a:lnTo>
                <a:lnTo>
                  <a:pt x="147" y="3756"/>
                </a:lnTo>
                <a:lnTo>
                  <a:pt x="239" y="4345"/>
                </a:lnTo>
                <a:lnTo>
                  <a:pt x="387" y="4934"/>
                </a:lnTo>
                <a:lnTo>
                  <a:pt x="534" y="5505"/>
                </a:lnTo>
                <a:lnTo>
                  <a:pt x="737" y="6076"/>
                </a:lnTo>
                <a:lnTo>
                  <a:pt x="957" y="6610"/>
                </a:lnTo>
                <a:lnTo>
                  <a:pt x="1197" y="7144"/>
                </a:lnTo>
                <a:lnTo>
                  <a:pt x="1455" y="7678"/>
                </a:lnTo>
                <a:lnTo>
                  <a:pt x="1749" y="8175"/>
                </a:lnTo>
                <a:lnTo>
                  <a:pt x="2062" y="8672"/>
                </a:lnTo>
                <a:lnTo>
                  <a:pt x="2394" y="9132"/>
                </a:lnTo>
                <a:lnTo>
                  <a:pt x="2762" y="9592"/>
                </a:lnTo>
                <a:lnTo>
                  <a:pt x="3130" y="10034"/>
                </a:lnTo>
                <a:lnTo>
                  <a:pt x="3535" y="10458"/>
                </a:lnTo>
                <a:lnTo>
                  <a:pt x="3959" y="10863"/>
                </a:lnTo>
                <a:lnTo>
                  <a:pt x="4400" y="11231"/>
                </a:lnTo>
                <a:lnTo>
                  <a:pt x="4861" y="11599"/>
                </a:lnTo>
                <a:lnTo>
                  <a:pt x="5321" y="11931"/>
                </a:lnTo>
                <a:lnTo>
                  <a:pt x="5818" y="12244"/>
                </a:lnTo>
                <a:lnTo>
                  <a:pt x="6315" y="12538"/>
                </a:lnTo>
                <a:lnTo>
                  <a:pt x="6849" y="12796"/>
                </a:lnTo>
                <a:lnTo>
                  <a:pt x="7383" y="13035"/>
                </a:lnTo>
                <a:lnTo>
                  <a:pt x="7917" y="13256"/>
                </a:lnTo>
                <a:lnTo>
                  <a:pt x="8488" y="13459"/>
                </a:lnTo>
                <a:lnTo>
                  <a:pt x="9059" y="13606"/>
                </a:lnTo>
                <a:lnTo>
                  <a:pt x="9648" y="13754"/>
                </a:lnTo>
                <a:lnTo>
                  <a:pt x="10237" y="13846"/>
                </a:lnTo>
                <a:lnTo>
                  <a:pt x="10845" y="13938"/>
                </a:lnTo>
                <a:lnTo>
                  <a:pt x="11452" y="13974"/>
                </a:lnTo>
                <a:lnTo>
                  <a:pt x="12078" y="13993"/>
                </a:lnTo>
                <a:lnTo>
                  <a:pt x="12704" y="13974"/>
                </a:lnTo>
                <a:lnTo>
                  <a:pt x="13312" y="13938"/>
                </a:lnTo>
                <a:lnTo>
                  <a:pt x="13919" y="13846"/>
                </a:lnTo>
                <a:lnTo>
                  <a:pt x="14508" y="13754"/>
                </a:lnTo>
                <a:lnTo>
                  <a:pt x="15098" y="13606"/>
                </a:lnTo>
                <a:lnTo>
                  <a:pt x="15668" y="13459"/>
                </a:lnTo>
                <a:lnTo>
                  <a:pt x="16239" y="13256"/>
                </a:lnTo>
                <a:lnTo>
                  <a:pt x="16773" y="13035"/>
                </a:lnTo>
                <a:lnTo>
                  <a:pt x="17307" y="12796"/>
                </a:lnTo>
                <a:lnTo>
                  <a:pt x="17841" y="12538"/>
                </a:lnTo>
                <a:lnTo>
                  <a:pt x="18338" y="12244"/>
                </a:lnTo>
                <a:lnTo>
                  <a:pt x="18835" y="11931"/>
                </a:lnTo>
                <a:lnTo>
                  <a:pt x="19296" y="11599"/>
                </a:lnTo>
                <a:lnTo>
                  <a:pt x="19756" y="11231"/>
                </a:lnTo>
                <a:lnTo>
                  <a:pt x="20198" y="10863"/>
                </a:lnTo>
                <a:lnTo>
                  <a:pt x="20621" y="10458"/>
                </a:lnTo>
                <a:lnTo>
                  <a:pt x="21026" y="10034"/>
                </a:lnTo>
                <a:lnTo>
                  <a:pt x="21394" y="9592"/>
                </a:lnTo>
                <a:lnTo>
                  <a:pt x="21763" y="9132"/>
                </a:lnTo>
                <a:lnTo>
                  <a:pt x="22094" y="8672"/>
                </a:lnTo>
                <a:lnTo>
                  <a:pt x="22407" y="8175"/>
                </a:lnTo>
                <a:lnTo>
                  <a:pt x="22702" y="7678"/>
                </a:lnTo>
                <a:lnTo>
                  <a:pt x="22959" y="7144"/>
                </a:lnTo>
                <a:lnTo>
                  <a:pt x="23199" y="6610"/>
                </a:lnTo>
                <a:lnTo>
                  <a:pt x="23420" y="6076"/>
                </a:lnTo>
                <a:lnTo>
                  <a:pt x="23622" y="5505"/>
                </a:lnTo>
                <a:lnTo>
                  <a:pt x="23770" y="4934"/>
                </a:lnTo>
                <a:lnTo>
                  <a:pt x="23917" y="4345"/>
                </a:lnTo>
                <a:lnTo>
                  <a:pt x="24009" y="3756"/>
                </a:lnTo>
                <a:lnTo>
                  <a:pt x="24101" y="3148"/>
                </a:lnTo>
                <a:lnTo>
                  <a:pt x="24138" y="2541"/>
                </a:lnTo>
                <a:lnTo>
                  <a:pt x="24156" y="1915"/>
                </a:lnTo>
                <a:lnTo>
                  <a:pt x="24138" y="1436"/>
                </a:lnTo>
                <a:lnTo>
                  <a:pt x="24119" y="939"/>
                </a:lnTo>
                <a:lnTo>
                  <a:pt x="24064" y="479"/>
                </a:lnTo>
                <a:lnTo>
                  <a:pt x="24009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39" name="Google Shape;39;p5"/>
          <p:cNvSpPr/>
          <p:nvPr/>
        </p:nvSpPr>
        <p:spPr>
          <a:xfrm>
            <a:off x="0" y="3350346"/>
            <a:ext cx="1257314" cy="1793142"/>
          </a:xfrm>
          <a:custGeom>
            <a:avLst/>
            <a:gdLst/>
            <a:ahLst/>
            <a:cxnLst/>
            <a:rect l="l" t="t" r="r" b="b"/>
            <a:pathLst>
              <a:path w="12962" h="18486" extrusionOk="0">
                <a:moveTo>
                  <a:pt x="2633" y="0"/>
                </a:moveTo>
                <a:lnTo>
                  <a:pt x="2246" y="37"/>
                </a:lnTo>
                <a:lnTo>
                  <a:pt x="1860" y="74"/>
                </a:lnTo>
                <a:lnTo>
                  <a:pt x="1473" y="129"/>
                </a:lnTo>
                <a:lnTo>
                  <a:pt x="1105" y="184"/>
                </a:lnTo>
                <a:lnTo>
                  <a:pt x="718" y="258"/>
                </a:lnTo>
                <a:lnTo>
                  <a:pt x="368" y="368"/>
                </a:lnTo>
                <a:lnTo>
                  <a:pt x="0" y="461"/>
                </a:lnTo>
                <a:lnTo>
                  <a:pt x="0" y="18486"/>
                </a:lnTo>
                <a:lnTo>
                  <a:pt x="8101" y="18486"/>
                </a:lnTo>
                <a:lnTo>
                  <a:pt x="8635" y="18136"/>
                </a:lnTo>
                <a:lnTo>
                  <a:pt x="9151" y="17767"/>
                </a:lnTo>
                <a:lnTo>
                  <a:pt x="9629" y="17362"/>
                </a:lnTo>
                <a:lnTo>
                  <a:pt x="10090" y="16921"/>
                </a:lnTo>
                <a:lnTo>
                  <a:pt x="10513" y="16460"/>
                </a:lnTo>
                <a:lnTo>
                  <a:pt x="10918" y="15982"/>
                </a:lnTo>
                <a:lnTo>
                  <a:pt x="11286" y="15466"/>
                </a:lnTo>
                <a:lnTo>
                  <a:pt x="11618" y="14932"/>
                </a:lnTo>
                <a:lnTo>
                  <a:pt x="11931" y="14361"/>
                </a:lnTo>
                <a:lnTo>
                  <a:pt x="12189" y="13791"/>
                </a:lnTo>
                <a:lnTo>
                  <a:pt x="12428" y="13183"/>
                </a:lnTo>
                <a:lnTo>
                  <a:pt x="12612" y="12557"/>
                </a:lnTo>
                <a:lnTo>
                  <a:pt x="12759" y="11931"/>
                </a:lnTo>
                <a:lnTo>
                  <a:pt x="12870" y="11287"/>
                </a:lnTo>
                <a:lnTo>
                  <a:pt x="12907" y="10955"/>
                </a:lnTo>
                <a:lnTo>
                  <a:pt x="12943" y="10624"/>
                </a:lnTo>
                <a:lnTo>
                  <a:pt x="12962" y="10274"/>
                </a:lnTo>
                <a:lnTo>
                  <a:pt x="12962" y="9943"/>
                </a:lnTo>
                <a:lnTo>
                  <a:pt x="12943" y="9427"/>
                </a:lnTo>
                <a:lnTo>
                  <a:pt x="12907" y="8930"/>
                </a:lnTo>
                <a:lnTo>
                  <a:pt x="12851" y="8433"/>
                </a:lnTo>
                <a:lnTo>
                  <a:pt x="12759" y="7936"/>
                </a:lnTo>
                <a:lnTo>
                  <a:pt x="12649" y="7457"/>
                </a:lnTo>
                <a:lnTo>
                  <a:pt x="12520" y="6978"/>
                </a:lnTo>
                <a:lnTo>
                  <a:pt x="12354" y="6518"/>
                </a:lnTo>
                <a:lnTo>
                  <a:pt x="12189" y="6076"/>
                </a:lnTo>
                <a:lnTo>
                  <a:pt x="11986" y="5634"/>
                </a:lnTo>
                <a:lnTo>
                  <a:pt x="11765" y="5211"/>
                </a:lnTo>
                <a:lnTo>
                  <a:pt x="11526" y="4787"/>
                </a:lnTo>
                <a:lnTo>
                  <a:pt x="11268" y="4382"/>
                </a:lnTo>
                <a:lnTo>
                  <a:pt x="10992" y="3996"/>
                </a:lnTo>
                <a:lnTo>
                  <a:pt x="10697" y="3627"/>
                </a:lnTo>
                <a:lnTo>
                  <a:pt x="10384" y="3259"/>
                </a:lnTo>
                <a:lnTo>
                  <a:pt x="10053" y="2909"/>
                </a:lnTo>
                <a:lnTo>
                  <a:pt x="9703" y="2578"/>
                </a:lnTo>
                <a:lnTo>
                  <a:pt x="9335" y="2265"/>
                </a:lnTo>
                <a:lnTo>
                  <a:pt x="8967" y="1970"/>
                </a:lnTo>
                <a:lnTo>
                  <a:pt x="8580" y="1694"/>
                </a:lnTo>
                <a:lnTo>
                  <a:pt x="8175" y="1436"/>
                </a:lnTo>
                <a:lnTo>
                  <a:pt x="7751" y="1197"/>
                </a:lnTo>
                <a:lnTo>
                  <a:pt x="7328" y="976"/>
                </a:lnTo>
                <a:lnTo>
                  <a:pt x="6886" y="774"/>
                </a:lnTo>
                <a:lnTo>
                  <a:pt x="6444" y="608"/>
                </a:lnTo>
                <a:lnTo>
                  <a:pt x="5984" y="442"/>
                </a:lnTo>
                <a:lnTo>
                  <a:pt x="5505" y="313"/>
                </a:lnTo>
                <a:lnTo>
                  <a:pt x="5026" y="203"/>
                </a:lnTo>
                <a:lnTo>
                  <a:pt x="4529" y="111"/>
                </a:lnTo>
                <a:lnTo>
                  <a:pt x="4032" y="55"/>
                </a:lnTo>
                <a:lnTo>
                  <a:pt x="3535" y="19"/>
                </a:lnTo>
                <a:lnTo>
                  <a:pt x="3020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40" name="Google Shape;40;p5"/>
          <p:cNvSpPr txBox="1">
            <a:spLocks noGrp="1"/>
          </p:cNvSpPr>
          <p:nvPr>
            <p:ph type="title"/>
          </p:nvPr>
        </p:nvSpPr>
        <p:spPr>
          <a:xfrm>
            <a:off x="4320075" y="893225"/>
            <a:ext cx="4366800" cy="690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5"/>
          <p:cNvSpPr txBox="1">
            <a:spLocks noGrp="1"/>
          </p:cNvSpPr>
          <p:nvPr>
            <p:ph type="body" idx="1"/>
          </p:nvPr>
        </p:nvSpPr>
        <p:spPr>
          <a:xfrm>
            <a:off x="4320075" y="1694175"/>
            <a:ext cx="4366800" cy="305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81000">
              <a:spcBef>
                <a:spcPts val="600"/>
              </a:spcBef>
              <a:spcAft>
                <a:spcPts val="0"/>
              </a:spcAft>
              <a:buSzPts val="2400"/>
              <a:buChar char="⊷"/>
              <a:defRPr/>
            </a:lvl1pPr>
            <a:lvl2pPr marL="914400" lvl="1" indent="-381000">
              <a:spcBef>
                <a:spcPts val="0"/>
              </a:spcBef>
              <a:spcAft>
                <a:spcPts val="0"/>
              </a:spcAft>
              <a:buSzPts val="2400"/>
              <a:buChar char="⊶"/>
              <a:defRPr/>
            </a:lvl2pPr>
            <a:lvl3pPr marL="1371600" lvl="2" indent="-381000">
              <a:spcBef>
                <a:spcPts val="0"/>
              </a:spcBef>
              <a:spcAft>
                <a:spcPts val="0"/>
              </a:spcAft>
              <a:buSzPts val="2400"/>
              <a:buChar char="⊸"/>
              <a:defRPr/>
            </a:lvl3pPr>
            <a:lvl4pPr marL="1828800" lvl="3" indent="-381000"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4pPr>
            <a:lvl5pPr marL="2286000" lvl="4" indent="-38100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5pPr>
            <a:lvl6pPr marL="2743200" lvl="5" indent="-38100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6pPr>
            <a:lvl7pPr marL="3200400" lvl="6" indent="-381000"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7pPr>
            <a:lvl8pPr marL="3657600" lvl="7" indent="-38100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8pPr>
            <a:lvl9pPr marL="4114800" lvl="8" indent="-38100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9pPr>
          </a:lstStyle>
          <a:p>
            <a:endParaRPr/>
          </a:p>
        </p:txBody>
      </p:sp>
      <p:sp>
        <p:nvSpPr>
          <p:cNvPr id="42" name="Google Shape;42;p5"/>
          <p:cNvSpPr txBox="1">
            <a:spLocks noGrp="1"/>
          </p:cNvSpPr>
          <p:nvPr>
            <p:ph type="sldNum" idx="12"/>
          </p:nvPr>
        </p:nvSpPr>
        <p:spPr>
          <a:xfrm>
            <a:off x="76209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>
                <a:solidFill>
                  <a:srgbClr val="51B148"/>
                </a:solidFill>
              </a:rPr>
              <a:pPr/>
              <a:t>‹#›</a:t>
            </a:fld>
            <a:endParaRPr>
              <a:solidFill>
                <a:srgbClr val="51B14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152976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+ image">
  <p:cSld name="Title + 1 column + image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6"/>
          <p:cNvSpPr/>
          <p:nvPr/>
        </p:nvSpPr>
        <p:spPr>
          <a:xfrm>
            <a:off x="0" y="0"/>
            <a:ext cx="9144093" cy="5143522"/>
          </a:xfrm>
          <a:custGeom>
            <a:avLst/>
            <a:gdLst/>
            <a:ahLst/>
            <a:cxnLst/>
            <a:rect l="l" t="t" r="r" b="b"/>
            <a:pathLst>
              <a:path w="94269" h="53026" extrusionOk="0">
                <a:moveTo>
                  <a:pt x="49675" y="4677"/>
                </a:moveTo>
                <a:lnTo>
                  <a:pt x="49730" y="5469"/>
                </a:lnTo>
                <a:lnTo>
                  <a:pt x="49748" y="6408"/>
                </a:lnTo>
                <a:lnTo>
                  <a:pt x="49785" y="7660"/>
                </a:lnTo>
                <a:lnTo>
                  <a:pt x="49785" y="9169"/>
                </a:lnTo>
                <a:lnTo>
                  <a:pt x="49730" y="10900"/>
                </a:lnTo>
                <a:lnTo>
                  <a:pt x="49693" y="11858"/>
                </a:lnTo>
                <a:lnTo>
                  <a:pt x="49638" y="12833"/>
                </a:lnTo>
                <a:lnTo>
                  <a:pt x="49583" y="13846"/>
                </a:lnTo>
                <a:lnTo>
                  <a:pt x="49491" y="14895"/>
                </a:lnTo>
                <a:lnTo>
                  <a:pt x="49380" y="15982"/>
                </a:lnTo>
                <a:lnTo>
                  <a:pt x="49251" y="17086"/>
                </a:lnTo>
                <a:lnTo>
                  <a:pt x="49086" y="18191"/>
                </a:lnTo>
                <a:lnTo>
                  <a:pt x="48920" y="19314"/>
                </a:lnTo>
                <a:lnTo>
                  <a:pt x="48699" y="20456"/>
                </a:lnTo>
                <a:lnTo>
                  <a:pt x="48478" y="21597"/>
                </a:lnTo>
                <a:lnTo>
                  <a:pt x="48202" y="22720"/>
                </a:lnTo>
                <a:lnTo>
                  <a:pt x="47907" y="23844"/>
                </a:lnTo>
                <a:lnTo>
                  <a:pt x="47576" y="24948"/>
                </a:lnTo>
                <a:lnTo>
                  <a:pt x="47208" y="26053"/>
                </a:lnTo>
                <a:lnTo>
                  <a:pt x="47005" y="26587"/>
                </a:lnTo>
                <a:lnTo>
                  <a:pt x="46803" y="27121"/>
                </a:lnTo>
                <a:lnTo>
                  <a:pt x="46582" y="27636"/>
                </a:lnTo>
                <a:lnTo>
                  <a:pt x="46361" y="28152"/>
                </a:lnTo>
                <a:lnTo>
                  <a:pt x="46121" y="28667"/>
                </a:lnTo>
                <a:lnTo>
                  <a:pt x="45882" y="29165"/>
                </a:lnTo>
                <a:lnTo>
                  <a:pt x="45624" y="29643"/>
                </a:lnTo>
                <a:lnTo>
                  <a:pt x="45348" y="30122"/>
                </a:lnTo>
                <a:lnTo>
                  <a:pt x="45072" y="30601"/>
                </a:lnTo>
                <a:lnTo>
                  <a:pt x="44777" y="31061"/>
                </a:lnTo>
                <a:lnTo>
                  <a:pt x="44483" y="31503"/>
                </a:lnTo>
                <a:lnTo>
                  <a:pt x="44170" y="31926"/>
                </a:lnTo>
                <a:lnTo>
                  <a:pt x="43838" y="32350"/>
                </a:lnTo>
                <a:lnTo>
                  <a:pt x="43507" y="32736"/>
                </a:lnTo>
                <a:lnTo>
                  <a:pt x="43157" y="33123"/>
                </a:lnTo>
                <a:lnTo>
                  <a:pt x="42826" y="33491"/>
                </a:lnTo>
                <a:lnTo>
                  <a:pt x="42457" y="33841"/>
                </a:lnTo>
                <a:lnTo>
                  <a:pt x="42108" y="34154"/>
                </a:lnTo>
                <a:lnTo>
                  <a:pt x="41739" y="34467"/>
                </a:lnTo>
                <a:lnTo>
                  <a:pt x="41371" y="34780"/>
                </a:lnTo>
                <a:lnTo>
                  <a:pt x="41003" y="35056"/>
                </a:lnTo>
                <a:lnTo>
                  <a:pt x="40616" y="35314"/>
                </a:lnTo>
                <a:lnTo>
                  <a:pt x="40230" y="35572"/>
                </a:lnTo>
                <a:lnTo>
                  <a:pt x="39843" y="35811"/>
                </a:lnTo>
                <a:lnTo>
                  <a:pt x="39456" y="36032"/>
                </a:lnTo>
                <a:lnTo>
                  <a:pt x="39051" y="36253"/>
                </a:lnTo>
                <a:lnTo>
                  <a:pt x="38665" y="36437"/>
                </a:lnTo>
                <a:lnTo>
                  <a:pt x="38260" y="36621"/>
                </a:lnTo>
                <a:lnTo>
                  <a:pt x="37873" y="36805"/>
                </a:lnTo>
                <a:lnTo>
                  <a:pt x="37468" y="36953"/>
                </a:lnTo>
                <a:lnTo>
                  <a:pt x="36658" y="37247"/>
                </a:lnTo>
                <a:lnTo>
                  <a:pt x="35866" y="37487"/>
                </a:lnTo>
                <a:lnTo>
                  <a:pt x="35056" y="37689"/>
                </a:lnTo>
                <a:lnTo>
                  <a:pt x="34264" y="37836"/>
                </a:lnTo>
                <a:lnTo>
                  <a:pt x="33491" y="37965"/>
                </a:lnTo>
                <a:lnTo>
                  <a:pt x="32718" y="38057"/>
                </a:lnTo>
                <a:lnTo>
                  <a:pt x="31963" y="38131"/>
                </a:lnTo>
                <a:lnTo>
                  <a:pt x="31226" y="38168"/>
                </a:lnTo>
                <a:lnTo>
                  <a:pt x="30527" y="38186"/>
                </a:lnTo>
                <a:lnTo>
                  <a:pt x="29845" y="38168"/>
                </a:lnTo>
                <a:lnTo>
                  <a:pt x="29201" y="38149"/>
                </a:lnTo>
                <a:lnTo>
                  <a:pt x="28575" y="38113"/>
                </a:lnTo>
                <a:lnTo>
                  <a:pt x="27986" y="38057"/>
                </a:lnTo>
                <a:lnTo>
                  <a:pt x="27452" y="37984"/>
                </a:lnTo>
                <a:lnTo>
                  <a:pt x="26955" y="37928"/>
                </a:lnTo>
                <a:lnTo>
                  <a:pt x="26089" y="37781"/>
                </a:lnTo>
                <a:lnTo>
                  <a:pt x="25445" y="37652"/>
                </a:lnTo>
                <a:lnTo>
                  <a:pt x="25040" y="37560"/>
                </a:lnTo>
                <a:lnTo>
                  <a:pt x="24911" y="37523"/>
                </a:lnTo>
                <a:lnTo>
                  <a:pt x="24837" y="37395"/>
                </a:lnTo>
                <a:lnTo>
                  <a:pt x="24635" y="37026"/>
                </a:lnTo>
                <a:lnTo>
                  <a:pt x="24322" y="36456"/>
                </a:lnTo>
                <a:lnTo>
                  <a:pt x="23954" y="35664"/>
                </a:lnTo>
                <a:lnTo>
                  <a:pt x="23751" y="35204"/>
                </a:lnTo>
                <a:lnTo>
                  <a:pt x="23549" y="34706"/>
                </a:lnTo>
                <a:lnTo>
                  <a:pt x="23346" y="34154"/>
                </a:lnTo>
                <a:lnTo>
                  <a:pt x="23125" y="33565"/>
                </a:lnTo>
                <a:lnTo>
                  <a:pt x="22923" y="32957"/>
                </a:lnTo>
                <a:lnTo>
                  <a:pt x="22738" y="32294"/>
                </a:lnTo>
                <a:lnTo>
                  <a:pt x="22554" y="31613"/>
                </a:lnTo>
                <a:lnTo>
                  <a:pt x="22389" y="30895"/>
                </a:lnTo>
                <a:lnTo>
                  <a:pt x="22241" y="30159"/>
                </a:lnTo>
                <a:lnTo>
                  <a:pt x="22112" y="29385"/>
                </a:lnTo>
                <a:lnTo>
                  <a:pt x="22020" y="28612"/>
                </a:lnTo>
                <a:lnTo>
                  <a:pt x="21965" y="27802"/>
                </a:lnTo>
                <a:lnTo>
                  <a:pt x="21928" y="26974"/>
                </a:lnTo>
                <a:lnTo>
                  <a:pt x="21947" y="26145"/>
                </a:lnTo>
                <a:lnTo>
                  <a:pt x="22002" y="25298"/>
                </a:lnTo>
                <a:lnTo>
                  <a:pt x="22039" y="24856"/>
                </a:lnTo>
                <a:lnTo>
                  <a:pt x="22094" y="24433"/>
                </a:lnTo>
                <a:lnTo>
                  <a:pt x="22168" y="23991"/>
                </a:lnTo>
                <a:lnTo>
                  <a:pt x="22241" y="23567"/>
                </a:lnTo>
                <a:lnTo>
                  <a:pt x="22333" y="23125"/>
                </a:lnTo>
                <a:lnTo>
                  <a:pt x="22444" y="22684"/>
                </a:lnTo>
                <a:lnTo>
                  <a:pt x="22573" y="22260"/>
                </a:lnTo>
                <a:lnTo>
                  <a:pt x="22702" y="21818"/>
                </a:lnTo>
                <a:lnTo>
                  <a:pt x="22849" y="21376"/>
                </a:lnTo>
                <a:lnTo>
                  <a:pt x="23033" y="20935"/>
                </a:lnTo>
                <a:lnTo>
                  <a:pt x="23217" y="20493"/>
                </a:lnTo>
                <a:lnTo>
                  <a:pt x="23420" y="20069"/>
                </a:lnTo>
                <a:lnTo>
                  <a:pt x="23622" y="19627"/>
                </a:lnTo>
                <a:lnTo>
                  <a:pt x="23862" y="19185"/>
                </a:lnTo>
                <a:lnTo>
                  <a:pt x="24119" y="18762"/>
                </a:lnTo>
                <a:lnTo>
                  <a:pt x="24396" y="18320"/>
                </a:lnTo>
                <a:lnTo>
                  <a:pt x="24690" y="17897"/>
                </a:lnTo>
                <a:lnTo>
                  <a:pt x="24985" y="17473"/>
                </a:lnTo>
                <a:lnTo>
                  <a:pt x="25316" y="17050"/>
                </a:lnTo>
                <a:lnTo>
                  <a:pt x="25666" y="16645"/>
                </a:lnTo>
                <a:lnTo>
                  <a:pt x="26034" y="16240"/>
                </a:lnTo>
                <a:lnTo>
                  <a:pt x="26402" y="15834"/>
                </a:lnTo>
                <a:lnTo>
                  <a:pt x="26789" y="15448"/>
                </a:lnTo>
                <a:lnTo>
                  <a:pt x="27176" y="15061"/>
                </a:lnTo>
                <a:lnTo>
                  <a:pt x="27599" y="14693"/>
                </a:lnTo>
                <a:lnTo>
                  <a:pt x="28023" y="14325"/>
                </a:lnTo>
                <a:lnTo>
                  <a:pt x="28446" y="13956"/>
                </a:lnTo>
                <a:lnTo>
                  <a:pt x="28888" y="13607"/>
                </a:lnTo>
                <a:lnTo>
                  <a:pt x="29348" y="13257"/>
                </a:lnTo>
                <a:lnTo>
                  <a:pt x="29809" y="12925"/>
                </a:lnTo>
                <a:lnTo>
                  <a:pt x="30766" y="12263"/>
                </a:lnTo>
                <a:lnTo>
                  <a:pt x="31742" y="11637"/>
                </a:lnTo>
                <a:lnTo>
                  <a:pt x="32736" y="11047"/>
                </a:lnTo>
                <a:lnTo>
                  <a:pt x="33749" y="10477"/>
                </a:lnTo>
                <a:lnTo>
                  <a:pt x="34780" y="9943"/>
                </a:lnTo>
                <a:lnTo>
                  <a:pt x="35811" y="9446"/>
                </a:lnTo>
                <a:lnTo>
                  <a:pt x="36842" y="8949"/>
                </a:lnTo>
                <a:lnTo>
                  <a:pt x="37873" y="8507"/>
                </a:lnTo>
                <a:lnTo>
                  <a:pt x="38904" y="8065"/>
                </a:lnTo>
                <a:lnTo>
                  <a:pt x="39898" y="7678"/>
                </a:lnTo>
                <a:lnTo>
                  <a:pt x="40892" y="7291"/>
                </a:lnTo>
                <a:lnTo>
                  <a:pt x="41850" y="6960"/>
                </a:lnTo>
                <a:lnTo>
                  <a:pt x="42770" y="6629"/>
                </a:lnTo>
                <a:lnTo>
                  <a:pt x="43673" y="6334"/>
                </a:lnTo>
                <a:lnTo>
                  <a:pt x="45330" y="5819"/>
                </a:lnTo>
                <a:lnTo>
                  <a:pt x="46784" y="5395"/>
                </a:lnTo>
                <a:lnTo>
                  <a:pt x="47981" y="5082"/>
                </a:lnTo>
                <a:lnTo>
                  <a:pt x="48902" y="4861"/>
                </a:lnTo>
                <a:lnTo>
                  <a:pt x="49675" y="4677"/>
                </a:lnTo>
                <a:close/>
                <a:moveTo>
                  <a:pt x="12299" y="28888"/>
                </a:moveTo>
                <a:lnTo>
                  <a:pt x="12888" y="28925"/>
                </a:lnTo>
                <a:lnTo>
                  <a:pt x="13496" y="28962"/>
                </a:lnTo>
                <a:lnTo>
                  <a:pt x="14085" y="29036"/>
                </a:lnTo>
                <a:lnTo>
                  <a:pt x="14656" y="29128"/>
                </a:lnTo>
                <a:lnTo>
                  <a:pt x="15226" y="29238"/>
                </a:lnTo>
                <a:lnTo>
                  <a:pt x="15779" y="29385"/>
                </a:lnTo>
                <a:lnTo>
                  <a:pt x="16313" y="29551"/>
                </a:lnTo>
                <a:lnTo>
                  <a:pt x="16828" y="29754"/>
                </a:lnTo>
                <a:lnTo>
                  <a:pt x="17233" y="29938"/>
                </a:lnTo>
                <a:lnTo>
                  <a:pt x="17620" y="30140"/>
                </a:lnTo>
                <a:lnTo>
                  <a:pt x="17988" y="30343"/>
                </a:lnTo>
                <a:lnTo>
                  <a:pt x="18320" y="30582"/>
                </a:lnTo>
                <a:lnTo>
                  <a:pt x="18651" y="30822"/>
                </a:lnTo>
                <a:lnTo>
                  <a:pt x="18964" y="31061"/>
                </a:lnTo>
                <a:lnTo>
                  <a:pt x="19240" y="31337"/>
                </a:lnTo>
                <a:lnTo>
                  <a:pt x="19516" y="31613"/>
                </a:lnTo>
                <a:lnTo>
                  <a:pt x="19756" y="31889"/>
                </a:lnTo>
                <a:lnTo>
                  <a:pt x="19995" y="32184"/>
                </a:lnTo>
                <a:lnTo>
                  <a:pt x="20216" y="32479"/>
                </a:lnTo>
                <a:lnTo>
                  <a:pt x="20419" y="32773"/>
                </a:lnTo>
                <a:lnTo>
                  <a:pt x="20603" y="33068"/>
                </a:lnTo>
                <a:lnTo>
                  <a:pt x="20768" y="33381"/>
                </a:lnTo>
                <a:lnTo>
                  <a:pt x="20934" y="33694"/>
                </a:lnTo>
                <a:lnTo>
                  <a:pt x="21081" y="34007"/>
                </a:lnTo>
                <a:lnTo>
                  <a:pt x="21339" y="34614"/>
                </a:lnTo>
                <a:lnTo>
                  <a:pt x="21542" y="35222"/>
                </a:lnTo>
                <a:lnTo>
                  <a:pt x="21707" y="35811"/>
                </a:lnTo>
                <a:lnTo>
                  <a:pt x="21836" y="36363"/>
                </a:lnTo>
                <a:lnTo>
                  <a:pt x="21928" y="36879"/>
                </a:lnTo>
                <a:lnTo>
                  <a:pt x="22002" y="37339"/>
                </a:lnTo>
                <a:lnTo>
                  <a:pt x="22039" y="37763"/>
                </a:lnTo>
                <a:lnTo>
                  <a:pt x="22076" y="38113"/>
                </a:lnTo>
                <a:lnTo>
                  <a:pt x="8359" y="32957"/>
                </a:lnTo>
                <a:lnTo>
                  <a:pt x="21597" y="39162"/>
                </a:lnTo>
                <a:lnTo>
                  <a:pt x="21321" y="39383"/>
                </a:lnTo>
                <a:lnTo>
                  <a:pt x="20989" y="39641"/>
                </a:lnTo>
                <a:lnTo>
                  <a:pt x="20603" y="39917"/>
                </a:lnTo>
                <a:lnTo>
                  <a:pt x="20161" y="40212"/>
                </a:lnTo>
                <a:lnTo>
                  <a:pt x="19682" y="40506"/>
                </a:lnTo>
                <a:lnTo>
                  <a:pt x="19148" y="40801"/>
                </a:lnTo>
                <a:lnTo>
                  <a:pt x="18559" y="41058"/>
                </a:lnTo>
                <a:lnTo>
                  <a:pt x="17951" y="41298"/>
                </a:lnTo>
                <a:lnTo>
                  <a:pt x="17638" y="41408"/>
                </a:lnTo>
                <a:lnTo>
                  <a:pt x="17307" y="41519"/>
                </a:lnTo>
                <a:lnTo>
                  <a:pt x="16957" y="41592"/>
                </a:lnTo>
                <a:lnTo>
                  <a:pt x="16626" y="41666"/>
                </a:lnTo>
                <a:lnTo>
                  <a:pt x="16276" y="41740"/>
                </a:lnTo>
                <a:lnTo>
                  <a:pt x="15908" y="41776"/>
                </a:lnTo>
                <a:lnTo>
                  <a:pt x="15539" y="41813"/>
                </a:lnTo>
                <a:lnTo>
                  <a:pt x="15171" y="41832"/>
                </a:lnTo>
                <a:lnTo>
                  <a:pt x="14785" y="41832"/>
                </a:lnTo>
                <a:lnTo>
                  <a:pt x="14416" y="41813"/>
                </a:lnTo>
                <a:lnTo>
                  <a:pt x="14011" y="41776"/>
                </a:lnTo>
                <a:lnTo>
                  <a:pt x="13625" y="41703"/>
                </a:lnTo>
                <a:lnTo>
                  <a:pt x="13220" y="41611"/>
                </a:lnTo>
                <a:lnTo>
                  <a:pt x="12815" y="41519"/>
                </a:lnTo>
                <a:lnTo>
                  <a:pt x="12410" y="41371"/>
                </a:lnTo>
                <a:lnTo>
                  <a:pt x="12004" y="41224"/>
                </a:lnTo>
                <a:lnTo>
                  <a:pt x="11507" y="40985"/>
                </a:lnTo>
                <a:lnTo>
                  <a:pt x="11010" y="40727"/>
                </a:lnTo>
                <a:lnTo>
                  <a:pt x="10513" y="40432"/>
                </a:lnTo>
                <a:lnTo>
                  <a:pt x="10034" y="40101"/>
                </a:lnTo>
                <a:lnTo>
                  <a:pt x="9574" y="39751"/>
                </a:lnTo>
                <a:lnTo>
                  <a:pt x="9114" y="39383"/>
                </a:lnTo>
                <a:lnTo>
                  <a:pt x="8654" y="38978"/>
                </a:lnTo>
                <a:lnTo>
                  <a:pt x="8230" y="38573"/>
                </a:lnTo>
                <a:lnTo>
                  <a:pt x="7788" y="38149"/>
                </a:lnTo>
                <a:lnTo>
                  <a:pt x="7383" y="37708"/>
                </a:lnTo>
                <a:lnTo>
                  <a:pt x="6978" y="37266"/>
                </a:lnTo>
                <a:lnTo>
                  <a:pt x="6591" y="36805"/>
                </a:lnTo>
                <a:lnTo>
                  <a:pt x="6223" y="36345"/>
                </a:lnTo>
                <a:lnTo>
                  <a:pt x="5855" y="35885"/>
                </a:lnTo>
                <a:lnTo>
                  <a:pt x="5192" y="34983"/>
                </a:lnTo>
                <a:lnTo>
                  <a:pt x="4585" y="34080"/>
                </a:lnTo>
                <a:lnTo>
                  <a:pt x="4032" y="33252"/>
                </a:lnTo>
                <a:lnTo>
                  <a:pt x="3572" y="32479"/>
                </a:lnTo>
                <a:lnTo>
                  <a:pt x="3167" y="31797"/>
                </a:lnTo>
                <a:lnTo>
                  <a:pt x="2854" y="31245"/>
                </a:lnTo>
                <a:lnTo>
                  <a:pt x="2633" y="30803"/>
                </a:lnTo>
                <a:lnTo>
                  <a:pt x="2430" y="30435"/>
                </a:lnTo>
                <a:lnTo>
                  <a:pt x="2835" y="30324"/>
                </a:lnTo>
                <a:lnTo>
                  <a:pt x="3296" y="30177"/>
                </a:lnTo>
                <a:lnTo>
                  <a:pt x="3922" y="30011"/>
                </a:lnTo>
                <a:lnTo>
                  <a:pt x="4677" y="29827"/>
                </a:lnTo>
                <a:lnTo>
                  <a:pt x="5560" y="29625"/>
                </a:lnTo>
                <a:lnTo>
                  <a:pt x="6536" y="29422"/>
                </a:lnTo>
                <a:lnTo>
                  <a:pt x="7604" y="29238"/>
                </a:lnTo>
                <a:lnTo>
                  <a:pt x="8727" y="29091"/>
                </a:lnTo>
                <a:lnTo>
                  <a:pt x="9298" y="29017"/>
                </a:lnTo>
                <a:lnTo>
                  <a:pt x="9887" y="28962"/>
                </a:lnTo>
                <a:lnTo>
                  <a:pt x="10495" y="28925"/>
                </a:lnTo>
                <a:lnTo>
                  <a:pt x="11084" y="28907"/>
                </a:lnTo>
                <a:lnTo>
                  <a:pt x="11691" y="28888"/>
                </a:lnTo>
                <a:close/>
                <a:moveTo>
                  <a:pt x="0" y="0"/>
                </a:moveTo>
                <a:lnTo>
                  <a:pt x="0" y="53026"/>
                </a:lnTo>
                <a:lnTo>
                  <a:pt x="17694" y="53026"/>
                </a:lnTo>
                <a:lnTo>
                  <a:pt x="17583" y="52621"/>
                </a:lnTo>
                <a:lnTo>
                  <a:pt x="17510" y="52216"/>
                </a:lnTo>
                <a:lnTo>
                  <a:pt x="17436" y="51829"/>
                </a:lnTo>
                <a:lnTo>
                  <a:pt x="17381" y="51424"/>
                </a:lnTo>
                <a:lnTo>
                  <a:pt x="17344" y="51093"/>
                </a:lnTo>
                <a:lnTo>
                  <a:pt x="17325" y="50761"/>
                </a:lnTo>
                <a:lnTo>
                  <a:pt x="17325" y="50117"/>
                </a:lnTo>
                <a:lnTo>
                  <a:pt x="17344" y="49491"/>
                </a:lnTo>
                <a:lnTo>
                  <a:pt x="17417" y="48883"/>
                </a:lnTo>
                <a:lnTo>
                  <a:pt x="17528" y="48294"/>
                </a:lnTo>
                <a:lnTo>
                  <a:pt x="17675" y="47723"/>
                </a:lnTo>
                <a:lnTo>
                  <a:pt x="17841" y="47171"/>
                </a:lnTo>
                <a:lnTo>
                  <a:pt x="18043" y="46656"/>
                </a:lnTo>
                <a:lnTo>
                  <a:pt x="18264" y="46140"/>
                </a:lnTo>
                <a:lnTo>
                  <a:pt x="18504" y="45661"/>
                </a:lnTo>
                <a:lnTo>
                  <a:pt x="18780" y="45201"/>
                </a:lnTo>
                <a:lnTo>
                  <a:pt x="19056" y="44759"/>
                </a:lnTo>
                <a:lnTo>
                  <a:pt x="19351" y="44336"/>
                </a:lnTo>
                <a:lnTo>
                  <a:pt x="19664" y="43931"/>
                </a:lnTo>
                <a:lnTo>
                  <a:pt x="19977" y="43544"/>
                </a:lnTo>
                <a:lnTo>
                  <a:pt x="20290" y="43176"/>
                </a:lnTo>
                <a:lnTo>
                  <a:pt x="20621" y="42844"/>
                </a:lnTo>
                <a:lnTo>
                  <a:pt x="20934" y="42531"/>
                </a:lnTo>
                <a:lnTo>
                  <a:pt x="21266" y="42237"/>
                </a:lnTo>
                <a:lnTo>
                  <a:pt x="21579" y="41961"/>
                </a:lnTo>
                <a:lnTo>
                  <a:pt x="22168" y="41463"/>
                </a:lnTo>
                <a:lnTo>
                  <a:pt x="22702" y="41077"/>
                </a:lnTo>
                <a:lnTo>
                  <a:pt x="23162" y="40764"/>
                </a:lnTo>
                <a:lnTo>
                  <a:pt x="23512" y="40525"/>
                </a:lnTo>
                <a:lnTo>
                  <a:pt x="23825" y="40359"/>
                </a:lnTo>
                <a:lnTo>
                  <a:pt x="24175" y="40451"/>
                </a:lnTo>
                <a:lnTo>
                  <a:pt x="24561" y="40598"/>
                </a:lnTo>
                <a:lnTo>
                  <a:pt x="25095" y="40801"/>
                </a:lnTo>
                <a:lnTo>
                  <a:pt x="25703" y="41058"/>
                </a:lnTo>
                <a:lnTo>
                  <a:pt x="26384" y="41408"/>
                </a:lnTo>
                <a:lnTo>
                  <a:pt x="26752" y="41592"/>
                </a:lnTo>
                <a:lnTo>
                  <a:pt x="27139" y="41813"/>
                </a:lnTo>
                <a:lnTo>
                  <a:pt x="27526" y="42053"/>
                </a:lnTo>
                <a:lnTo>
                  <a:pt x="27912" y="42310"/>
                </a:lnTo>
                <a:lnTo>
                  <a:pt x="28317" y="42587"/>
                </a:lnTo>
                <a:lnTo>
                  <a:pt x="28704" y="42881"/>
                </a:lnTo>
                <a:lnTo>
                  <a:pt x="29091" y="43213"/>
                </a:lnTo>
                <a:lnTo>
                  <a:pt x="29477" y="43562"/>
                </a:lnTo>
                <a:lnTo>
                  <a:pt x="29845" y="43931"/>
                </a:lnTo>
                <a:lnTo>
                  <a:pt x="30214" y="44317"/>
                </a:lnTo>
                <a:lnTo>
                  <a:pt x="30563" y="44741"/>
                </a:lnTo>
                <a:lnTo>
                  <a:pt x="30895" y="45183"/>
                </a:lnTo>
                <a:lnTo>
                  <a:pt x="31208" y="45643"/>
                </a:lnTo>
                <a:lnTo>
                  <a:pt x="31502" y="46140"/>
                </a:lnTo>
                <a:lnTo>
                  <a:pt x="31760" y="46656"/>
                </a:lnTo>
                <a:lnTo>
                  <a:pt x="32000" y="47208"/>
                </a:lnTo>
                <a:lnTo>
                  <a:pt x="32221" y="47779"/>
                </a:lnTo>
                <a:lnTo>
                  <a:pt x="32386" y="48386"/>
                </a:lnTo>
                <a:lnTo>
                  <a:pt x="32534" y="49012"/>
                </a:lnTo>
                <a:lnTo>
                  <a:pt x="32570" y="49344"/>
                </a:lnTo>
                <a:lnTo>
                  <a:pt x="32626" y="49675"/>
                </a:lnTo>
                <a:lnTo>
                  <a:pt x="32662" y="50080"/>
                </a:lnTo>
                <a:lnTo>
                  <a:pt x="32681" y="50485"/>
                </a:lnTo>
                <a:lnTo>
                  <a:pt x="32699" y="50909"/>
                </a:lnTo>
                <a:lnTo>
                  <a:pt x="32681" y="51332"/>
                </a:lnTo>
                <a:lnTo>
                  <a:pt x="32662" y="51756"/>
                </a:lnTo>
                <a:lnTo>
                  <a:pt x="32644" y="52179"/>
                </a:lnTo>
                <a:lnTo>
                  <a:pt x="32589" y="52603"/>
                </a:lnTo>
                <a:lnTo>
                  <a:pt x="32534" y="53026"/>
                </a:lnTo>
                <a:lnTo>
                  <a:pt x="94268" y="53026"/>
                </a:lnTo>
                <a:lnTo>
                  <a:pt x="94268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45" name="Google Shape;45;p6"/>
          <p:cNvSpPr/>
          <p:nvPr/>
        </p:nvSpPr>
        <p:spPr>
          <a:xfrm>
            <a:off x="0" y="4136135"/>
            <a:ext cx="1085915" cy="1007345"/>
          </a:xfrm>
          <a:custGeom>
            <a:avLst/>
            <a:gdLst/>
            <a:ahLst/>
            <a:cxnLst/>
            <a:rect l="l" t="t" r="r" b="b"/>
            <a:pathLst>
              <a:path w="11195" h="10385" extrusionOk="0">
                <a:moveTo>
                  <a:pt x="3811" y="1"/>
                </a:moveTo>
                <a:lnTo>
                  <a:pt x="3517" y="19"/>
                </a:lnTo>
                <a:lnTo>
                  <a:pt x="2964" y="93"/>
                </a:lnTo>
                <a:lnTo>
                  <a:pt x="2430" y="203"/>
                </a:lnTo>
                <a:lnTo>
                  <a:pt x="1915" y="351"/>
                </a:lnTo>
                <a:lnTo>
                  <a:pt x="1399" y="535"/>
                </a:lnTo>
                <a:lnTo>
                  <a:pt x="921" y="756"/>
                </a:lnTo>
                <a:lnTo>
                  <a:pt x="442" y="995"/>
                </a:lnTo>
                <a:lnTo>
                  <a:pt x="0" y="1290"/>
                </a:lnTo>
                <a:lnTo>
                  <a:pt x="0" y="10385"/>
                </a:lnTo>
                <a:lnTo>
                  <a:pt x="10403" y="10385"/>
                </a:lnTo>
                <a:lnTo>
                  <a:pt x="10568" y="10017"/>
                </a:lnTo>
                <a:lnTo>
                  <a:pt x="10734" y="9630"/>
                </a:lnTo>
                <a:lnTo>
                  <a:pt x="10881" y="9225"/>
                </a:lnTo>
                <a:lnTo>
                  <a:pt x="10992" y="8820"/>
                </a:lnTo>
                <a:lnTo>
                  <a:pt x="11084" y="8397"/>
                </a:lnTo>
                <a:lnTo>
                  <a:pt x="11139" y="7973"/>
                </a:lnTo>
                <a:lnTo>
                  <a:pt x="11176" y="7550"/>
                </a:lnTo>
                <a:lnTo>
                  <a:pt x="11194" y="7108"/>
                </a:lnTo>
                <a:lnTo>
                  <a:pt x="11176" y="6740"/>
                </a:lnTo>
                <a:lnTo>
                  <a:pt x="11158" y="6390"/>
                </a:lnTo>
                <a:lnTo>
                  <a:pt x="11121" y="6021"/>
                </a:lnTo>
                <a:lnTo>
                  <a:pt x="11047" y="5672"/>
                </a:lnTo>
                <a:lnTo>
                  <a:pt x="10973" y="5340"/>
                </a:lnTo>
                <a:lnTo>
                  <a:pt x="10881" y="4990"/>
                </a:lnTo>
                <a:lnTo>
                  <a:pt x="10771" y="4659"/>
                </a:lnTo>
                <a:lnTo>
                  <a:pt x="10642" y="4346"/>
                </a:lnTo>
                <a:lnTo>
                  <a:pt x="10495" y="4033"/>
                </a:lnTo>
                <a:lnTo>
                  <a:pt x="10329" y="3720"/>
                </a:lnTo>
                <a:lnTo>
                  <a:pt x="10163" y="3425"/>
                </a:lnTo>
                <a:lnTo>
                  <a:pt x="9979" y="3131"/>
                </a:lnTo>
                <a:lnTo>
                  <a:pt x="9777" y="2855"/>
                </a:lnTo>
                <a:lnTo>
                  <a:pt x="9574" y="2578"/>
                </a:lnTo>
                <a:lnTo>
                  <a:pt x="9353" y="2321"/>
                </a:lnTo>
                <a:lnTo>
                  <a:pt x="9114" y="2081"/>
                </a:lnTo>
                <a:lnTo>
                  <a:pt x="8874" y="1842"/>
                </a:lnTo>
                <a:lnTo>
                  <a:pt x="8617" y="1621"/>
                </a:lnTo>
                <a:lnTo>
                  <a:pt x="8341" y="1419"/>
                </a:lnTo>
                <a:lnTo>
                  <a:pt x="8064" y="1216"/>
                </a:lnTo>
                <a:lnTo>
                  <a:pt x="7770" y="1032"/>
                </a:lnTo>
                <a:lnTo>
                  <a:pt x="7475" y="866"/>
                </a:lnTo>
                <a:lnTo>
                  <a:pt x="7162" y="700"/>
                </a:lnTo>
                <a:lnTo>
                  <a:pt x="6849" y="553"/>
                </a:lnTo>
                <a:lnTo>
                  <a:pt x="6536" y="424"/>
                </a:lnTo>
                <a:lnTo>
                  <a:pt x="6205" y="314"/>
                </a:lnTo>
                <a:lnTo>
                  <a:pt x="5855" y="222"/>
                </a:lnTo>
                <a:lnTo>
                  <a:pt x="5524" y="148"/>
                </a:lnTo>
                <a:lnTo>
                  <a:pt x="5174" y="74"/>
                </a:lnTo>
                <a:lnTo>
                  <a:pt x="4805" y="38"/>
                </a:lnTo>
                <a:lnTo>
                  <a:pt x="4456" y="19"/>
                </a:lnTo>
                <a:lnTo>
                  <a:pt x="4087" y="1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46" name="Google Shape;46;p6"/>
          <p:cNvSpPr/>
          <p:nvPr/>
        </p:nvSpPr>
        <p:spPr>
          <a:xfrm>
            <a:off x="0" y="0"/>
            <a:ext cx="1936023" cy="2500369"/>
          </a:xfrm>
          <a:custGeom>
            <a:avLst/>
            <a:gdLst/>
            <a:ahLst/>
            <a:cxnLst/>
            <a:rect l="l" t="t" r="r" b="b"/>
            <a:pathLst>
              <a:path w="19959" h="25777" extrusionOk="0">
                <a:moveTo>
                  <a:pt x="0" y="0"/>
                </a:moveTo>
                <a:lnTo>
                  <a:pt x="0" y="24727"/>
                </a:lnTo>
                <a:lnTo>
                  <a:pt x="626" y="24967"/>
                </a:lnTo>
                <a:lnTo>
                  <a:pt x="1289" y="25188"/>
                </a:lnTo>
                <a:lnTo>
                  <a:pt x="1952" y="25353"/>
                </a:lnTo>
                <a:lnTo>
                  <a:pt x="2614" y="25501"/>
                </a:lnTo>
                <a:lnTo>
                  <a:pt x="3296" y="25629"/>
                </a:lnTo>
                <a:lnTo>
                  <a:pt x="3995" y="25703"/>
                </a:lnTo>
                <a:lnTo>
                  <a:pt x="4695" y="25758"/>
                </a:lnTo>
                <a:lnTo>
                  <a:pt x="5413" y="25777"/>
                </a:lnTo>
                <a:lnTo>
                  <a:pt x="6168" y="25758"/>
                </a:lnTo>
                <a:lnTo>
                  <a:pt x="6904" y="25703"/>
                </a:lnTo>
                <a:lnTo>
                  <a:pt x="7622" y="25611"/>
                </a:lnTo>
                <a:lnTo>
                  <a:pt x="8341" y="25482"/>
                </a:lnTo>
                <a:lnTo>
                  <a:pt x="9040" y="25316"/>
                </a:lnTo>
                <a:lnTo>
                  <a:pt x="9740" y="25114"/>
                </a:lnTo>
                <a:lnTo>
                  <a:pt x="10421" y="24893"/>
                </a:lnTo>
                <a:lnTo>
                  <a:pt x="11084" y="24635"/>
                </a:lnTo>
                <a:lnTo>
                  <a:pt x="11710" y="24341"/>
                </a:lnTo>
                <a:lnTo>
                  <a:pt x="12354" y="24028"/>
                </a:lnTo>
                <a:lnTo>
                  <a:pt x="12962" y="23678"/>
                </a:lnTo>
                <a:lnTo>
                  <a:pt x="13551" y="23291"/>
                </a:lnTo>
                <a:lnTo>
                  <a:pt x="14122" y="22886"/>
                </a:lnTo>
                <a:lnTo>
                  <a:pt x="14674" y="22463"/>
                </a:lnTo>
                <a:lnTo>
                  <a:pt x="15190" y="22002"/>
                </a:lnTo>
                <a:lnTo>
                  <a:pt x="15705" y="21524"/>
                </a:lnTo>
                <a:lnTo>
                  <a:pt x="16184" y="21008"/>
                </a:lnTo>
                <a:lnTo>
                  <a:pt x="16644" y="20493"/>
                </a:lnTo>
                <a:lnTo>
                  <a:pt x="17068" y="19940"/>
                </a:lnTo>
                <a:lnTo>
                  <a:pt x="17473" y="19370"/>
                </a:lnTo>
                <a:lnTo>
                  <a:pt x="17859" y="18780"/>
                </a:lnTo>
                <a:lnTo>
                  <a:pt x="18209" y="18173"/>
                </a:lnTo>
                <a:lnTo>
                  <a:pt x="18522" y="17528"/>
                </a:lnTo>
                <a:lnTo>
                  <a:pt x="18817" y="16902"/>
                </a:lnTo>
                <a:lnTo>
                  <a:pt x="19075" y="16240"/>
                </a:lnTo>
                <a:lnTo>
                  <a:pt x="19295" y="15558"/>
                </a:lnTo>
                <a:lnTo>
                  <a:pt x="19498" y="14859"/>
                </a:lnTo>
                <a:lnTo>
                  <a:pt x="19664" y="14159"/>
                </a:lnTo>
                <a:lnTo>
                  <a:pt x="19793" y="13441"/>
                </a:lnTo>
                <a:lnTo>
                  <a:pt x="19885" y="12723"/>
                </a:lnTo>
                <a:lnTo>
                  <a:pt x="19940" y="11986"/>
                </a:lnTo>
                <a:lnTo>
                  <a:pt x="19958" y="11232"/>
                </a:lnTo>
                <a:lnTo>
                  <a:pt x="19958" y="10808"/>
                </a:lnTo>
                <a:lnTo>
                  <a:pt x="19940" y="10385"/>
                </a:lnTo>
                <a:lnTo>
                  <a:pt x="19903" y="9980"/>
                </a:lnTo>
                <a:lnTo>
                  <a:pt x="19866" y="9556"/>
                </a:lnTo>
                <a:lnTo>
                  <a:pt x="19811" y="9151"/>
                </a:lnTo>
                <a:lnTo>
                  <a:pt x="19737" y="8746"/>
                </a:lnTo>
                <a:lnTo>
                  <a:pt x="19664" y="8341"/>
                </a:lnTo>
                <a:lnTo>
                  <a:pt x="19590" y="7936"/>
                </a:lnTo>
                <a:lnTo>
                  <a:pt x="19480" y="7549"/>
                </a:lnTo>
                <a:lnTo>
                  <a:pt x="19388" y="7163"/>
                </a:lnTo>
                <a:lnTo>
                  <a:pt x="19259" y="6776"/>
                </a:lnTo>
                <a:lnTo>
                  <a:pt x="19130" y="6389"/>
                </a:lnTo>
                <a:lnTo>
                  <a:pt x="19001" y="6021"/>
                </a:lnTo>
                <a:lnTo>
                  <a:pt x="18854" y="5653"/>
                </a:lnTo>
                <a:lnTo>
                  <a:pt x="18522" y="4916"/>
                </a:lnTo>
                <a:lnTo>
                  <a:pt x="18154" y="4217"/>
                </a:lnTo>
                <a:lnTo>
                  <a:pt x="17749" y="3536"/>
                </a:lnTo>
                <a:lnTo>
                  <a:pt x="17325" y="2873"/>
                </a:lnTo>
                <a:lnTo>
                  <a:pt x="16847" y="2247"/>
                </a:lnTo>
                <a:lnTo>
                  <a:pt x="16350" y="1639"/>
                </a:lnTo>
                <a:lnTo>
                  <a:pt x="15816" y="1068"/>
                </a:lnTo>
                <a:lnTo>
                  <a:pt x="15245" y="516"/>
                </a:lnTo>
                <a:lnTo>
                  <a:pt x="14656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47" name="Google Shape;47;p6"/>
          <p:cNvSpPr/>
          <p:nvPr/>
        </p:nvSpPr>
        <p:spPr>
          <a:xfrm>
            <a:off x="2221665" y="0"/>
            <a:ext cx="971649" cy="843027"/>
          </a:xfrm>
          <a:custGeom>
            <a:avLst/>
            <a:gdLst/>
            <a:ahLst/>
            <a:cxnLst/>
            <a:rect l="l" t="t" r="r" b="b"/>
            <a:pathLst>
              <a:path w="10017" h="8691" extrusionOk="0">
                <a:moveTo>
                  <a:pt x="1620" y="0"/>
                </a:moveTo>
                <a:lnTo>
                  <a:pt x="1436" y="185"/>
                </a:lnTo>
                <a:lnTo>
                  <a:pt x="1252" y="369"/>
                </a:lnTo>
                <a:lnTo>
                  <a:pt x="1105" y="553"/>
                </a:lnTo>
                <a:lnTo>
                  <a:pt x="939" y="755"/>
                </a:lnTo>
                <a:lnTo>
                  <a:pt x="792" y="958"/>
                </a:lnTo>
                <a:lnTo>
                  <a:pt x="663" y="1179"/>
                </a:lnTo>
                <a:lnTo>
                  <a:pt x="553" y="1400"/>
                </a:lnTo>
                <a:lnTo>
                  <a:pt x="442" y="1639"/>
                </a:lnTo>
                <a:lnTo>
                  <a:pt x="332" y="1878"/>
                </a:lnTo>
                <a:lnTo>
                  <a:pt x="258" y="2118"/>
                </a:lnTo>
                <a:lnTo>
                  <a:pt x="166" y="2376"/>
                </a:lnTo>
                <a:lnTo>
                  <a:pt x="111" y="2615"/>
                </a:lnTo>
                <a:lnTo>
                  <a:pt x="55" y="2873"/>
                </a:lnTo>
                <a:lnTo>
                  <a:pt x="37" y="3149"/>
                </a:lnTo>
                <a:lnTo>
                  <a:pt x="0" y="3407"/>
                </a:lnTo>
                <a:lnTo>
                  <a:pt x="0" y="3683"/>
                </a:lnTo>
                <a:lnTo>
                  <a:pt x="0" y="3941"/>
                </a:lnTo>
                <a:lnTo>
                  <a:pt x="19" y="4198"/>
                </a:lnTo>
                <a:lnTo>
                  <a:pt x="55" y="4438"/>
                </a:lnTo>
                <a:lnTo>
                  <a:pt x="111" y="4695"/>
                </a:lnTo>
                <a:lnTo>
                  <a:pt x="166" y="4935"/>
                </a:lnTo>
                <a:lnTo>
                  <a:pt x="221" y="5174"/>
                </a:lnTo>
                <a:lnTo>
                  <a:pt x="313" y="5413"/>
                </a:lnTo>
                <a:lnTo>
                  <a:pt x="387" y="5634"/>
                </a:lnTo>
                <a:lnTo>
                  <a:pt x="497" y="5855"/>
                </a:lnTo>
                <a:lnTo>
                  <a:pt x="608" y="6076"/>
                </a:lnTo>
                <a:lnTo>
                  <a:pt x="718" y="6279"/>
                </a:lnTo>
                <a:lnTo>
                  <a:pt x="847" y="6481"/>
                </a:lnTo>
                <a:lnTo>
                  <a:pt x="994" y="6684"/>
                </a:lnTo>
                <a:lnTo>
                  <a:pt x="1142" y="6868"/>
                </a:lnTo>
                <a:lnTo>
                  <a:pt x="1307" y="7052"/>
                </a:lnTo>
                <a:lnTo>
                  <a:pt x="1473" y="7218"/>
                </a:lnTo>
                <a:lnTo>
                  <a:pt x="1639" y="7384"/>
                </a:lnTo>
                <a:lnTo>
                  <a:pt x="1823" y="7549"/>
                </a:lnTo>
                <a:lnTo>
                  <a:pt x="2007" y="7697"/>
                </a:lnTo>
                <a:lnTo>
                  <a:pt x="2210" y="7844"/>
                </a:lnTo>
                <a:lnTo>
                  <a:pt x="2412" y="7973"/>
                </a:lnTo>
                <a:lnTo>
                  <a:pt x="2615" y="8083"/>
                </a:lnTo>
                <a:lnTo>
                  <a:pt x="2836" y="8194"/>
                </a:lnTo>
                <a:lnTo>
                  <a:pt x="3057" y="8304"/>
                </a:lnTo>
                <a:lnTo>
                  <a:pt x="3277" y="8378"/>
                </a:lnTo>
                <a:lnTo>
                  <a:pt x="3517" y="8470"/>
                </a:lnTo>
                <a:lnTo>
                  <a:pt x="3756" y="8525"/>
                </a:lnTo>
                <a:lnTo>
                  <a:pt x="3996" y="8580"/>
                </a:lnTo>
                <a:lnTo>
                  <a:pt x="4253" y="8636"/>
                </a:lnTo>
                <a:lnTo>
                  <a:pt x="4493" y="8672"/>
                </a:lnTo>
                <a:lnTo>
                  <a:pt x="4750" y="8691"/>
                </a:lnTo>
                <a:lnTo>
                  <a:pt x="5266" y="8691"/>
                </a:lnTo>
                <a:lnTo>
                  <a:pt x="5524" y="8672"/>
                </a:lnTo>
                <a:lnTo>
                  <a:pt x="5763" y="8636"/>
                </a:lnTo>
                <a:lnTo>
                  <a:pt x="6021" y="8580"/>
                </a:lnTo>
                <a:lnTo>
                  <a:pt x="6260" y="8525"/>
                </a:lnTo>
                <a:lnTo>
                  <a:pt x="6500" y="8470"/>
                </a:lnTo>
                <a:lnTo>
                  <a:pt x="6739" y="8378"/>
                </a:lnTo>
                <a:lnTo>
                  <a:pt x="6960" y="8304"/>
                </a:lnTo>
                <a:lnTo>
                  <a:pt x="7181" y="8194"/>
                </a:lnTo>
                <a:lnTo>
                  <a:pt x="7402" y="8083"/>
                </a:lnTo>
                <a:lnTo>
                  <a:pt x="7604" y="7973"/>
                </a:lnTo>
                <a:lnTo>
                  <a:pt x="7807" y="7844"/>
                </a:lnTo>
                <a:lnTo>
                  <a:pt x="8009" y="7697"/>
                </a:lnTo>
                <a:lnTo>
                  <a:pt x="8193" y="7549"/>
                </a:lnTo>
                <a:lnTo>
                  <a:pt x="8378" y="7384"/>
                </a:lnTo>
                <a:lnTo>
                  <a:pt x="8543" y="7218"/>
                </a:lnTo>
                <a:lnTo>
                  <a:pt x="8709" y="7052"/>
                </a:lnTo>
                <a:lnTo>
                  <a:pt x="8875" y="6868"/>
                </a:lnTo>
                <a:lnTo>
                  <a:pt x="9022" y="6684"/>
                </a:lnTo>
                <a:lnTo>
                  <a:pt x="9169" y="6481"/>
                </a:lnTo>
                <a:lnTo>
                  <a:pt x="9298" y="6279"/>
                </a:lnTo>
                <a:lnTo>
                  <a:pt x="9409" y="6076"/>
                </a:lnTo>
                <a:lnTo>
                  <a:pt x="9519" y="5855"/>
                </a:lnTo>
                <a:lnTo>
                  <a:pt x="9630" y="5634"/>
                </a:lnTo>
                <a:lnTo>
                  <a:pt x="9703" y="5413"/>
                </a:lnTo>
                <a:lnTo>
                  <a:pt x="9795" y="5174"/>
                </a:lnTo>
                <a:lnTo>
                  <a:pt x="9850" y="4935"/>
                </a:lnTo>
                <a:lnTo>
                  <a:pt x="9906" y="4695"/>
                </a:lnTo>
                <a:lnTo>
                  <a:pt x="9961" y="4438"/>
                </a:lnTo>
                <a:lnTo>
                  <a:pt x="9998" y="4198"/>
                </a:lnTo>
                <a:lnTo>
                  <a:pt x="10016" y="3941"/>
                </a:lnTo>
                <a:lnTo>
                  <a:pt x="10016" y="3683"/>
                </a:lnTo>
                <a:lnTo>
                  <a:pt x="10016" y="3407"/>
                </a:lnTo>
                <a:lnTo>
                  <a:pt x="9979" y="3149"/>
                </a:lnTo>
                <a:lnTo>
                  <a:pt x="9961" y="2873"/>
                </a:lnTo>
                <a:lnTo>
                  <a:pt x="9906" y="2615"/>
                </a:lnTo>
                <a:lnTo>
                  <a:pt x="9850" y="2376"/>
                </a:lnTo>
                <a:lnTo>
                  <a:pt x="9758" y="2118"/>
                </a:lnTo>
                <a:lnTo>
                  <a:pt x="9685" y="1878"/>
                </a:lnTo>
                <a:lnTo>
                  <a:pt x="9574" y="1639"/>
                </a:lnTo>
                <a:lnTo>
                  <a:pt x="9464" y="1400"/>
                </a:lnTo>
                <a:lnTo>
                  <a:pt x="9353" y="1179"/>
                </a:lnTo>
                <a:lnTo>
                  <a:pt x="9224" y="958"/>
                </a:lnTo>
                <a:lnTo>
                  <a:pt x="9077" y="755"/>
                </a:lnTo>
                <a:lnTo>
                  <a:pt x="8911" y="553"/>
                </a:lnTo>
                <a:lnTo>
                  <a:pt x="8764" y="369"/>
                </a:lnTo>
                <a:lnTo>
                  <a:pt x="8580" y="185"/>
                </a:lnTo>
                <a:lnTo>
                  <a:pt x="8396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48" name="Google Shape;48;p6"/>
          <p:cNvSpPr txBox="1">
            <a:spLocks noGrp="1"/>
          </p:cNvSpPr>
          <p:nvPr>
            <p:ph type="title"/>
          </p:nvPr>
        </p:nvSpPr>
        <p:spPr>
          <a:xfrm>
            <a:off x="5242000" y="1198025"/>
            <a:ext cx="3444900" cy="690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6"/>
          <p:cNvSpPr txBox="1">
            <a:spLocks noGrp="1"/>
          </p:cNvSpPr>
          <p:nvPr>
            <p:ph type="body" idx="1"/>
          </p:nvPr>
        </p:nvSpPr>
        <p:spPr>
          <a:xfrm>
            <a:off x="5242000" y="1998975"/>
            <a:ext cx="3444900" cy="210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81000" rtl="0">
              <a:spcBef>
                <a:spcPts val="600"/>
              </a:spcBef>
              <a:spcAft>
                <a:spcPts val="0"/>
              </a:spcAft>
              <a:buSzPts val="2400"/>
              <a:buChar char="⊷"/>
              <a:defRPr/>
            </a:lvl1pPr>
            <a:lvl2pPr marL="914400" lvl="1" indent="-381000" rtl="0">
              <a:spcBef>
                <a:spcPts val="0"/>
              </a:spcBef>
              <a:spcAft>
                <a:spcPts val="0"/>
              </a:spcAft>
              <a:buSzPts val="2400"/>
              <a:buChar char="⊶"/>
              <a:defRPr/>
            </a:lvl2pPr>
            <a:lvl3pPr marL="1371600" lvl="2" indent="-381000" rtl="0">
              <a:spcBef>
                <a:spcPts val="0"/>
              </a:spcBef>
              <a:spcAft>
                <a:spcPts val="0"/>
              </a:spcAft>
              <a:buSzPts val="2400"/>
              <a:buChar char="⊸"/>
              <a:defRPr/>
            </a:lvl3pPr>
            <a:lvl4pPr marL="1828800" lvl="3" indent="-381000" rtl="0"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4pPr>
            <a:lvl5pPr marL="2286000" lvl="4" indent="-381000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5pPr>
            <a:lvl6pPr marL="2743200" lvl="5" indent="-381000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6pPr>
            <a:lvl7pPr marL="3200400" lvl="6" indent="-381000" rtl="0"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7pPr>
            <a:lvl8pPr marL="3657600" lvl="7" indent="-381000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8pPr>
            <a:lvl9pPr marL="4114800" lvl="8" indent="-381000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9pPr>
          </a:lstStyle>
          <a:p>
            <a:endParaRPr/>
          </a:p>
        </p:txBody>
      </p:sp>
      <p:sp>
        <p:nvSpPr>
          <p:cNvPr id="50" name="Google Shape;50;p6"/>
          <p:cNvSpPr txBox="1">
            <a:spLocks noGrp="1"/>
          </p:cNvSpPr>
          <p:nvPr>
            <p:ph type="sldNum" idx="12"/>
          </p:nvPr>
        </p:nvSpPr>
        <p:spPr>
          <a:xfrm>
            <a:off x="76209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">
                <a:solidFill>
                  <a:srgbClr val="51B148"/>
                </a:solidFill>
              </a:rPr>
              <a:pPr/>
              <a:t>‹#›</a:t>
            </a:fld>
            <a:endParaRPr>
              <a:solidFill>
                <a:srgbClr val="51B14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711219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 + 2 columns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7"/>
          <p:cNvSpPr/>
          <p:nvPr/>
        </p:nvSpPr>
        <p:spPr>
          <a:xfrm>
            <a:off x="0" y="0"/>
            <a:ext cx="9143954" cy="5143389"/>
          </a:xfrm>
          <a:custGeom>
            <a:avLst/>
            <a:gdLst/>
            <a:ahLst/>
            <a:cxnLst/>
            <a:rect l="l" t="t" r="r" b="b"/>
            <a:pathLst>
              <a:path w="94270" h="53026" extrusionOk="0">
                <a:moveTo>
                  <a:pt x="7992" y="4456"/>
                </a:moveTo>
                <a:lnTo>
                  <a:pt x="8489" y="4732"/>
                </a:lnTo>
                <a:lnTo>
                  <a:pt x="9078" y="5082"/>
                </a:lnTo>
                <a:lnTo>
                  <a:pt x="9833" y="5542"/>
                </a:lnTo>
                <a:lnTo>
                  <a:pt x="10753" y="6113"/>
                </a:lnTo>
                <a:lnTo>
                  <a:pt x="11784" y="6794"/>
                </a:lnTo>
                <a:lnTo>
                  <a:pt x="12908" y="7586"/>
                </a:lnTo>
                <a:lnTo>
                  <a:pt x="13478" y="8027"/>
                </a:lnTo>
                <a:lnTo>
                  <a:pt x="14086" y="8469"/>
                </a:lnTo>
                <a:lnTo>
                  <a:pt x="14694" y="8948"/>
                </a:lnTo>
                <a:lnTo>
                  <a:pt x="15301" y="9445"/>
                </a:lnTo>
                <a:lnTo>
                  <a:pt x="15927" y="9961"/>
                </a:lnTo>
                <a:lnTo>
                  <a:pt x="16535" y="10513"/>
                </a:lnTo>
                <a:lnTo>
                  <a:pt x="17142" y="11065"/>
                </a:lnTo>
                <a:lnTo>
                  <a:pt x="17731" y="11636"/>
                </a:lnTo>
                <a:lnTo>
                  <a:pt x="18302" y="12225"/>
                </a:lnTo>
                <a:lnTo>
                  <a:pt x="18873" y="12833"/>
                </a:lnTo>
                <a:lnTo>
                  <a:pt x="19407" y="13459"/>
                </a:lnTo>
                <a:lnTo>
                  <a:pt x="19941" y="14085"/>
                </a:lnTo>
                <a:lnTo>
                  <a:pt x="20420" y="14748"/>
                </a:lnTo>
                <a:lnTo>
                  <a:pt x="20880" y="15411"/>
                </a:lnTo>
                <a:lnTo>
                  <a:pt x="21303" y="16092"/>
                </a:lnTo>
                <a:lnTo>
                  <a:pt x="21690" y="16773"/>
                </a:lnTo>
                <a:lnTo>
                  <a:pt x="21856" y="17123"/>
                </a:lnTo>
                <a:lnTo>
                  <a:pt x="22021" y="17473"/>
                </a:lnTo>
                <a:lnTo>
                  <a:pt x="22169" y="17822"/>
                </a:lnTo>
                <a:lnTo>
                  <a:pt x="22316" y="18172"/>
                </a:lnTo>
                <a:lnTo>
                  <a:pt x="22445" y="18522"/>
                </a:lnTo>
                <a:lnTo>
                  <a:pt x="22555" y="18872"/>
                </a:lnTo>
                <a:lnTo>
                  <a:pt x="22647" y="19222"/>
                </a:lnTo>
                <a:lnTo>
                  <a:pt x="22739" y="19572"/>
                </a:lnTo>
                <a:lnTo>
                  <a:pt x="22813" y="19921"/>
                </a:lnTo>
                <a:lnTo>
                  <a:pt x="22887" y="20271"/>
                </a:lnTo>
                <a:lnTo>
                  <a:pt x="22924" y="20603"/>
                </a:lnTo>
                <a:lnTo>
                  <a:pt x="22960" y="20934"/>
                </a:lnTo>
                <a:lnTo>
                  <a:pt x="23016" y="21597"/>
                </a:lnTo>
                <a:lnTo>
                  <a:pt x="23016" y="22260"/>
                </a:lnTo>
                <a:lnTo>
                  <a:pt x="22979" y="22886"/>
                </a:lnTo>
                <a:lnTo>
                  <a:pt x="22905" y="23512"/>
                </a:lnTo>
                <a:lnTo>
                  <a:pt x="22795" y="24119"/>
                </a:lnTo>
                <a:lnTo>
                  <a:pt x="22666" y="24708"/>
                </a:lnTo>
                <a:lnTo>
                  <a:pt x="22500" y="25298"/>
                </a:lnTo>
                <a:lnTo>
                  <a:pt x="22316" y="25850"/>
                </a:lnTo>
                <a:lnTo>
                  <a:pt x="22113" y="26384"/>
                </a:lnTo>
                <a:lnTo>
                  <a:pt x="21893" y="26899"/>
                </a:lnTo>
                <a:lnTo>
                  <a:pt x="21653" y="27397"/>
                </a:lnTo>
                <a:lnTo>
                  <a:pt x="21395" y="27875"/>
                </a:lnTo>
                <a:lnTo>
                  <a:pt x="21156" y="28336"/>
                </a:lnTo>
                <a:lnTo>
                  <a:pt x="20880" y="28777"/>
                </a:lnTo>
                <a:lnTo>
                  <a:pt x="20622" y="29182"/>
                </a:lnTo>
                <a:lnTo>
                  <a:pt x="20364" y="29569"/>
                </a:lnTo>
                <a:lnTo>
                  <a:pt x="20107" y="29919"/>
                </a:lnTo>
                <a:lnTo>
                  <a:pt x="19849" y="30250"/>
                </a:lnTo>
                <a:lnTo>
                  <a:pt x="19370" y="30821"/>
                </a:lnTo>
                <a:lnTo>
                  <a:pt x="18965" y="31281"/>
                </a:lnTo>
                <a:lnTo>
                  <a:pt x="18634" y="31631"/>
                </a:lnTo>
                <a:lnTo>
                  <a:pt x="18357" y="31907"/>
                </a:lnTo>
                <a:lnTo>
                  <a:pt x="17952" y="31889"/>
                </a:lnTo>
                <a:lnTo>
                  <a:pt x="17474" y="31852"/>
                </a:lnTo>
                <a:lnTo>
                  <a:pt x="16866" y="31779"/>
                </a:lnTo>
                <a:lnTo>
                  <a:pt x="16130" y="31650"/>
                </a:lnTo>
                <a:lnTo>
                  <a:pt x="15725" y="31576"/>
                </a:lnTo>
                <a:lnTo>
                  <a:pt x="15283" y="31466"/>
                </a:lnTo>
                <a:lnTo>
                  <a:pt x="14841" y="31355"/>
                </a:lnTo>
                <a:lnTo>
                  <a:pt x="14362" y="31226"/>
                </a:lnTo>
                <a:lnTo>
                  <a:pt x="13883" y="31079"/>
                </a:lnTo>
                <a:lnTo>
                  <a:pt x="13405" y="30895"/>
                </a:lnTo>
                <a:lnTo>
                  <a:pt x="12889" y="30711"/>
                </a:lnTo>
                <a:lnTo>
                  <a:pt x="12392" y="30490"/>
                </a:lnTo>
                <a:lnTo>
                  <a:pt x="11877" y="30250"/>
                </a:lnTo>
                <a:lnTo>
                  <a:pt x="11361" y="29974"/>
                </a:lnTo>
                <a:lnTo>
                  <a:pt x="10864" y="29680"/>
                </a:lnTo>
                <a:lnTo>
                  <a:pt x="10367" y="29348"/>
                </a:lnTo>
                <a:lnTo>
                  <a:pt x="9870" y="28998"/>
                </a:lnTo>
                <a:lnTo>
                  <a:pt x="9391" y="28612"/>
                </a:lnTo>
                <a:lnTo>
                  <a:pt x="8931" y="28188"/>
                </a:lnTo>
                <a:lnTo>
                  <a:pt x="8470" y="27728"/>
                </a:lnTo>
                <a:lnTo>
                  <a:pt x="8047" y="27249"/>
                </a:lnTo>
                <a:lnTo>
                  <a:pt x="7642" y="26715"/>
                </a:lnTo>
                <a:lnTo>
                  <a:pt x="7439" y="26439"/>
                </a:lnTo>
                <a:lnTo>
                  <a:pt x="7255" y="26145"/>
                </a:lnTo>
                <a:lnTo>
                  <a:pt x="7071" y="25850"/>
                </a:lnTo>
                <a:lnTo>
                  <a:pt x="6905" y="25555"/>
                </a:lnTo>
                <a:lnTo>
                  <a:pt x="6740" y="25224"/>
                </a:lnTo>
                <a:lnTo>
                  <a:pt x="6592" y="24893"/>
                </a:lnTo>
                <a:lnTo>
                  <a:pt x="6445" y="24561"/>
                </a:lnTo>
                <a:lnTo>
                  <a:pt x="6298" y="24211"/>
                </a:lnTo>
                <a:lnTo>
                  <a:pt x="6169" y="23861"/>
                </a:lnTo>
                <a:lnTo>
                  <a:pt x="6058" y="23493"/>
                </a:lnTo>
                <a:lnTo>
                  <a:pt x="5948" y="23125"/>
                </a:lnTo>
                <a:lnTo>
                  <a:pt x="5856" y="22738"/>
                </a:lnTo>
                <a:lnTo>
                  <a:pt x="5690" y="21965"/>
                </a:lnTo>
                <a:lnTo>
                  <a:pt x="5561" y="21192"/>
                </a:lnTo>
                <a:lnTo>
                  <a:pt x="5451" y="20382"/>
                </a:lnTo>
                <a:lnTo>
                  <a:pt x="5396" y="19572"/>
                </a:lnTo>
                <a:lnTo>
                  <a:pt x="5359" y="18761"/>
                </a:lnTo>
                <a:lnTo>
                  <a:pt x="5359" y="17933"/>
                </a:lnTo>
                <a:lnTo>
                  <a:pt x="5377" y="17104"/>
                </a:lnTo>
                <a:lnTo>
                  <a:pt x="5432" y="16276"/>
                </a:lnTo>
                <a:lnTo>
                  <a:pt x="5488" y="15447"/>
                </a:lnTo>
                <a:lnTo>
                  <a:pt x="5580" y="14637"/>
                </a:lnTo>
                <a:lnTo>
                  <a:pt x="5690" y="13827"/>
                </a:lnTo>
                <a:lnTo>
                  <a:pt x="5801" y="13035"/>
                </a:lnTo>
                <a:lnTo>
                  <a:pt x="5930" y="12262"/>
                </a:lnTo>
                <a:lnTo>
                  <a:pt x="6077" y="11489"/>
                </a:lnTo>
                <a:lnTo>
                  <a:pt x="6224" y="10752"/>
                </a:lnTo>
                <a:lnTo>
                  <a:pt x="6390" y="10053"/>
                </a:lnTo>
                <a:lnTo>
                  <a:pt x="6703" y="8709"/>
                </a:lnTo>
                <a:lnTo>
                  <a:pt x="7034" y="7512"/>
                </a:lnTo>
                <a:lnTo>
                  <a:pt x="7329" y="6481"/>
                </a:lnTo>
                <a:lnTo>
                  <a:pt x="7605" y="5634"/>
                </a:lnTo>
                <a:lnTo>
                  <a:pt x="7808" y="5008"/>
                </a:lnTo>
                <a:lnTo>
                  <a:pt x="7992" y="4456"/>
                </a:lnTo>
                <a:close/>
                <a:moveTo>
                  <a:pt x="1" y="0"/>
                </a:moveTo>
                <a:lnTo>
                  <a:pt x="1" y="53026"/>
                </a:lnTo>
                <a:lnTo>
                  <a:pt x="94269" y="53026"/>
                </a:lnTo>
                <a:lnTo>
                  <a:pt x="94269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53" name="Google Shape;53;p7"/>
          <p:cNvSpPr/>
          <p:nvPr/>
        </p:nvSpPr>
        <p:spPr>
          <a:xfrm>
            <a:off x="2007373" y="2801981"/>
            <a:ext cx="1494925" cy="907315"/>
          </a:xfrm>
          <a:custGeom>
            <a:avLst/>
            <a:gdLst/>
            <a:ahLst/>
            <a:cxnLst/>
            <a:rect l="l" t="t" r="r" b="b"/>
            <a:pathLst>
              <a:path w="15412" h="9354" extrusionOk="0">
                <a:moveTo>
                  <a:pt x="6224" y="1"/>
                </a:moveTo>
                <a:lnTo>
                  <a:pt x="5800" y="19"/>
                </a:lnTo>
                <a:lnTo>
                  <a:pt x="5377" y="75"/>
                </a:lnTo>
                <a:lnTo>
                  <a:pt x="4972" y="148"/>
                </a:lnTo>
                <a:lnTo>
                  <a:pt x="4659" y="240"/>
                </a:lnTo>
                <a:lnTo>
                  <a:pt x="4346" y="332"/>
                </a:lnTo>
                <a:lnTo>
                  <a:pt x="4051" y="424"/>
                </a:lnTo>
                <a:lnTo>
                  <a:pt x="3775" y="553"/>
                </a:lnTo>
                <a:lnTo>
                  <a:pt x="3517" y="682"/>
                </a:lnTo>
                <a:lnTo>
                  <a:pt x="3260" y="829"/>
                </a:lnTo>
                <a:lnTo>
                  <a:pt x="3020" y="977"/>
                </a:lnTo>
                <a:lnTo>
                  <a:pt x="2781" y="1142"/>
                </a:lnTo>
                <a:lnTo>
                  <a:pt x="2560" y="1308"/>
                </a:lnTo>
                <a:lnTo>
                  <a:pt x="2357" y="1474"/>
                </a:lnTo>
                <a:lnTo>
                  <a:pt x="2155" y="1658"/>
                </a:lnTo>
                <a:lnTo>
                  <a:pt x="1971" y="1842"/>
                </a:lnTo>
                <a:lnTo>
                  <a:pt x="1621" y="2247"/>
                </a:lnTo>
                <a:lnTo>
                  <a:pt x="1308" y="2652"/>
                </a:lnTo>
                <a:lnTo>
                  <a:pt x="1050" y="3057"/>
                </a:lnTo>
                <a:lnTo>
                  <a:pt x="811" y="3462"/>
                </a:lnTo>
                <a:lnTo>
                  <a:pt x="608" y="3867"/>
                </a:lnTo>
                <a:lnTo>
                  <a:pt x="424" y="4254"/>
                </a:lnTo>
                <a:lnTo>
                  <a:pt x="295" y="4622"/>
                </a:lnTo>
                <a:lnTo>
                  <a:pt x="166" y="4954"/>
                </a:lnTo>
                <a:lnTo>
                  <a:pt x="1" y="5524"/>
                </a:lnTo>
                <a:lnTo>
                  <a:pt x="10735" y="3628"/>
                </a:lnTo>
                <a:lnTo>
                  <a:pt x="10735" y="3628"/>
                </a:lnTo>
                <a:lnTo>
                  <a:pt x="166" y="6353"/>
                </a:lnTo>
                <a:lnTo>
                  <a:pt x="535" y="6795"/>
                </a:lnTo>
                <a:lnTo>
                  <a:pt x="792" y="7053"/>
                </a:lnTo>
                <a:lnTo>
                  <a:pt x="1069" y="7329"/>
                </a:lnTo>
                <a:lnTo>
                  <a:pt x="1382" y="7605"/>
                </a:lnTo>
                <a:lnTo>
                  <a:pt x="1731" y="7899"/>
                </a:lnTo>
                <a:lnTo>
                  <a:pt x="2118" y="8176"/>
                </a:lnTo>
                <a:lnTo>
                  <a:pt x="2542" y="8433"/>
                </a:lnTo>
                <a:lnTo>
                  <a:pt x="2983" y="8691"/>
                </a:lnTo>
                <a:lnTo>
                  <a:pt x="3462" y="8894"/>
                </a:lnTo>
                <a:lnTo>
                  <a:pt x="3720" y="9004"/>
                </a:lnTo>
                <a:lnTo>
                  <a:pt x="3978" y="9078"/>
                </a:lnTo>
                <a:lnTo>
                  <a:pt x="4235" y="9151"/>
                </a:lnTo>
                <a:lnTo>
                  <a:pt x="4512" y="9225"/>
                </a:lnTo>
                <a:lnTo>
                  <a:pt x="4806" y="9280"/>
                </a:lnTo>
                <a:lnTo>
                  <a:pt x="5082" y="9317"/>
                </a:lnTo>
                <a:lnTo>
                  <a:pt x="5377" y="9336"/>
                </a:lnTo>
                <a:lnTo>
                  <a:pt x="5672" y="9354"/>
                </a:lnTo>
                <a:lnTo>
                  <a:pt x="5985" y="9336"/>
                </a:lnTo>
                <a:lnTo>
                  <a:pt x="6298" y="9317"/>
                </a:lnTo>
                <a:lnTo>
                  <a:pt x="6611" y="9280"/>
                </a:lnTo>
                <a:lnTo>
                  <a:pt x="6942" y="9207"/>
                </a:lnTo>
                <a:lnTo>
                  <a:pt x="7347" y="9115"/>
                </a:lnTo>
                <a:lnTo>
                  <a:pt x="7752" y="8986"/>
                </a:lnTo>
                <a:lnTo>
                  <a:pt x="8139" y="8838"/>
                </a:lnTo>
                <a:lnTo>
                  <a:pt x="8544" y="8654"/>
                </a:lnTo>
                <a:lnTo>
                  <a:pt x="8930" y="8470"/>
                </a:lnTo>
                <a:lnTo>
                  <a:pt x="9317" y="8249"/>
                </a:lnTo>
                <a:lnTo>
                  <a:pt x="9704" y="8028"/>
                </a:lnTo>
                <a:lnTo>
                  <a:pt x="10072" y="7789"/>
                </a:lnTo>
                <a:lnTo>
                  <a:pt x="10440" y="7531"/>
                </a:lnTo>
                <a:lnTo>
                  <a:pt x="10808" y="7273"/>
                </a:lnTo>
                <a:lnTo>
                  <a:pt x="11158" y="6997"/>
                </a:lnTo>
                <a:lnTo>
                  <a:pt x="11508" y="6721"/>
                </a:lnTo>
                <a:lnTo>
                  <a:pt x="12171" y="6150"/>
                </a:lnTo>
                <a:lnTo>
                  <a:pt x="12797" y="5561"/>
                </a:lnTo>
                <a:lnTo>
                  <a:pt x="13349" y="5009"/>
                </a:lnTo>
                <a:lnTo>
                  <a:pt x="13865" y="4456"/>
                </a:lnTo>
                <a:lnTo>
                  <a:pt x="14325" y="3959"/>
                </a:lnTo>
                <a:lnTo>
                  <a:pt x="14693" y="3517"/>
                </a:lnTo>
                <a:lnTo>
                  <a:pt x="15227" y="2873"/>
                </a:lnTo>
                <a:lnTo>
                  <a:pt x="15411" y="2615"/>
                </a:lnTo>
                <a:lnTo>
                  <a:pt x="15154" y="2486"/>
                </a:lnTo>
                <a:lnTo>
                  <a:pt x="14399" y="2100"/>
                </a:lnTo>
                <a:lnTo>
                  <a:pt x="13865" y="1860"/>
                </a:lnTo>
                <a:lnTo>
                  <a:pt x="13239" y="1603"/>
                </a:lnTo>
                <a:lnTo>
                  <a:pt x="12558" y="1327"/>
                </a:lnTo>
                <a:lnTo>
                  <a:pt x="11803" y="1032"/>
                </a:lnTo>
                <a:lnTo>
                  <a:pt x="11011" y="774"/>
                </a:lnTo>
                <a:lnTo>
                  <a:pt x="10164" y="535"/>
                </a:lnTo>
                <a:lnTo>
                  <a:pt x="9741" y="406"/>
                </a:lnTo>
                <a:lnTo>
                  <a:pt x="9299" y="314"/>
                </a:lnTo>
                <a:lnTo>
                  <a:pt x="8857" y="222"/>
                </a:lnTo>
                <a:lnTo>
                  <a:pt x="8415" y="148"/>
                </a:lnTo>
                <a:lnTo>
                  <a:pt x="7973" y="75"/>
                </a:lnTo>
                <a:lnTo>
                  <a:pt x="7531" y="38"/>
                </a:lnTo>
                <a:lnTo>
                  <a:pt x="7089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54" name="Google Shape;54;p7"/>
          <p:cNvSpPr/>
          <p:nvPr/>
        </p:nvSpPr>
        <p:spPr>
          <a:xfrm rot="758744">
            <a:off x="1198314" y="3395329"/>
            <a:ext cx="582376" cy="869781"/>
          </a:xfrm>
          <a:custGeom>
            <a:avLst/>
            <a:gdLst/>
            <a:ahLst/>
            <a:cxnLst/>
            <a:rect l="l" t="t" r="r" b="b"/>
            <a:pathLst>
              <a:path w="6004" h="8967" extrusionOk="0">
                <a:moveTo>
                  <a:pt x="4383" y="0"/>
                </a:moveTo>
                <a:lnTo>
                  <a:pt x="4015" y="19"/>
                </a:lnTo>
                <a:lnTo>
                  <a:pt x="3757" y="56"/>
                </a:lnTo>
                <a:lnTo>
                  <a:pt x="3481" y="93"/>
                </a:lnTo>
                <a:lnTo>
                  <a:pt x="3168" y="166"/>
                </a:lnTo>
                <a:lnTo>
                  <a:pt x="2836" y="258"/>
                </a:lnTo>
                <a:lnTo>
                  <a:pt x="2486" y="387"/>
                </a:lnTo>
                <a:lnTo>
                  <a:pt x="2137" y="534"/>
                </a:lnTo>
                <a:lnTo>
                  <a:pt x="1787" y="737"/>
                </a:lnTo>
                <a:lnTo>
                  <a:pt x="1621" y="847"/>
                </a:lnTo>
                <a:lnTo>
                  <a:pt x="1455" y="958"/>
                </a:lnTo>
                <a:lnTo>
                  <a:pt x="1290" y="1087"/>
                </a:lnTo>
                <a:lnTo>
                  <a:pt x="1142" y="1234"/>
                </a:lnTo>
                <a:lnTo>
                  <a:pt x="995" y="1400"/>
                </a:lnTo>
                <a:lnTo>
                  <a:pt x="848" y="1565"/>
                </a:lnTo>
                <a:lnTo>
                  <a:pt x="719" y="1750"/>
                </a:lnTo>
                <a:lnTo>
                  <a:pt x="590" y="1934"/>
                </a:lnTo>
                <a:lnTo>
                  <a:pt x="480" y="2155"/>
                </a:lnTo>
                <a:lnTo>
                  <a:pt x="369" y="2376"/>
                </a:lnTo>
                <a:lnTo>
                  <a:pt x="277" y="2615"/>
                </a:lnTo>
                <a:lnTo>
                  <a:pt x="203" y="2854"/>
                </a:lnTo>
                <a:lnTo>
                  <a:pt x="148" y="3112"/>
                </a:lnTo>
                <a:lnTo>
                  <a:pt x="93" y="3370"/>
                </a:lnTo>
                <a:lnTo>
                  <a:pt x="56" y="3628"/>
                </a:lnTo>
                <a:lnTo>
                  <a:pt x="19" y="3904"/>
                </a:lnTo>
                <a:lnTo>
                  <a:pt x="1" y="4456"/>
                </a:lnTo>
                <a:lnTo>
                  <a:pt x="1" y="5008"/>
                </a:lnTo>
                <a:lnTo>
                  <a:pt x="38" y="5542"/>
                </a:lnTo>
                <a:lnTo>
                  <a:pt x="93" y="6076"/>
                </a:lnTo>
                <a:lnTo>
                  <a:pt x="185" y="6592"/>
                </a:lnTo>
                <a:lnTo>
                  <a:pt x="277" y="7089"/>
                </a:lnTo>
                <a:lnTo>
                  <a:pt x="369" y="7531"/>
                </a:lnTo>
                <a:lnTo>
                  <a:pt x="553" y="8286"/>
                </a:lnTo>
                <a:lnTo>
                  <a:pt x="701" y="8783"/>
                </a:lnTo>
                <a:lnTo>
                  <a:pt x="756" y="8967"/>
                </a:lnTo>
                <a:lnTo>
                  <a:pt x="940" y="8875"/>
                </a:lnTo>
                <a:lnTo>
                  <a:pt x="1400" y="8636"/>
                </a:lnTo>
                <a:lnTo>
                  <a:pt x="2063" y="8249"/>
                </a:lnTo>
                <a:lnTo>
                  <a:pt x="2450" y="7991"/>
                </a:lnTo>
                <a:lnTo>
                  <a:pt x="2855" y="7715"/>
                </a:lnTo>
                <a:lnTo>
                  <a:pt x="3278" y="7420"/>
                </a:lnTo>
                <a:lnTo>
                  <a:pt x="3702" y="7089"/>
                </a:lnTo>
                <a:lnTo>
                  <a:pt x="4125" y="6721"/>
                </a:lnTo>
                <a:lnTo>
                  <a:pt x="4512" y="6334"/>
                </a:lnTo>
                <a:lnTo>
                  <a:pt x="4880" y="5947"/>
                </a:lnTo>
                <a:lnTo>
                  <a:pt x="5064" y="5727"/>
                </a:lnTo>
                <a:lnTo>
                  <a:pt x="5211" y="5524"/>
                </a:lnTo>
                <a:lnTo>
                  <a:pt x="5359" y="5303"/>
                </a:lnTo>
                <a:lnTo>
                  <a:pt x="5506" y="5082"/>
                </a:lnTo>
                <a:lnTo>
                  <a:pt x="5616" y="4843"/>
                </a:lnTo>
                <a:lnTo>
                  <a:pt x="5727" y="4622"/>
                </a:lnTo>
                <a:lnTo>
                  <a:pt x="5819" y="4382"/>
                </a:lnTo>
                <a:lnTo>
                  <a:pt x="5893" y="4162"/>
                </a:lnTo>
                <a:lnTo>
                  <a:pt x="5929" y="3941"/>
                </a:lnTo>
                <a:lnTo>
                  <a:pt x="5966" y="3701"/>
                </a:lnTo>
                <a:lnTo>
                  <a:pt x="6003" y="3499"/>
                </a:lnTo>
                <a:lnTo>
                  <a:pt x="6003" y="3278"/>
                </a:lnTo>
                <a:lnTo>
                  <a:pt x="6003" y="3057"/>
                </a:lnTo>
                <a:lnTo>
                  <a:pt x="5985" y="2854"/>
                </a:lnTo>
                <a:lnTo>
                  <a:pt x="5948" y="2652"/>
                </a:lnTo>
                <a:lnTo>
                  <a:pt x="5911" y="2449"/>
                </a:lnTo>
                <a:lnTo>
                  <a:pt x="5801" y="2063"/>
                </a:lnTo>
                <a:lnTo>
                  <a:pt x="5672" y="1713"/>
                </a:lnTo>
                <a:lnTo>
                  <a:pt x="5506" y="1381"/>
                </a:lnTo>
                <a:lnTo>
                  <a:pt x="5340" y="1087"/>
                </a:lnTo>
                <a:lnTo>
                  <a:pt x="5175" y="811"/>
                </a:lnTo>
                <a:lnTo>
                  <a:pt x="5009" y="571"/>
                </a:lnTo>
                <a:lnTo>
                  <a:pt x="4843" y="369"/>
                </a:lnTo>
                <a:lnTo>
                  <a:pt x="4604" y="93"/>
                </a:lnTo>
                <a:lnTo>
                  <a:pt x="4512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55" name="Google Shape;55;p7"/>
          <p:cNvSpPr/>
          <p:nvPr/>
        </p:nvSpPr>
        <p:spPr>
          <a:xfrm>
            <a:off x="1993115" y="0"/>
            <a:ext cx="1828888" cy="1393078"/>
          </a:xfrm>
          <a:custGeom>
            <a:avLst/>
            <a:gdLst/>
            <a:ahLst/>
            <a:cxnLst/>
            <a:rect l="l" t="t" r="r" b="b"/>
            <a:pathLst>
              <a:path w="18855" h="14362" extrusionOk="0">
                <a:moveTo>
                  <a:pt x="1400" y="0"/>
                </a:moveTo>
                <a:lnTo>
                  <a:pt x="1087" y="552"/>
                </a:lnTo>
                <a:lnTo>
                  <a:pt x="811" y="1123"/>
                </a:lnTo>
                <a:lnTo>
                  <a:pt x="571" y="1712"/>
                </a:lnTo>
                <a:lnTo>
                  <a:pt x="461" y="2025"/>
                </a:lnTo>
                <a:lnTo>
                  <a:pt x="369" y="2320"/>
                </a:lnTo>
                <a:lnTo>
                  <a:pt x="277" y="2633"/>
                </a:lnTo>
                <a:lnTo>
                  <a:pt x="203" y="2964"/>
                </a:lnTo>
                <a:lnTo>
                  <a:pt x="148" y="3277"/>
                </a:lnTo>
                <a:lnTo>
                  <a:pt x="93" y="3609"/>
                </a:lnTo>
                <a:lnTo>
                  <a:pt x="56" y="3922"/>
                </a:lnTo>
                <a:lnTo>
                  <a:pt x="19" y="4253"/>
                </a:lnTo>
                <a:lnTo>
                  <a:pt x="0" y="4603"/>
                </a:lnTo>
                <a:lnTo>
                  <a:pt x="0" y="4934"/>
                </a:lnTo>
                <a:lnTo>
                  <a:pt x="19" y="5413"/>
                </a:lnTo>
                <a:lnTo>
                  <a:pt x="56" y="5892"/>
                </a:lnTo>
                <a:lnTo>
                  <a:pt x="111" y="6370"/>
                </a:lnTo>
                <a:lnTo>
                  <a:pt x="185" y="6831"/>
                </a:lnTo>
                <a:lnTo>
                  <a:pt x="295" y="7291"/>
                </a:lnTo>
                <a:lnTo>
                  <a:pt x="424" y="7733"/>
                </a:lnTo>
                <a:lnTo>
                  <a:pt x="571" y="8175"/>
                </a:lnTo>
                <a:lnTo>
                  <a:pt x="737" y="8598"/>
                </a:lnTo>
                <a:lnTo>
                  <a:pt x="921" y="9022"/>
                </a:lnTo>
                <a:lnTo>
                  <a:pt x="1142" y="9427"/>
                </a:lnTo>
                <a:lnTo>
                  <a:pt x="1363" y="9813"/>
                </a:lnTo>
                <a:lnTo>
                  <a:pt x="1602" y="10200"/>
                </a:lnTo>
                <a:lnTo>
                  <a:pt x="1878" y="10568"/>
                </a:lnTo>
                <a:lnTo>
                  <a:pt x="2155" y="10937"/>
                </a:lnTo>
                <a:lnTo>
                  <a:pt x="2449" y="11268"/>
                </a:lnTo>
                <a:lnTo>
                  <a:pt x="2762" y="11599"/>
                </a:lnTo>
                <a:lnTo>
                  <a:pt x="3094" y="11912"/>
                </a:lnTo>
                <a:lnTo>
                  <a:pt x="3425" y="12207"/>
                </a:lnTo>
                <a:lnTo>
                  <a:pt x="3793" y="12483"/>
                </a:lnTo>
                <a:lnTo>
                  <a:pt x="4162" y="12759"/>
                </a:lnTo>
                <a:lnTo>
                  <a:pt x="4548" y="12999"/>
                </a:lnTo>
                <a:lnTo>
                  <a:pt x="4935" y="13220"/>
                </a:lnTo>
                <a:lnTo>
                  <a:pt x="5340" y="13441"/>
                </a:lnTo>
                <a:lnTo>
                  <a:pt x="5763" y="13625"/>
                </a:lnTo>
                <a:lnTo>
                  <a:pt x="6187" y="13790"/>
                </a:lnTo>
                <a:lnTo>
                  <a:pt x="6629" y="13938"/>
                </a:lnTo>
                <a:lnTo>
                  <a:pt x="7071" y="14066"/>
                </a:lnTo>
                <a:lnTo>
                  <a:pt x="7531" y="14177"/>
                </a:lnTo>
                <a:lnTo>
                  <a:pt x="7991" y="14251"/>
                </a:lnTo>
                <a:lnTo>
                  <a:pt x="8470" y="14306"/>
                </a:lnTo>
                <a:lnTo>
                  <a:pt x="8949" y="14343"/>
                </a:lnTo>
                <a:lnTo>
                  <a:pt x="9427" y="14361"/>
                </a:lnTo>
                <a:lnTo>
                  <a:pt x="9906" y="14343"/>
                </a:lnTo>
                <a:lnTo>
                  <a:pt x="10385" y="14306"/>
                </a:lnTo>
                <a:lnTo>
                  <a:pt x="10863" y="14251"/>
                </a:lnTo>
                <a:lnTo>
                  <a:pt x="11324" y="14177"/>
                </a:lnTo>
                <a:lnTo>
                  <a:pt x="11784" y="14066"/>
                </a:lnTo>
                <a:lnTo>
                  <a:pt x="12226" y="13938"/>
                </a:lnTo>
                <a:lnTo>
                  <a:pt x="12668" y="13790"/>
                </a:lnTo>
                <a:lnTo>
                  <a:pt x="13091" y="13625"/>
                </a:lnTo>
                <a:lnTo>
                  <a:pt x="13515" y="13441"/>
                </a:lnTo>
                <a:lnTo>
                  <a:pt x="13920" y="13220"/>
                </a:lnTo>
                <a:lnTo>
                  <a:pt x="14306" y="12999"/>
                </a:lnTo>
                <a:lnTo>
                  <a:pt x="14693" y="12759"/>
                </a:lnTo>
                <a:lnTo>
                  <a:pt x="15061" y="12483"/>
                </a:lnTo>
                <a:lnTo>
                  <a:pt x="15430" y="12207"/>
                </a:lnTo>
                <a:lnTo>
                  <a:pt x="15761" y="11912"/>
                </a:lnTo>
                <a:lnTo>
                  <a:pt x="16092" y="11599"/>
                </a:lnTo>
                <a:lnTo>
                  <a:pt x="16405" y="11268"/>
                </a:lnTo>
                <a:lnTo>
                  <a:pt x="16700" y="10937"/>
                </a:lnTo>
                <a:lnTo>
                  <a:pt x="16976" y="10568"/>
                </a:lnTo>
                <a:lnTo>
                  <a:pt x="17252" y="10200"/>
                </a:lnTo>
                <a:lnTo>
                  <a:pt x="17492" y="9813"/>
                </a:lnTo>
                <a:lnTo>
                  <a:pt x="17713" y="9427"/>
                </a:lnTo>
                <a:lnTo>
                  <a:pt x="17933" y="9022"/>
                </a:lnTo>
                <a:lnTo>
                  <a:pt x="18118" y="8598"/>
                </a:lnTo>
                <a:lnTo>
                  <a:pt x="18283" y="8175"/>
                </a:lnTo>
                <a:lnTo>
                  <a:pt x="18431" y="7733"/>
                </a:lnTo>
                <a:lnTo>
                  <a:pt x="18559" y="7291"/>
                </a:lnTo>
                <a:lnTo>
                  <a:pt x="18670" y="6831"/>
                </a:lnTo>
                <a:lnTo>
                  <a:pt x="18744" y="6370"/>
                </a:lnTo>
                <a:lnTo>
                  <a:pt x="18799" y="5892"/>
                </a:lnTo>
                <a:lnTo>
                  <a:pt x="18836" y="5413"/>
                </a:lnTo>
                <a:lnTo>
                  <a:pt x="18854" y="4934"/>
                </a:lnTo>
                <a:lnTo>
                  <a:pt x="18854" y="4603"/>
                </a:lnTo>
                <a:lnTo>
                  <a:pt x="18836" y="4253"/>
                </a:lnTo>
                <a:lnTo>
                  <a:pt x="18799" y="3922"/>
                </a:lnTo>
                <a:lnTo>
                  <a:pt x="18762" y="3609"/>
                </a:lnTo>
                <a:lnTo>
                  <a:pt x="18707" y="3277"/>
                </a:lnTo>
                <a:lnTo>
                  <a:pt x="18652" y="2964"/>
                </a:lnTo>
                <a:lnTo>
                  <a:pt x="18578" y="2633"/>
                </a:lnTo>
                <a:lnTo>
                  <a:pt x="18486" y="2320"/>
                </a:lnTo>
                <a:lnTo>
                  <a:pt x="18394" y="2025"/>
                </a:lnTo>
                <a:lnTo>
                  <a:pt x="18283" y="1712"/>
                </a:lnTo>
                <a:lnTo>
                  <a:pt x="18044" y="1123"/>
                </a:lnTo>
                <a:lnTo>
                  <a:pt x="17768" y="552"/>
                </a:lnTo>
                <a:lnTo>
                  <a:pt x="17455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56" name="Google Shape;56;p7"/>
          <p:cNvSpPr/>
          <p:nvPr/>
        </p:nvSpPr>
        <p:spPr>
          <a:xfrm>
            <a:off x="1793105" y="4243274"/>
            <a:ext cx="1271637" cy="900137"/>
          </a:xfrm>
          <a:custGeom>
            <a:avLst/>
            <a:gdLst/>
            <a:ahLst/>
            <a:cxnLst/>
            <a:rect l="l" t="t" r="r" b="b"/>
            <a:pathLst>
              <a:path w="13110" h="9280" extrusionOk="0">
                <a:moveTo>
                  <a:pt x="6224" y="0"/>
                </a:moveTo>
                <a:lnTo>
                  <a:pt x="5892" y="37"/>
                </a:lnTo>
                <a:lnTo>
                  <a:pt x="5561" y="74"/>
                </a:lnTo>
                <a:lnTo>
                  <a:pt x="5229" y="129"/>
                </a:lnTo>
                <a:lnTo>
                  <a:pt x="4916" y="203"/>
                </a:lnTo>
                <a:lnTo>
                  <a:pt x="4603" y="295"/>
                </a:lnTo>
                <a:lnTo>
                  <a:pt x="4309" y="405"/>
                </a:lnTo>
                <a:lnTo>
                  <a:pt x="3996" y="516"/>
                </a:lnTo>
                <a:lnTo>
                  <a:pt x="3720" y="644"/>
                </a:lnTo>
                <a:lnTo>
                  <a:pt x="3425" y="792"/>
                </a:lnTo>
                <a:lnTo>
                  <a:pt x="3149" y="957"/>
                </a:lnTo>
                <a:lnTo>
                  <a:pt x="2891" y="1123"/>
                </a:lnTo>
                <a:lnTo>
                  <a:pt x="2633" y="1307"/>
                </a:lnTo>
                <a:lnTo>
                  <a:pt x="2394" y="1491"/>
                </a:lnTo>
                <a:lnTo>
                  <a:pt x="2155" y="1694"/>
                </a:lnTo>
                <a:lnTo>
                  <a:pt x="1915" y="1915"/>
                </a:lnTo>
                <a:lnTo>
                  <a:pt x="1694" y="2154"/>
                </a:lnTo>
                <a:lnTo>
                  <a:pt x="1492" y="2394"/>
                </a:lnTo>
                <a:lnTo>
                  <a:pt x="1308" y="2633"/>
                </a:lnTo>
                <a:lnTo>
                  <a:pt x="1123" y="2891"/>
                </a:lnTo>
                <a:lnTo>
                  <a:pt x="958" y="3148"/>
                </a:lnTo>
                <a:lnTo>
                  <a:pt x="792" y="3425"/>
                </a:lnTo>
                <a:lnTo>
                  <a:pt x="645" y="3719"/>
                </a:lnTo>
                <a:lnTo>
                  <a:pt x="516" y="3995"/>
                </a:lnTo>
                <a:lnTo>
                  <a:pt x="405" y="4308"/>
                </a:lnTo>
                <a:lnTo>
                  <a:pt x="295" y="4603"/>
                </a:lnTo>
                <a:lnTo>
                  <a:pt x="203" y="4916"/>
                </a:lnTo>
                <a:lnTo>
                  <a:pt x="129" y="5229"/>
                </a:lnTo>
                <a:lnTo>
                  <a:pt x="74" y="5560"/>
                </a:lnTo>
                <a:lnTo>
                  <a:pt x="37" y="5892"/>
                </a:lnTo>
                <a:lnTo>
                  <a:pt x="0" y="6223"/>
                </a:lnTo>
                <a:lnTo>
                  <a:pt x="0" y="6555"/>
                </a:lnTo>
                <a:lnTo>
                  <a:pt x="19" y="6923"/>
                </a:lnTo>
                <a:lnTo>
                  <a:pt x="37" y="7273"/>
                </a:lnTo>
                <a:lnTo>
                  <a:pt x="92" y="7622"/>
                </a:lnTo>
                <a:lnTo>
                  <a:pt x="148" y="7972"/>
                </a:lnTo>
                <a:lnTo>
                  <a:pt x="240" y="8304"/>
                </a:lnTo>
                <a:lnTo>
                  <a:pt x="332" y="8635"/>
                </a:lnTo>
                <a:lnTo>
                  <a:pt x="461" y="8967"/>
                </a:lnTo>
                <a:lnTo>
                  <a:pt x="590" y="9280"/>
                </a:lnTo>
                <a:lnTo>
                  <a:pt x="12520" y="9280"/>
                </a:lnTo>
                <a:lnTo>
                  <a:pt x="12649" y="8967"/>
                </a:lnTo>
                <a:lnTo>
                  <a:pt x="12778" y="8635"/>
                </a:lnTo>
                <a:lnTo>
                  <a:pt x="12870" y="8304"/>
                </a:lnTo>
                <a:lnTo>
                  <a:pt x="12962" y="7972"/>
                </a:lnTo>
                <a:lnTo>
                  <a:pt x="13017" y="7622"/>
                </a:lnTo>
                <a:lnTo>
                  <a:pt x="13073" y="7273"/>
                </a:lnTo>
                <a:lnTo>
                  <a:pt x="13091" y="6923"/>
                </a:lnTo>
                <a:lnTo>
                  <a:pt x="13110" y="6555"/>
                </a:lnTo>
                <a:lnTo>
                  <a:pt x="13110" y="6223"/>
                </a:lnTo>
                <a:lnTo>
                  <a:pt x="13073" y="5892"/>
                </a:lnTo>
                <a:lnTo>
                  <a:pt x="13036" y="5560"/>
                </a:lnTo>
                <a:lnTo>
                  <a:pt x="12981" y="5229"/>
                </a:lnTo>
                <a:lnTo>
                  <a:pt x="12907" y="4916"/>
                </a:lnTo>
                <a:lnTo>
                  <a:pt x="12815" y="4603"/>
                </a:lnTo>
                <a:lnTo>
                  <a:pt x="12704" y="4308"/>
                </a:lnTo>
                <a:lnTo>
                  <a:pt x="12594" y="3995"/>
                </a:lnTo>
                <a:lnTo>
                  <a:pt x="12465" y="3719"/>
                </a:lnTo>
                <a:lnTo>
                  <a:pt x="12318" y="3425"/>
                </a:lnTo>
                <a:lnTo>
                  <a:pt x="12152" y="3148"/>
                </a:lnTo>
                <a:lnTo>
                  <a:pt x="11986" y="2891"/>
                </a:lnTo>
                <a:lnTo>
                  <a:pt x="11802" y="2633"/>
                </a:lnTo>
                <a:lnTo>
                  <a:pt x="11618" y="2394"/>
                </a:lnTo>
                <a:lnTo>
                  <a:pt x="11416" y="2154"/>
                </a:lnTo>
                <a:lnTo>
                  <a:pt x="11195" y="1915"/>
                </a:lnTo>
                <a:lnTo>
                  <a:pt x="10955" y="1694"/>
                </a:lnTo>
                <a:lnTo>
                  <a:pt x="10716" y="1491"/>
                </a:lnTo>
                <a:lnTo>
                  <a:pt x="10477" y="1307"/>
                </a:lnTo>
                <a:lnTo>
                  <a:pt x="10219" y="1123"/>
                </a:lnTo>
                <a:lnTo>
                  <a:pt x="9961" y="957"/>
                </a:lnTo>
                <a:lnTo>
                  <a:pt x="9685" y="792"/>
                </a:lnTo>
                <a:lnTo>
                  <a:pt x="9390" y="644"/>
                </a:lnTo>
                <a:lnTo>
                  <a:pt x="9114" y="516"/>
                </a:lnTo>
                <a:lnTo>
                  <a:pt x="8801" y="405"/>
                </a:lnTo>
                <a:lnTo>
                  <a:pt x="8507" y="295"/>
                </a:lnTo>
                <a:lnTo>
                  <a:pt x="8194" y="203"/>
                </a:lnTo>
                <a:lnTo>
                  <a:pt x="7881" y="129"/>
                </a:lnTo>
                <a:lnTo>
                  <a:pt x="7549" y="74"/>
                </a:lnTo>
                <a:lnTo>
                  <a:pt x="7218" y="37"/>
                </a:lnTo>
                <a:lnTo>
                  <a:pt x="6886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57" name="Google Shape;57;p7"/>
          <p:cNvSpPr/>
          <p:nvPr/>
        </p:nvSpPr>
        <p:spPr>
          <a:xfrm>
            <a:off x="0" y="2907418"/>
            <a:ext cx="971624" cy="1607346"/>
          </a:xfrm>
          <a:custGeom>
            <a:avLst/>
            <a:gdLst/>
            <a:ahLst/>
            <a:cxnLst/>
            <a:rect l="l" t="t" r="r" b="b"/>
            <a:pathLst>
              <a:path w="10017" h="16571" extrusionOk="0">
                <a:moveTo>
                  <a:pt x="1732" y="0"/>
                </a:moveTo>
                <a:lnTo>
                  <a:pt x="1290" y="19"/>
                </a:lnTo>
                <a:lnTo>
                  <a:pt x="848" y="55"/>
                </a:lnTo>
                <a:lnTo>
                  <a:pt x="424" y="111"/>
                </a:lnTo>
                <a:lnTo>
                  <a:pt x="1" y="184"/>
                </a:lnTo>
                <a:lnTo>
                  <a:pt x="1" y="16387"/>
                </a:lnTo>
                <a:lnTo>
                  <a:pt x="424" y="16460"/>
                </a:lnTo>
                <a:lnTo>
                  <a:pt x="848" y="16515"/>
                </a:lnTo>
                <a:lnTo>
                  <a:pt x="1290" y="16552"/>
                </a:lnTo>
                <a:lnTo>
                  <a:pt x="1732" y="16571"/>
                </a:lnTo>
                <a:lnTo>
                  <a:pt x="2155" y="16552"/>
                </a:lnTo>
                <a:lnTo>
                  <a:pt x="2579" y="16534"/>
                </a:lnTo>
                <a:lnTo>
                  <a:pt x="3002" y="16479"/>
                </a:lnTo>
                <a:lnTo>
                  <a:pt x="3407" y="16405"/>
                </a:lnTo>
                <a:lnTo>
                  <a:pt x="3794" y="16313"/>
                </a:lnTo>
                <a:lnTo>
                  <a:pt x="4199" y="16202"/>
                </a:lnTo>
                <a:lnTo>
                  <a:pt x="4586" y="16074"/>
                </a:lnTo>
                <a:lnTo>
                  <a:pt x="4954" y="15926"/>
                </a:lnTo>
                <a:lnTo>
                  <a:pt x="5322" y="15761"/>
                </a:lnTo>
                <a:lnTo>
                  <a:pt x="5672" y="15576"/>
                </a:lnTo>
                <a:lnTo>
                  <a:pt x="6022" y="15374"/>
                </a:lnTo>
                <a:lnTo>
                  <a:pt x="6371" y="15153"/>
                </a:lnTo>
                <a:lnTo>
                  <a:pt x="6684" y="14932"/>
                </a:lnTo>
                <a:lnTo>
                  <a:pt x="6997" y="14674"/>
                </a:lnTo>
                <a:lnTo>
                  <a:pt x="7310" y="14416"/>
                </a:lnTo>
                <a:lnTo>
                  <a:pt x="7587" y="14140"/>
                </a:lnTo>
                <a:lnTo>
                  <a:pt x="7863" y="13864"/>
                </a:lnTo>
                <a:lnTo>
                  <a:pt x="8121" y="13551"/>
                </a:lnTo>
                <a:lnTo>
                  <a:pt x="8378" y="13238"/>
                </a:lnTo>
                <a:lnTo>
                  <a:pt x="8599" y="12925"/>
                </a:lnTo>
                <a:lnTo>
                  <a:pt x="8820" y="12575"/>
                </a:lnTo>
                <a:lnTo>
                  <a:pt x="9023" y="12225"/>
                </a:lnTo>
                <a:lnTo>
                  <a:pt x="9207" y="11876"/>
                </a:lnTo>
                <a:lnTo>
                  <a:pt x="9373" y="11507"/>
                </a:lnTo>
                <a:lnTo>
                  <a:pt x="9520" y="11139"/>
                </a:lnTo>
                <a:lnTo>
                  <a:pt x="9649" y="10753"/>
                </a:lnTo>
                <a:lnTo>
                  <a:pt x="9759" y="10348"/>
                </a:lnTo>
                <a:lnTo>
                  <a:pt x="9851" y="9961"/>
                </a:lnTo>
                <a:lnTo>
                  <a:pt x="9925" y="9556"/>
                </a:lnTo>
                <a:lnTo>
                  <a:pt x="9980" y="9132"/>
                </a:lnTo>
                <a:lnTo>
                  <a:pt x="9999" y="8709"/>
                </a:lnTo>
                <a:lnTo>
                  <a:pt x="10017" y="8285"/>
                </a:lnTo>
                <a:lnTo>
                  <a:pt x="9999" y="7862"/>
                </a:lnTo>
                <a:lnTo>
                  <a:pt x="9980" y="7438"/>
                </a:lnTo>
                <a:lnTo>
                  <a:pt x="9925" y="7015"/>
                </a:lnTo>
                <a:lnTo>
                  <a:pt x="9851" y="6610"/>
                </a:lnTo>
                <a:lnTo>
                  <a:pt x="9759" y="6223"/>
                </a:lnTo>
                <a:lnTo>
                  <a:pt x="9649" y="5818"/>
                </a:lnTo>
                <a:lnTo>
                  <a:pt x="9520" y="5432"/>
                </a:lnTo>
                <a:lnTo>
                  <a:pt x="9373" y="5063"/>
                </a:lnTo>
                <a:lnTo>
                  <a:pt x="9207" y="4695"/>
                </a:lnTo>
                <a:lnTo>
                  <a:pt x="9023" y="4345"/>
                </a:lnTo>
                <a:lnTo>
                  <a:pt x="8820" y="3995"/>
                </a:lnTo>
                <a:lnTo>
                  <a:pt x="8599" y="3646"/>
                </a:lnTo>
                <a:lnTo>
                  <a:pt x="8378" y="3333"/>
                </a:lnTo>
                <a:lnTo>
                  <a:pt x="8121" y="3020"/>
                </a:lnTo>
                <a:lnTo>
                  <a:pt x="7863" y="2707"/>
                </a:lnTo>
                <a:lnTo>
                  <a:pt x="7587" y="2430"/>
                </a:lnTo>
                <a:lnTo>
                  <a:pt x="7310" y="2154"/>
                </a:lnTo>
                <a:lnTo>
                  <a:pt x="6997" y="1897"/>
                </a:lnTo>
                <a:lnTo>
                  <a:pt x="6684" y="1639"/>
                </a:lnTo>
                <a:lnTo>
                  <a:pt x="6371" y="1418"/>
                </a:lnTo>
                <a:lnTo>
                  <a:pt x="6022" y="1197"/>
                </a:lnTo>
                <a:lnTo>
                  <a:pt x="5672" y="994"/>
                </a:lnTo>
                <a:lnTo>
                  <a:pt x="5322" y="810"/>
                </a:lnTo>
                <a:lnTo>
                  <a:pt x="4954" y="645"/>
                </a:lnTo>
                <a:lnTo>
                  <a:pt x="4586" y="497"/>
                </a:lnTo>
                <a:lnTo>
                  <a:pt x="4199" y="368"/>
                </a:lnTo>
                <a:lnTo>
                  <a:pt x="3794" y="258"/>
                </a:lnTo>
                <a:lnTo>
                  <a:pt x="3407" y="166"/>
                </a:lnTo>
                <a:lnTo>
                  <a:pt x="3002" y="92"/>
                </a:lnTo>
                <a:lnTo>
                  <a:pt x="2579" y="37"/>
                </a:lnTo>
                <a:lnTo>
                  <a:pt x="2155" y="19"/>
                </a:lnTo>
                <a:lnTo>
                  <a:pt x="1732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58" name="Google Shape;58;p7"/>
          <p:cNvSpPr txBox="1">
            <a:spLocks noGrp="1"/>
          </p:cNvSpPr>
          <p:nvPr>
            <p:ph type="title"/>
          </p:nvPr>
        </p:nvSpPr>
        <p:spPr>
          <a:xfrm>
            <a:off x="3822000" y="893225"/>
            <a:ext cx="4864800" cy="690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7"/>
          <p:cNvSpPr txBox="1">
            <a:spLocks noGrp="1"/>
          </p:cNvSpPr>
          <p:nvPr>
            <p:ph type="body" idx="1"/>
          </p:nvPr>
        </p:nvSpPr>
        <p:spPr>
          <a:xfrm>
            <a:off x="3822000" y="1725900"/>
            <a:ext cx="2361300" cy="302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600"/>
              </a:spcBef>
              <a:spcAft>
                <a:spcPts val="0"/>
              </a:spcAft>
              <a:buSzPts val="1800"/>
              <a:buChar char="⊷"/>
              <a:defRPr sz="1800"/>
            </a:lvl1pPr>
            <a:lvl2pPr marL="914400" lvl="1" indent="-342900">
              <a:spcBef>
                <a:spcPts val="0"/>
              </a:spcBef>
              <a:spcAft>
                <a:spcPts val="0"/>
              </a:spcAft>
              <a:buSzPts val="1800"/>
              <a:buChar char="⊶"/>
              <a:defRPr sz="1800"/>
            </a:lvl2pPr>
            <a:lvl3pPr marL="1371600" lvl="2" indent="-342900">
              <a:spcBef>
                <a:spcPts val="0"/>
              </a:spcBef>
              <a:spcAft>
                <a:spcPts val="0"/>
              </a:spcAft>
              <a:buSzPts val="1800"/>
              <a:buChar char="⊸"/>
              <a:defRPr sz="1800"/>
            </a:lvl3pPr>
            <a:lvl4pPr marL="1828800" lvl="3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4pPr>
            <a:lvl5pPr marL="2286000" lvl="4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5pPr>
            <a:lvl6pPr marL="2743200" lvl="5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6pPr>
            <a:lvl7pPr marL="3200400" lvl="6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7pPr>
            <a:lvl8pPr marL="3657600" lvl="7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8pPr>
            <a:lvl9pPr marL="4114800" lvl="8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9pPr>
          </a:lstStyle>
          <a:p>
            <a:endParaRPr/>
          </a:p>
        </p:txBody>
      </p:sp>
      <p:sp>
        <p:nvSpPr>
          <p:cNvPr id="60" name="Google Shape;60;p7"/>
          <p:cNvSpPr txBox="1">
            <a:spLocks noGrp="1"/>
          </p:cNvSpPr>
          <p:nvPr>
            <p:ph type="body" idx="2"/>
          </p:nvPr>
        </p:nvSpPr>
        <p:spPr>
          <a:xfrm>
            <a:off x="6325498" y="1725900"/>
            <a:ext cx="2361300" cy="302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600"/>
              </a:spcBef>
              <a:spcAft>
                <a:spcPts val="0"/>
              </a:spcAft>
              <a:buSzPts val="1800"/>
              <a:buChar char="⊷"/>
              <a:defRPr sz="1800"/>
            </a:lvl1pPr>
            <a:lvl2pPr marL="914400" lvl="1" indent="-342900">
              <a:spcBef>
                <a:spcPts val="0"/>
              </a:spcBef>
              <a:spcAft>
                <a:spcPts val="0"/>
              </a:spcAft>
              <a:buSzPts val="1800"/>
              <a:buChar char="⊶"/>
              <a:defRPr sz="1800"/>
            </a:lvl2pPr>
            <a:lvl3pPr marL="1371600" lvl="2" indent="-342900">
              <a:spcBef>
                <a:spcPts val="0"/>
              </a:spcBef>
              <a:spcAft>
                <a:spcPts val="0"/>
              </a:spcAft>
              <a:buSzPts val="1800"/>
              <a:buChar char="⊸"/>
              <a:defRPr sz="1800"/>
            </a:lvl3pPr>
            <a:lvl4pPr marL="1828800" lvl="3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4pPr>
            <a:lvl5pPr marL="2286000" lvl="4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5pPr>
            <a:lvl6pPr marL="2743200" lvl="5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6pPr>
            <a:lvl7pPr marL="3200400" lvl="6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7pPr>
            <a:lvl8pPr marL="3657600" lvl="7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8pPr>
            <a:lvl9pPr marL="4114800" lvl="8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9pPr>
          </a:lstStyle>
          <a:p>
            <a:endParaRPr/>
          </a:p>
        </p:txBody>
      </p:sp>
      <p:sp>
        <p:nvSpPr>
          <p:cNvPr id="61" name="Google Shape;61;p7"/>
          <p:cNvSpPr txBox="1">
            <a:spLocks noGrp="1"/>
          </p:cNvSpPr>
          <p:nvPr>
            <p:ph type="sldNum" idx="12"/>
          </p:nvPr>
        </p:nvSpPr>
        <p:spPr>
          <a:xfrm>
            <a:off x="76209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>
                <a:solidFill>
                  <a:srgbClr val="51B148"/>
                </a:solidFill>
              </a:rPr>
              <a:pPr/>
              <a:t>‹#›</a:t>
            </a:fld>
            <a:endParaRPr>
              <a:solidFill>
                <a:srgbClr val="51B14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944794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9"/>
          <p:cNvSpPr/>
          <p:nvPr/>
        </p:nvSpPr>
        <p:spPr>
          <a:xfrm>
            <a:off x="0" y="0"/>
            <a:ext cx="9143954" cy="5143389"/>
          </a:xfrm>
          <a:custGeom>
            <a:avLst/>
            <a:gdLst/>
            <a:ahLst/>
            <a:cxnLst/>
            <a:rect l="l" t="t" r="r" b="b"/>
            <a:pathLst>
              <a:path w="94270" h="53026" extrusionOk="0">
                <a:moveTo>
                  <a:pt x="7992" y="4456"/>
                </a:moveTo>
                <a:lnTo>
                  <a:pt x="8489" y="4732"/>
                </a:lnTo>
                <a:lnTo>
                  <a:pt x="9078" y="5082"/>
                </a:lnTo>
                <a:lnTo>
                  <a:pt x="9833" y="5542"/>
                </a:lnTo>
                <a:lnTo>
                  <a:pt x="10753" y="6113"/>
                </a:lnTo>
                <a:lnTo>
                  <a:pt x="11784" y="6794"/>
                </a:lnTo>
                <a:lnTo>
                  <a:pt x="12908" y="7586"/>
                </a:lnTo>
                <a:lnTo>
                  <a:pt x="13478" y="8027"/>
                </a:lnTo>
                <a:lnTo>
                  <a:pt x="14086" y="8469"/>
                </a:lnTo>
                <a:lnTo>
                  <a:pt x="14694" y="8948"/>
                </a:lnTo>
                <a:lnTo>
                  <a:pt x="15301" y="9445"/>
                </a:lnTo>
                <a:lnTo>
                  <a:pt x="15927" y="9961"/>
                </a:lnTo>
                <a:lnTo>
                  <a:pt x="16535" y="10513"/>
                </a:lnTo>
                <a:lnTo>
                  <a:pt x="17142" y="11065"/>
                </a:lnTo>
                <a:lnTo>
                  <a:pt x="17731" y="11636"/>
                </a:lnTo>
                <a:lnTo>
                  <a:pt x="18302" y="12225"/>
                </a:lnTo>
                <a:lnTo>
                  <a:pt x="18873" y="12833"/>
                </a:lnTo>
                <a:lnTo>
                  <a:pt x="19407" y="13459"/>
                </a:lnTo>
                <a:lnTo>
                  <a:pt x="19941" y="14085"/>
                </a:lnTo>
                <a:lnTo>
                  <a:pt x="20420" y="14748"/>
                </a:lnTo>
                <a:lnTo>
                  <a:pt x="20880" y="15411"/>
                </a:lnTo>
                <a:lnTo>
                  <a:pt x="21303" y="16092"/>
                </a:lnTo>
                <a:lnTo>
                  <a:pt x="21690" y="16773"/>
                </a:lnTo>
                <a:lnTo>
                  <a:pt x="21856" y="17123"/>
                </a:lnTo>
                <a:lnTo>
                  <a:pt x="22021" y="17473"/>
                </a:lnTo>
                <a:lnTo>
                  <a:pt x="22169" y="17822"/>
                </a:lnTo>
                <a:lnTo>
                  <a:pt x="22316" y="18172"/>
                </a:lnTo>
                <a:lnTo>
                  <a:pt x="22445" y="18522"/>
                </a:lnTo>
                <a:lnTo>
                  <a:pt x="22555" y="18872"/>
                </a:lnTo>
                <a:lnTo>
                  <a:pt x="22647" y="19222"/>
                </a:lnTo>
                <a:lnTo>
                  <a:pt x="22739" y="19572"/>
                </a:lnTo>
                <a:lnTo>
                  <a:pt x="22813" y="19921"/>
                </a:lnTo>
                <a:lnTo>
                  <a:pt x="22887" y="20271"/>
                </a:lnTo>
                <a:lnTo>
                  <a:pt x="22924" y="20603"/>
                </a:lnTo>
                <a:lnTo>
                  <a:pt x="22960" y="20934"/>
                </a:lnTo>
                <a:lnTo>
                  <a:pt x="23016" y="21597"/>
                </a:lnTo>
                <a:lnTo>
                  <a:pt x="23016" y="22260"/>
                </a:lnTo>
                <a:lnTo>
                  <a:pt x="22979" y="22886"/>
                </a:lnTo>
                <a:lnTo>
                  <a:pt x="22905" y="23512"/>
                </a:lnTo>
                <a:lnTo>
                  <a:pt x="22795" y="24119"/>
                </a:lnTo>
                <a:lnTo>
                  <a:pt x="22666" y="24708"/>
                </a:lnTo>
                <a:lnTo>
                  <a:pt x="22500" y="25298"/>
                </a:lnTo>
                <a:lnTo>
                  <a:pt x="22316" y="25850"/>
                </a:lnTo>
                <a:lnTo>
                  <a:pt x="22113" y="26384"/>
                </a:lnTo>
                <a:lnTo>
                  <a:pt x="21893" y="26899"/>
                </a:lnTo>
                <a:lnTo>
                  <a:pt x="21653" y="27397"/>
                </a:lnTo>
                <a:lnTo>
                  <a:pt x="21395" y="27875"/>
                </a:lnTo>
                <a:lnTo>
                  <a:pt x="21156" y="28336"/>
                </a:lnTo>
                <a:lnTo>
                  <a:pt x="20880" y="28777"/>
                </a:lnTo>
                <a:lnTo>
                  <a:pt x="20622" y="29182"/>
                </a:lnTo>
                <a:lnTo>
                  <a:pt x="20364" y="29569"/>
                </a:lnTo>
                <a:lnTo>
                  <a:pt x="20107" y="29919"/>
                </a:lnTo>
                <a:lnTo>
                  <a:pt x="19849" y="30250"/>
                </a:lnTo>
                <a:lnTo>
                  <a:pt x="19370" y="30821"/>
                </a:lnTo>
                <a:lnTo>
                  <a:pt x="18965" y="31281"/>
                </a:lnTo>
                <a:lnTo>
                  <a:pt x="18634" y="31631"/>
                </a:lnTo>
                <a:lnTo>
                  <a:pt x="18357" y="31907"/>
                </a:lnTo>
                <a:lnTo>
                  <a:pt x="17952" y="31889"/>
                </a:lnTo>
                <a:lnTo>
                  <a:pt x="17474" y="31852"/>
                </a:lnTo>
                <a:lnTo>
                  <a:pt x="16866" y="31779"/>
                </a:lnTo>
                <a:lnTo>
                  <a:pt x="16130" y="31650"/>
                </a:lnTo>
                <a:lnTo>
                  <a:pt x="15725" y="31576"/>
                </a:lnTo>
                <a:lnTo>
                  <a:pt x="15283" y="31466"/>
                </a:lnTo>
                <a:lnTo>
                  <a:pt x="14841" y="31355"/>
                </a:lnTo>
                <a:lnTo>
                  <a:pt x="14362" y="31226"/>
                </a:lnTo>
                <a:lnTo>
                  <a:pt x="13883" y="31079"/>
                </a:lnTo>
                <a:lnTo>
                  <a:pt x="13405" y="30895"/>
                </a:lnTo>
                <a:lnTo>
                  <a:pt x="12889" y="30711"/>
                </a:lnTo>
                <a:lnTo>
                  <a:pt x="12392" y="30490"/>
                </a:lnTo>
                <a:lnTo>
                  <a:pt x="11877" y="30250"/>
                </a:lnTo>
                <a:lnTo>
                  <a:pt x="11361" y="29974"/>
                </a:lnTo>
                <a:lnTo>
                  <a:pt x="10864" y="29680"/>
                </a:lnTo>
                <a:lnTo>
                  <a:pt x="10367" y="29348"/>
                </a:lnTo>
                <a:lnTo>
                  <a:pt x="9870" y="28998"/>
                </a:lnTo>
                <a:lnTo>
                  <a:pt x="9391" y="28612"/>
                </a:lnTo>
                <a:lnTo>
                  <a:pt x="8931" y="28188"/>
                </a:lnTo>
                <a:lnTo>
                  <a:pt x="8470" y="27728"/>
                </a:lnTo>
                <a:lnTo>
                  <a:pt x="8047" y="27249"/>
                </a:lnTo>
                <a:lnTo>
                  <a:pt x="7642" y="26715"/>
                </a:lnTo>
                <a:lnTo>
                  <a:pt x="7439" y="26439"/>
                </a:lnTo>
                <a:lnTo>
                  <a:pt x="7255" y="26145"/>
                </a:lnTo>
                <a:lnTo>
                  <a:pt x="7071" y="25850"/>
                </a:lnTo>
                <a:lnTo>
                  <a:pt x="6905" y="25555"/>
                </a:lnTo>
                <a:lnTo>
                  <a:pt x="6740" y="25224"/>
                </a:lnTo>
                <a:lnTo>
                  <a:pt x="6592" y="24893"/>
                </a:lnTo>
                <a:lnTo>
                  <a:pt x="6445" y="24561"/>
                </a:lnTo>
                <a:lnTo>
                  <a:pt x="6298" y="24211"/>
                </a:lnTo>
                <a:lnTo>
                  <a:pt x="6169" y="23861"/>
                </a:lnTo>
                <a:lnTo>
                  <a:pt x="6058" y="23493"/>
                </a:lnTo>
                <a:lnTo>
                  <a:pt x="5948" y="23125"/>
                </a:lnTo>
                <a:lnTo>
                  <a:pt x="5856" y="22738"/>
                </a:lnTo>
                <a:lnTo>
                  <a:pt x="5690" y="21965"/>
                </a:lnTo>
                <a:lnTo>
                  <a:pt x="5561" y="21192"/>
                </a:lnTo>
                <a:lnTo>
                  <a:pt x="5451" y="20382"/>
                </a:lnTo>
                <a:lnTo>
                  <a:pt x="5396" y="19572"/>
                </a:lnTo>
                <a:lnTo>
                  <a:pt x="5359" y="18761"/>
                </a:lnTo>
                <a:lnTo>
                  <a:pt x="5359" y="17933"/>
                </a:lnTo>
                <a:lnTo>
                  <a:pt x="5377" y="17104"/>
                </a:lnTo>
                <a:lnTo>
                  <a:pt x="5432" y="16276"/>
                </a:lnTo>
                <a:lnTo>
                  <a:pt x="5488" y="15447"/>
                </a:lnTo>
                <a:lnTo>
                  <a:pt x="5580" y="14637"/>
                </a:lnTo>
                <a:lnTo>
                  <a:pt x="5690" y="13827"/>
                </a:lnTo>
                <a:lnTo>
                  <a:pt x="5801" y="13035"/>
                </a:lnTo>
                <a:lnTo>
                  <a:pt x="5930" y="12262"/>
                </a:lnTo>
                <a:lnTo>
                  <a:pt x="6077" y="11489"/>
                </a:lnTo>
                <a:lnTo>
                  <a:pt x="6224" y="10752"/>
                </a:lnTo>
                <a:lnTo>
                  <a:pt x="6390" y="10053"/>
                </a:lnTo>
                <a:lnTo>
                  <a:pt x="6703" y="8709"/>
                </a:lnTo>
                <a:lnTo>
                  <a:pt x="7034" y="7512"/>
                </a:lnTo>
                <a:lnTo>
                  <a:pt x="7329" y="6481"/>
                </a:lnTo>
                <a:lnTo>
                  <a:pt x="7605" y="5634"/>
                </a:lnTo>
                <a:lnTo>
                  <a:pt x="7808" y="5008"/>
                </a:lnTo>
                <a:lnTo>
                  <a:pt x="7992" y="4456"/>
                </a:lnTo>
                <a:close/>
                <a:moveTo>
                  <a:pt x="1" y="0"/>
                </a:moveTo>
                <a:lnTo>
                  <a:pt x="1" y="53026"/>
                </a:lnTo>
                <a:lnTo>
                  <a:pt x="94269" y="53026"/>
                </a:lnTo>
                <a:lnTo>
                  <a:pt x="94269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76" name="Google Shape;76;p9"/>
          <p:cNvSpPr/>
          <p:nvPr/>
        </p:nvSpPr>
        <p:spPr>
          <a:xfrm>
            <a:off x="2007373" y="2801981"/>
            <a:ext cx="1494925" cy="907315"/>
          </a:xfrm>
          <a:custGeom>
            <a:avLst/>
            <a:gdLst/>
            <a:ahLst/>
            <a:cxnLst/>
            <a:rect l="l" t="t" r="r" b="b"/>
            <a:pathLst>
              <a:path w="15412" h="9354" extrusionOk="0">
                <a:moveTo>
                  <a:pt x="6224" y="1"/>
                </a:moveTo>
                <a:lnTo>
                  <a:pt x="5800" y="19"/>
                </a:lnTo>
                <a:lnTo>
                  <a:pt x="5377" y="75"/>
                </a:lnTo>
                <a:lnTo>
                  <a:pt x="4972" y="148"/>
                </a:lnTo>
                <a:lnTo>
                  <a:pt x="4659" y="240"/>
                </a:lnTo>
                <a:lnTo>
                  <a:pt x="4346" y="332"/>
                </a:lnTo>
                <a:lnTo>
                  <a:pt x="4051" y="424"/>
                </a:lnTo>
                <a:lnTo>
                  <a:pt x="3775" y="553"/>
                </a:lnTo>
                <a:lnTo>
                  <a:pt x="3517" y="682"/>
                </a:lnTo>
                <a:lnTo>
                  <a:pt x="3260" y="829"/>
                </a:lnTo>
                <a:lnTo>
                  <a:pt x="3020" y="977"/>
                </a:lnTo>
                <a:lnTo>
                  <a:pt x="2781" y="1142"/>
                </a:lnTo>
                <a:lnTo>
                  <a:pt x="2560" y="1308"/>
                </a:lnTo>
                <a:lnTo>
                  <a:pt x="2357" y="1474"/>
                </a:lnTo>
                <a:lnTo>
                  <a:pt x="2155" y="1658"/>
                </a:lnTo>
                <a:lnTo>
                  <a:pt x="1971" y="1842"/>
                </a:lnTo>
                <a:lnTo>
                  <a:pt x="1621" y="2247"/>
                </a:lnTo>
                <a:lnTo>
                  <a:pt x="1308" y="2652"/>
                </a:lnTo>
                <a:lnTo>
                  <a:pt x="1050" y="3057"/>
                </a:lnTo>
                <a:lnTo>
                  <a:pt x="811" y="3462"/>
                </a:lnTo>
                <a:lnTo>
                  <a:pt x="608" y="3867"/>
                </a:lnTo>
                <a:lnTo>
                  <a:pt x="424" y="4254"/>
                </a:lnTo>
                <a:lnTo>
                  <a:pt x="295" y="4622"/>
                </a:lnTo>
                <a:lnTo>
                  <a:pt x="166" y="4954"/>
                </a:lnTo>
                <a:lnTo>
                  <a:pt x="1" y="5524"/>
                </a:lnTo>
                <a:lnTo>
                  <a:pt x="10735" y="3628"/>
                </a:lnTo>
                <a:lnTo>
                  <a:pt x="10735" y="3628"/>
                </a:lnTo>
                <a:lnTo>
                  <a:pt x="166" y="6353"/>
                </a:lnTo>
                <a:lnTo>
                  <a:pt x="535" y="6795"/>
                </a:lnTo>
                <a:lnTo>
                  <a:pt x="792" y="7053"/>
                </a:lnTo>
                <a:lnTo>
                  <a:pt x="1069" y="7329"/>
                </a:lnTo>
                <a:lnTo>
                  <a:pt x="1382" y="7605"/>
                </a:lnTo>
                <a:lnTo>
                  <a:pt x="1731" y="7899"/>
                </a:lnTo>
                <a:lnTo>
                  <a:pt x="2118" y="8176"/>
                </a:lnTo>
                <a:lnTo>
                  <a:pt x="2542" y="8433"/>
                </a:lnTo>
                <a:lnTo>
                  <a:pt x="2983" y="8691"/>
                </a:lnTo>
                <a:lnTo>
                  <a:pt x="3462" y="8894"/>
                </a:lnTo>
                <a:lnTo>
                  <a:pt x="3720" y="9004"/>
                </a:lnTo>
                <a:lnTo>
                  <a:pt x="3978" y="9078"/>
                </a:lnTo>
                <a:lnTo>
                  <a:pt x="4235" y="9151"/>
                </a:lnTo>
                <a:lnTo>
                  <a:pt x="4512" y="9225"/>
                </a:lnTo>
                <a:lnTo>
                  <a:pt x="4806" y="9280"/>
                </a:lnTo>
                <a:lnTo>
                  <a:pt x="5082" y="9317"/>
                </a:lnTo>
                <a:lnTo>
                  <a:pt x="5377" y="9336"/>
                </a:lnTo>
                <a:lnTo>
                  <a:pt x="5672" y="9354"/>
                </a:lnTo>
                <a:lnTo>
                  <a:pt x="5985" y="9336"/>
                </a:lnTo>
                <a:lnTo>
                  <a:pt x="6298" y="9317"/>
                </a:lnTo>
                <a:lnTo>
                  <a:pt x="6611" y="9280"/>
                </a:lnTo>
                <a:lnTo>
                  <a:pt x="6942" y="9207"/>
                </a:lnTo>
                <a:lnTo>
                  <a:pt x="7347" y="9115"/>
                </a:lnTo>
                <a:lnTo>
                  <a:pt x="7752" y="8986"/>
                </a:lnTo>
                <a:lnTo>
                  <a:pt x="8139" y="8838"/>
                </a:lnTo>
                <a:lnTo>
                  <a:pt x="8544" y="8654"/>
                </a:lnTo>
                <a:lnTo>
                  <a:pt x="8930" y="8470"/>
                </a:lnTo>
                <a:lnTo>
                  <a:pt x="9317" y="8249"/>
                </a:lnTo>
                <a:lnTo>
                  <a:pt x="9704" y="8028"/>
                </a:lnTo>
                <a:lnTo>
                  <a:pt x="10072" y="7789"/>
                </a:lnTo>
                <a:lnTo>
                  <a:pt x="10440" y="7531"/>
                </a:lnTo>
                <a:lnTo>
                  <a:pt x="10808" y="7273"/>
                </a:lnTo>
                <a:lnTo>
                  <a:pt x="11158" y="6997"/>
                </a:lnTo>
                <a:lnTo>
                  <a:pt x="11508" y="6721"/>
                </a:lnTo>
                <a:lnTo>
                  <a:pt x="12171" y="6150"/>
                </a:lnTo>
                <a:lnTo>
                  <a:pt x="12797" y="5561"/>
                </a:lnTo>
                <a:lnTo>
                  <a:pt x="13349" y="5009"/>
                </a:lnTo>
                <a:lnTo>
                  <a:pt x="13865" y="4456"/>
                </a:lnTo>
                <a:lnTo>
                  <a:pt x="14325" y="3959"/>
                </a:lnTo>
                <a:lnTo>
                  <a:pt x="14693" y="3517"/>
                </a:lnTo>
                <a:lnTo>
                  <a:pt x="15227" y="2873"/>
                </a:lnTo>
                <a:lnTo>
                  <a:pt x="15411" y="2615"/>
                </a:lnTo>
                <a:lnTo>
                  <a:pt x="15154" y="2486"/>
                </a:lnTo>
                <a:lnTo>
                  <a:pt x="14399" y="2100"/>
                </a:lnTo>
                <a:lnTo>
                  <a:pt x="13865" y="1860"/>
                </a:lnTo>
                <a:lnTo>
                  <a:pt x="13239" y="1603"/>
                </a:lnTo>
                <a:lnTo>
                  <a:pt x="12558" y="1327"/>
                </a:lnTo>
                <a:lnTo>
                  <a:pt x="11803" y="1032"/>
                </a:lnTo>
                <a:lnTo>
                  <a:pt x="11011" y="774"/>
                </a:lnTo>
                <a:lnTo>
                  <a:pt x="10164" y="535"/>
                </a:lnTo>
                <a:lnTo>
                  <a:pt x="9741" y="406"/>
                </a:lnTo>
                <a:lnTo>
                  <a:pt x="9299" y="314"/>
                </a:lnTo>
                <a:lnTo>
                  <a:pt x="8857" y="222"/>
                </a:lnTo>
                <a:lnTo>
                  <a:pt x="8415" y="148"/>
                </a:lnTo>
                <a:lnTo>
                  <a:pt x="7973" y="75"/>
                </a:lnTo>
                <a:lnTo>
                  <a:pt x="7531" y="38"/>
                </a:lnTo>
                <a:lnTo>
                  <a:pt x="7089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77" name="Google Shape;77;p9"/>
          <p:cNvSpPr/>
          <p:nvPr/>
        </p:nvSpPr>
        <p:spPr>
          <a:xfrm rot="758744">
            <a:off x="1198314" y="3395329"/>
            <a:ext cx="582376" cy="869781"/>
          </a:xfrm>
          <a:custGeom>
            <a:avLst/>
            <a:gdLst/>
            <a:ahLst/>
            <a:cxnLst/>
            <a:rect l="l" t="t" r="r" b="b"/>
            <a:pathLst>
              <a:path w="6004" h="8967" extrusionOk="0">
                <a:moveTo>
                  <a:pt x="4383" y="0"/>
                </a:moveTo>
                <a:lnTo>
                  <a:pt x="4015" y="19"/>
                </a:lnTo>
                <a:lnTo>
                  <a:pt x="3757" y="56"/>
                </a:lnTo>
                <a:lnTo>
                  <a:pt x="3481" y="93"/>
                </a:lnTo>
                <a:lnTo>
                  <a:pt x="3168" y="166"/>
                </a:lnTo>
                <a:lnTo>
                  <a:pt x="2836" y="258"/>
                </a:lnTo>
                <a:lnTo>
                  <a:pt x="2486" y="387"/>
                </a:lnTo>
                <a:lnTo>
                  <a:pt x="2137" y="534"/>
                </a:lnTo>
                <a:lnTo>
                  <a:pt x="1787" y="737"/>
                </a:lnTo>
                <a:lnTo>
                  <a:pt x="1621" y="847"/>
                </a:lnTo>
                <a:lnTo>
                  <a:pt x="1455" y="958"/>
                </a:lnTo>
                <a:lnTo>
                  <a:pt x="1290" y="1087"/>
                </a:lnTo>
                <a:lnTo>
                  <a:pt x="1142" y="1234"/>
                </a:lnTo>
                <a:lnTo>
                  <a:pt x="995" y="1400"/>
                </a:lnTo>
                <a:lnTo>
                  <a:pt x="848" y="1565"/>
                </a:lnTo>
                <a:lnTo>
                  <a:pt x="719" y="1750"/>
                </a:lnTo>
                <a:lnTo>
                  <a:pt x="590" y="1934"/>
                </a:lnTo>
                <a:lnTo>
                  <a:pt x="480" y="2155"/>
                </a:lnTo>
                <a:lnTo>
                  <a:pt x="369" y="2376"/>
                </a:lnTo>
                <a:lnTo>
                  <a:pt x="277" y="2615"/>
                </a:lnTo>
                <a:lnTo>
                  <a:pt x="203" y="2854"/>
                </a:lnTo>
                <a:lnTo>
                  <a:pt x="148" y="3112"/>
                </a:lnTo>
                <a:lnTo>
                  <a:pt x="93" y="3370"/>
                </a:lnTo>
                <a:lnTo>
                  <a:pt x="56" y="3628"/>
                </a:lnTo>
                <a:lnTo>
                  <a:pt x="19" y="3904"/>
                </a:lnTo>
                <a:lnTo>
                  <a:pt x="1" y="4456"/>
                </a:lnTo>
                <a:lnTo>
                  <a:pt x="1" y="5008"/>
                </a:lnTo>
                <a:lnTo>
                  <a:pt x="38" y="5542"/>
                </a:lnTo>
                <a:lnTo>
                  <a:pt x="93" y="6076"/>
                </a:lnTo>
                <a:lnTo>
                  <a:pt x="185" y="6592"/>
                </a:lnTo>
                <a:lnTo>
                  <a:pt x="277" y="7089"/>
                </a:lnTo>
                <a:lnTo>
                  <a:pt x="369" y="7531"/>
                </a:lnTo>
                <a:lnTo>
                  <a:pt x="553" y="8286"/>
                </a:lnTo>
                <a:lnTo>
                  <a:pt x="701" y="8783"/>
                </a:lnTo>
                <a:lnTo>
                  <a:pt x="756" y="8967"/>
                </a:lnTo>
                <a:lnTo>
                  <a:pt x="940" y="8875"/>
                </a:lnTo>
                <a:lnTo>
                  <a:pt x="1400" y="8636"/>
                </a:lnTo>
                <a:lnTo>
                  <a:pt x="2063" y="8249"/>
                </a:lnTo>
                <a:lnTo>
                  <a:pt x="2450" y="7991"/>
                </a:lnTo>
                <a:lnTo>
                  <a:pt x="2855" y="7715"/>
                </a:lnTo>
                <a:lnTo>
                  <a:pt x="3278" y="7420"/>
                </a:lnTo>
                <a:lnTo>
                  <a:pt x="3702" y="7089"/>
                </a:lnTo>
                <a:lnTo>
                  <a:pt x="4125" y="6721"/>
                </a:lnTo>
                <a:lnTo>
                  <a:pt x="4512" y="6334"/>
                </a:lnTo>
                <a:lnTo>
                  <a:pt x="4880" y="5947"/>
                </a:lnTo>
                <a:lnTo>
                  <a:pt x="5064" y="5727"/>
                </a:lnTo>
                <a:lnTo>
                  <a:pt x="5211" y="5524"/>
                </a:lnTo>
                <a:lnTo>
                  <a:pt x="5359" y="5303"/>
                </a:lnTo>
                <a:lnTo>
                  <a:pt x="5506" y="5082"/>
                </a:lnTo>
                <a:lnTo>
                  <a:pt x="5616" y="4843"/>
                </a:lnTo>
                <a:lnTo>
                  <a:pt x="5727" y="4622"/>
                </a:lnTo>
                <a:lnTo>
                  <a:pt x="5819" y="4382"/>
                </a:lnTo>
                <a:lnTo>
                  <a:pt x="5893" y="4162"/>
                </a:lnTo>
                <a:lnTo>
                  <a:pt x="5929" y="3941"/>
                </a:lnTo>
                <a:lnTo>
                  <a:pt x="5966" y="3701"/>
                </a:lnTo>
                <a:lnTo>
                  <a:pt x="6003" y="3499"/>
                </a:lnTo>
                <a:lnTo>
                  <a:pt x="6003" y="3278"/>
                </a:lnTo>
                <a:lnTo>
                  <a:pt x="6003" y="3057"/>
                </a:lnTo>
                <a:lnTo>
                  <a:pt x="5985" y="2854"/>
                </a:lnTo>
                <a:lnTo>
                  <a:pt x="5948" y="2652"/>
                </a:lnTo>
                <a:lnTo>
                  <a:pt x="5911" y="2449"/>
                </a:lnTo>
                <a:lnTo>
                  <a:pt x="5801" y="2063"/>
                </a:lnTo>
                <a:lnTo>
                  <a:pt x="5672" y="1713"/>
                </a:lnTo>
                <a:lnTo>
                  <a:pt x="5506" y="1381"/>
                </a:lnTo>
                <a:lnTo>
                  <a:pt x="5340" y="1087"/>
                </a:lnTo>
                <a:lnTo>
                  <a:pt x="5175" y="811"/>
                </a:lnTo>
                <a:lnTo>
                  <a:pt x="5009" y="571"/>
                </a:lnTo>
                <a:lnTo>
                  <a:pt x="4843" y="369"/>
                </a:lnTo>
                <a:lnTo>
                  <a:pt x="4604" y="93"/>
                </a:lnTo>
                <a:lnTo>
                  <a:pt x="4512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78" name="Google Shape;78;p9"/>
          <p:cNvSpPr/>
          <p:nvPr/>
        </p:nvSpPr>
        <p:spPr>
          <a:xfrm>
            <a:off x="1993115" y="0"/>
            <a:ext cx="1828888" cy="1393078"/>
          </a:xfrm>
          <a:custGeom>
            <a:avLst/>
            <a:gdLst/>
            <a:ahLst/>
            <a:cxnLst/>
            <a:rect l="l" t="t" r="r" b="b"/>
            <a:pathLst>
              <a:path w="18855" h="14362" extrusionOk="0">
                <a:moveTo>
                  <a:pt x="1400" y="0"/>
                </a:moveTo>
                <a:lnTo>
                  <a:pt x="1087" y="552"/>
                </a:lnTo>
                <a:lnTo>
                  <a:pt x="811" y="1123"/>
                </a:lnTo>
                <a:lnTo>
                  <a:pt x="571" y="1712"/>
                </a:lnTo>
                <a:lnTo>
                  <a:pt x="461" y="2025"/>
                </a:lnTo>
                <a:lnTo>
                  <a:pt x="369" y="2320"/>
                </a:lnTo>
                <a:lnTo>
                  <a:pt x="277" y="2633"/>
                </a:lnTo>
                <a:lnTo>
                  <a:pt x="203" y="2964"/>
                </a:lnTo>
                <a:lnTo>
                  <a:pt x="148" y="3277"/>
                </a:lnTo>
                <a:lnTo>
                  <a:pt x="93" y="3609"/>
                </a:lnTo>
                <a:lnTo>
                  <a:pt x="56" y="3922"/>
                </a:lnTo>
                <a:lnTo>
                  <a:pt x="19" y="4253"/>
                </a:lnTo>
                <a:lnTo>
                  <a:pt x="0" y="4603"/>
                </a:lnTo>
                <a:lnTo>
                  <a:pt x="0" y="4934"/>
                </a:lnTo>
                <a:lnTo>
                  <a:pt x="19" y="5413"/>
                </a:lnTo>
                <a:lnTo>
                  <a:pt x="56" y="5892"/>
                </a:lnTo>
                <a:lnTo>
                  <a:pt x="111" y="6370"/>
                </a:lnTo>
                <a:lnTo>
                  <a:pt x="185" y="6831"/>
                </a:lnTo>
                <a:lnTo>
                  <a:pt x="295" y="7291"/>
                </a:lnTo>
                <a:lnTo>
                  <a:pt x="424" y="7733"/>
                </a:lnTo>
                <a:lnTo>
                  <a:pt x="571" y="8175"/>
                </a:lnTo>
                <a:lnTo>
                  <a:pt x="737" y="8598"/>
                </a:lnTo>
                <a:lnTo>
                  <a:pt x="921" y="9022"/>
                </a:lnTo>
                <a:lnTo>
                  <a:pt x="1142" y="9427"/>
                </a:lnTo>
                <a:lnTo>
                  <a:pt x="1363" y="9813"/>
                </a:lnTo>
                <a:lnTo>
                  <a:pt x="1602" y="10200"/>
                </a:lnTo>
                <a:lnTo>
                  <a:pt x="1878" y="10568"/>
                </a:lnTo>
                <a:lnTo>
                  <a:pt x="2155" y="10937"/>
                </a:lnTo>
                <a:lnTo>
                  <a:pt x="2449" y="11268"/>
                </a:lnTo>
                <a:lnTo>
                  <a:pt x="2762" y="11599"/>
                </a:lnTo>
                <a:lnTo>
                  <a:pt x="3094" y="11912"/>
                </a:lnTo>
                <a:lnTo>
                  <a:pt x="3425" y="12207"/>
                </a:lnTo>
                <a:lnTo>
                  <a:pt x="3793" y="12483"/>
                </a:lnTo>
                <a:lnTo>
                  <a:pt x="4162" y="12759"/>
                </a:lnTo>
                <a:lnTo>
                  <a:pt x="4548" y="12999"/>
                </a:lnTo>
                <a:lnTo>
                  <a:pt x="4935" y="13220"/>
                </a:lnTo>
                <a:lnTo>
                  <a:pt x="5340" y="13441"/>
                </a:lnTo>
                <a:lnTo>
                  <a:pt x="5763" y="13625"/>
                </a:lnTo>
                <a:lnTo>
                  <a:pt x="6187" y="13790"/>
                </a:lnTo>
                <a:lnTo>
                  <a:pt x="6629" y="13938"/>
                </a:lnTo>
                <a:lnTo>
                  <a:pt x="7071" y="14066"/>
                </a:lnTo>
                <a:lnTo>
                  <a:pt x="7531" y="14177"/>
                </a:lnTo>
                <a:lnTo>
                  <a:pt x="7991" y="14251"/>
                </a:lnTo>
                <a:lnTo>
                  <a:pt x="8470" y="14306"/>
                </a:lnTo>
                <a:lnTo>
                  <a:pt x="8949" y="14343"/>
                </a:lnTo>
                <a:lnTo>
                  <a:pt x="9427" y="14361"/>
                </a:lnTo>
                <a:lnTo>
                  <a:pt x="9906" y="14343"/>
                </a:lnTo>
                <a:lnTo>
                  <a:pt x="10385" y="14306"/>
                </a:lnTo>
                <a:lnTo>
                  <a:pt x="10863" y="14251"/>
                </a:lnTo>
                <a:lnTo>
                  <a:pt x="11324" y="14177"/>
                </a:lnTo>
                <a:lnTo>
                  <a:pt x="11784" y="14066"/>
                </a:lnTo>
                <a:lnTo>
                  <a:pt x="12226" y="13938"/>
                </a:lnTo>
                <a:lnTo>
                  <a:pt x="12668" y="13790"/>
                </a:lnTo>
                <a:lnTo>
                  <a:pt x="13091" y="13625"/>
                </a:lnTo>
                <a:lnTo>
                  <a:pt x="13515" y="13441"/>
                </a:lnTo>
                <a:lnTo>
                  <a:pt x="13920" y="13220"/>
                </a:lnTo>
                <a:lnTo>
                  <a:pt x="14306" y="12999"/>
                </a:lnTo>
                <a:lnTo>
                  <a:pt x="14693" y="12759"/>
                </a:lnTo>
                <a:lnTo>
                  <a:pt x="15061" y="12483"/>
                </a:lnTo>
                <a:lnTo>
                  <a:pt x="15430" y="12207"/>
                </a:lnTo>
                <a:lnTo>
                  <a:pt x="15761" y="11912"/>
                </a:lnTo>
                <a:lnTo>
                  <a:pt x="16092" y="11599"/>
                </a:lnTo>
                <a:lnTo>
                  <a:pt x="16405" y="11268"/>
                </a:lnTo>
                <a:lnTo>
                  <a:pt x="16700" y="10937"/>
                </a:lnTo>
                <a:lnTo>
                  <a:pt x="16976" y="10568"/>
                </a:lnTo>
                <a:lnTo>
                  <a:pt x="17252" y="10200"/>
                </a:lnTo>
                <a:lnTo>
                  <a:pt x="17492" y="9813"/>
                </a:lnTo>
                <a:lnTo>
                  <a:pt x="17713" y="9427"/>
                </a:lnTo>
                <a:lnTo>
                  <a:pt x="17933" y="9022"/>
                </a:lnTo>
                <a:lnTo>
                  <a:pt x="18118" y="8598"/>
                </a:lnTo>
                <a:lnTo>
                  <a:pt x="18283" y="8175"/>
                </a:lnTo>
                <a:lnTo>
                  <a:pt x="18431" y="7733"/>
                </a:lnTo>
                <a:lnTo>
                  <a:pt x="18559" y="7291"/>
                </a:lnTo>
                <a:lnTo>
                  <a:pt x="18670" y="6831"/>
                </a:lnTo>
                <a:lnTo>
                  <a:pt x="18744" y="6370"/>
                </a:lnTo>
                <a:lnTo>
                  <a:pt x="18799" y="5892"/>
                </a:lnTo>
                <a:lnTo>
                  <a:pt x="18836" y="5413"/>
                </a:lnTo>
                <a:lnTo>
                  <a:pt x="18854" y="4934"/>
                </a:lnTo>
                <a:lnTo>
                  <a:pt x="18854" y="4603"/>
                </a:lnTo>
                <a:lnTo>
                  <a:pt x="18836" y="4253"/>
                </a:lnTo>
                <a:lnTo>
                  <a:pt x="18799" y="3922"/>
                </a:lnTo>
                <a:lnTo>
                  <a:pt x="18762" y="3609"/>
                </a:lnTo>
                <a:lnTo>
                  <a:pt x="18707" y="3277"/>
                </a:lnTo>
                <a:lnTo>
                  <a:pt x="18652" y="2964"/>
                </a:lnTo>
                <a:lnTo>
                  <a:pt x="18578" y="2633"/>
                </a:lnTo>
                <a:lnTo>
                  <a:pt x="18486" y="2320"/>
                </a:lnTo>
                <a:lnTo>
                  <a:pt x="18394" y="2025"/>
                </a:lnTo>
                <a:lnTo>
                  <a:pt x="18283" y="1712"/>
                </a:lnTo>
                <a:lnTo>
                  <a:pt x="18044" y="1123"/>
                </a:lnTo>
                <a:lnTo>
                  <a:pt x="17768" y="552"/>
                </a:lnTo>
                <a:lnTo>
                  <a:pt x="17455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79" name="Google Shape;79;p9"/>
          <p:cNvSpPr/>
          <p:nvPr/>
        </p:nvSpPr>
        <p:spPr>
          <a:xfrm>
            <a:off x="1793105" y="4243274"/>
            <a:ext cx="1271637" cy="900137"/>
          </a:xfrm>
          <a:custGeom>
            <a:avLst/>
            <a:gdLst/>
            <a:ahLst/>
            <a:cxnLst/>
            <a:rect l="l" t="t" r="r" b="b"/>
            <a:pathLst>
              <a:path w="13110" h="9280" extrusionOk="0">
                <a:moveTo>
                  <a:pt x="6224" y="0"/>
                </a:moveTo>
                <a:lnTo>
                  <a:pt x="5892" y="37"/>
                </a:lnTo>
                <a:lnTo>
                  <a:pt x="5561" y="74"/>
                </a:lnTo>
                <a:lnTo>
                  <a:pt x="5229" y="129"/>
                </a:lnTo>
                <a:lnTo>
                  <a:pt x="4916" y="203"/>
                </a:lnTo>
                <a:lnTo>
                  <a:pt x="4603" y="295"/>
                </a:lnTo>
                <a:lnTo>
                  <a:pt x="4309" y="405"/>
                </a:lnTo>
                <a:lnTo>
                  <a:pt x="3996" y="516"/>
                </a:lnTo>
                <a:lnTo>
                  <a:pt x="3720" y="644"/>
                </a:lnTo>
                <a:lnTo>
                  <a:pt x="3425" y="792"/>
                </a:lnTo>
                <a:lnTo>
                  <a:pt x="3149" y="957"/>
                </a:lnTo>
                <a:lnTo>
                  <a:pt x="2891" y="1123"/>
                </a:lnTo>
                <a:lnTo>
                  <a:pt x="2633" y="1307"/>
                </a:lnTo>
                <a:lnTo>
                  <a:pt x="2394" y="1491"/>
                </a:lnTo>
                <a:lnTo>
                  <a:pt x="2155" y="1694"/>
                </a:lnTo>
                <a:lnTo>
                  <a:pt x="1915" y="1915"/>
                </a:lnTo>
                <a:lnTo>
                  <a:pt x="1694" y="2154"/>
                </a:lnTo>
                <a:lnTo>
                  <a:pt x="1492" y="2394"/>
                </a:lnTo>
                <a:lnTo>
                  <a:pt x="1308" y="2633"/>
                </a:lnTo>
                <a:lnTo>
                  <a:pt x="1123" y="2891"/>
                </a:lnTo>
                <a:lnTo>
                  <a:pt x="958" y="3148"/>
                </a:lnTo>
                <a:lnTo>
                  <a:pt x="792" y="3425"/>
                </a:lnTo>
                <a:lnTo>
                  <a:pt x="645" y="3719"/>
                </a:lnTo>
                <a:lnTo>
                  <a:pt x="516" y="3995"/>
                </a:lnTo>
                <a:lnTo>
                  <a:pt x="405" y="4308"/>
                </a:lnTo>
                <a:lnTo>
                  <a:pt x="295" y="4603"/>
                </a:lnTo>
                <a:lnTo>
                  <a:pt x="203" y="4916"/>
                </a:lnTo>
                <a:lnTo>
                  <a:pt x="129" y="5229"/>
                </a:lnTo>
                <a:lnTo>
                  <a:pt x="74" y="5560"/>
                </a:lnTo>
                <a:lnTo>
                  <a:pt x="37" y="5892"/>
                </a:lnTo>
                <a:lnTo>
                  <a:pt x="0" y="6223"/>
                </a:lnTo>
                <a:lnTo>
                  <a:pt x="0" y="6555"/>
                </a:lnTo>
                <a:lnTo>
                  <a:pt x="19" y="6923"/>
                </a:lnTo>
                <a:lnTo>
                  <a:pt x="37" y="7273"/>
                </a:lnTo>
                <a:lnTo>
                  <a:pt x="92" y="7622"/>
                </a:lnTo>
                <a:lnTo>
                  <a:pt x="148" y="7972"/>
                </a:lnTo>
                <a:lnTo>
                  <a:pt x="240" y="8304"/>
                </a:lnTo>
                <a:lnTo>
                  <a:pt x="332" y="8635"/>
                </a:lnTo>
                <a:lnTo>
                  <a:pt x="461" y="8967"/>
                </a:lnTo>
                <a:lnTo>
                  <a:pt x="590" y="9280"/>
                </a:lnTo>
                <a:lnTo>
                  <a:pt x="12520" y="9280"/>
                </a:lnTo>
                <a:lnTo>
                  <a:pt x="12649" y="8967"/>
                </a:lnTo>
                <a:lnTo>
                  <a:pt x="12778" y="8635"/>
                </a:lnTo>
                <a:lnTo>
                  <a:pt x="12870" y="8304"/>
                </a:lnTo>
                <a:lnTo>
                  <a:pt x="12962" y="7972"/>
                </a:lnTo>
                <a:lnTo>
                  <a:pt x="13017" y="7622"/>
                </a:lnTo>
                <a:lnTo>
                  <a:pt x="13073" y="7273"/>
                </a:lnTo>
                <a:lnTo>
                  <a:pt x="13091" y="6923"/>
                </a:lnTo>
                <a:lnTo>
                  <a:pt x="13110" y="6555"/>
                </a:lnTo>
                <a:lnTo>
                  <a:pt x="13110" y="6223"/>
                </a:lnTo>
                <a:lnTo>
                  <a:pt x="13073" y="5892"/>
                </a:lnTo>
                <a:lnTo>
                  <a:pt x="13036" y="5560"/>
                </a:lnTo>
                <a:lnTo>
                  <a:pt x="12981" y="5229"/>
                </a:lnTo>
                <a:lnTo>
                  <a:pt x="12907" y="4916"/>
                </a:lnTo>
                <a:lnTo>
                  <a:pt x="12815" y="4603"/>
                </a:lnTo>
                <a:lnTo>
                  <a:pt x="12704" y="4308"/>
                </a:lnTo>
                <a:lnTo>
                  <a:pt x="12594" y="3995"/>
                </a:lnTo>
                <a:lnTo>
                  <a:pt x="12465" y="3719"/>
                </a:lnTo>
                <a:lnTo>
                  <a:pt x="12318" y="3425"/>
                </a:lnTo>
                <a:lnTo>
                  <a:pt x="12152" y="3148"/>
                </a:lnTo>
                <a:lnTo>
                  <a:pt x="11986" y="2891"/>
                </a:lnTo>
                <a:lnTo>
                  <a:pt x="11802" y="2633"/>
                </a:lnTo>
                <a:lnTo>
                  <a:pt x="11618" y="2394"/>
                </a:lnTo>
                <a:lnTo>
                  <a:pt x="11416" y="2154"/>
                </a:lnTo>
                <a:lnTo>
                  <a:pt x="11195" y="1915"/>
                </a:lnTo>
                <a:lnTo>
                  <a:pt x="10955" y="1694"/>
                </a:lnTo>
                <a:lnTo>
                  <a:pt x="10716" y="1491"/>
                </a:lnTo>
                <a:lnTo>
                  <a:pt x="10477" y="1307"/>
                </a:lnTo>
                <a:lnTo>
                  <a:pt x="10219" y="1123"/>
                </a:lnTo>
                <a:lnTo>
                  <a:pt x="9961" y="957"/>
                </a:lnTo>
                <a:lnTo>
                  <a:pt x="9685" y="792"/>
                </a:lnTo>
                <a:lnTo>
                  <a:pt x="9390" y="644"/>
                </a:lnTo>
                <a:lnTo>
                  <a:pt x="9114" y="516"/>
                </a:lnTo>
                <a:lnTo>
                  <a:pt x="8801" y="405"/>
                </a:lnTo>
                <a:lnTo>
                  <a:pt x="8507" y="295"/>
                </a:lnTo>
                <a:lnTo>
                  <a:pt x="8194" y="203"/>
                </a:lnTo>
                <a:lnTo>
                  <a:pt x="7881" y="129"/>
                </a:lnTo>
                <a:lnTo>
                  <a:pt x="7549" y="74"/>
                </a:lnTo>
                <a:lnTo>
                  <a:pt x="7218" y="37"/>
                </a:lnTo>
                <a:lnTo>
                  <a:pt x="6886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80" name="Google Shape;80;p9"/>
          <p:cNvSpPr/>
          <p:nvPr/>
        </p:nvSpPr>
        <p:spPr>
          <a:xfrm>
            <a:off x="0" y="2907418"/>
            <a:ext cx="971624" cy="1607346"/>
          </a:xfrm>
          <a:custGeom>
            <a:avLst/>
            <a:gdLst/>
            <a:ahLst/>
            <a:cxnLst/>
            <a:rect l="l" t="t" r="r" b="b"/>
            <a:pathLst>
              <a:path w="10017" h="16571" extrusionOk="0">
                <a:moveTo>
                  <a:pt x="1732" y="0"/>
                </a:moveTo>
                <a:lnTo>
                  <a:pt x="1290" y="19"/>
                </a:lnTo>
                <a:lnTo>
                  <a:pt x="848" y="55"/>
                </a:lnTo>
                <a:lnTo>
                  <a:pt x="424" y="111"/>
                </a:lnTo>
                <a:lnTo>
                  <a:pt x="1" y="184"/>
                </a:lnTo>
                <a:lnTo>
                  <a:pt x="1" y="16387"/>
                </a:lnTo>
                <a:lnTo>
                  <a:pt x="424" y="16460"/>
                </a:lnTo>
                <a:lnTo>
                  <a:pt x="848" y="16515"/>
                </a:lnTo>
                <a:lnTo>
                  <a:pt x="1290" y="16552"/>
                </a:lnTo>
                <a:lnTo>
                  <a:pt x="1732" y="16571"/>
                </a:lnTo>
                <a:lnTo>
                  <a:pt x="2155" y="16552"/>
                </a:lnTo>
                <a:lnTo>
                  <a:pt x="2579" y="16534"/>
                </a:lnTo>
                <a:lnTo>
                  <a:pt x="3002" y="16479"/>
                </a:lnTo>
                <a:lnTo>
                  <a:pt x="3407" y="16405"/>
                </a:lnTo>
                <a:lnTo>
                  <a:pt x="3794" y="16313"/>
                </a:lnTo>
                <a:lnTo>
                  <a:pt x="4199" y="16202"/>
                </a:lnTo>
                <a:lnTo>
                  <a:pt x="4586" y="16074"/>
                </a:lnTo>
                <a:lnTo>
                  <a:pt x="4954" y="15926"/>
                </a:lnTo>
                <a:lnTo>
                  <a:pt x="5322" y="15761"/>
                </a:lnTo>
                <a:lnTo>
                  <a:pt x="5672" y="15576"/>
                </a:lnTo>
                <a:lnTo>
                  <a:pt x="6022" y="15374"/>
                </a:lnTo>
                <a:lnTo>
                  <a:pt x="6371" y="15153"/>
                </a:lnTo>
                <a:lnTo>
                  <a:pt x="6684" y="14932"/>
                </a:lnTo>
                <a:lnTo>
                  <a:pt x="6997" y="14674"/>
                </a:lnTo>
                <a:lnTo>
                  <a:pt x="7310" y="14416"/>
                </a:lnTo>
                <a:lnTo>
                  <a:pt x="7587" y="14140"/>
                </a:lnTo>
                <a:lnTo>
                  <a:pt x="7863" y="13864"/>
                </a:lnTo>
                <a:lnTo>
                  <a:pt x="8121" y="13551"/>
                </a:lnTo>
                <a:lnTo>
                  <a:pt x="8378" y="13238"/>
                </a:lnTo>
                <a:lnTo>
                  <a:pt x="8599" y="12925"/>
                </a:lnTo>
                <a:lnTo>
                  <a:pt x="8820" y="12575"/>
                </a:lnTo>
                <a:lnTo>
                  <a:pt x="9023" y="12225"/>
                </a:lnTo>
                <a:lnTo>
                  <a:pt x="9207" y="11876"/>
                </a:lnTo>
                <a:lnTo>
                  <a:pt x="9373" y="11507"/>
                </a:lnTo>
                <a:lnTo>
                  <a:pt x="9520" y="11139"/>
                </a:lnTo>
                <a:lnTo>
                  <a:pt x="9649" y="10753"/>
                </a:lnTo>
                <a:lnTo>
                  <a:pt x="9759" y="10348"/>
                </a:lnTo>
                <a:lnTo>
                  <a:pt x="9851" y="9961"/>
                </a:lnTo>
                <a:lnTo>
                  <a:pt x="9925" y="9556"/>
                </a:lnTo>
                <a:lnTo>
                  <a:pt x="9980" y="9132"/>
                </a:lnTo>
                <a:lnTo>
                  <a:pt x="9999" y="8709"/>
                </a:lnTo>
                <a:lnTo>
                  <a:pt x="10017" y="8285"/>
                </a:lnTo>
                <a:lnTo>
                  <a:pt x="9999" y="7862"/>
                </a:lnTo>
                <a:lnTo>
                  <a:pt x="9980" y="7438"/>
                </a:lnTo>
                <a:lnTo>
                  <a:pt x="9925" y="7015"/>
                </a:lnTo>
                <a:lnTo>
                  <a:pt x="9851" y="6610"/>
                </a:lnTo>
                <a:lnTo>
                  <a:pt x="9759" y="6223"/>
                </a:lnTo>
                <a:lnTo>
                  <a:pt x="9649" y="5818"/>
                </a:lnTo>
                <a:lnTo>
                  <a:pt x="9520" y="5432"/>
                </a:lnTo>
                <a:lnTo>
                  <a:pt x="9373" y="5063"/>
                </a:lnTo>
                <a:lnTo>
                  <a:pt x="9207" y="4695"/>
                </a:lnTo>
                <a:lnTo>
                  <a:pt x="9023" y="4345"/>
                </a:lnTo>
                <a:lnTo>
                  <a:pt x="8820" y="3995"/>
                </a:lnTo>
                <a:lnTo>
                  <a:pt x="8599" y="3646"/>
                </a:lnTo>
                <a:lnTo>
                  <a:pt x="8378" y="3333"/>
                </a:lnTo>
                <a:lnTo>
                  <a:pt x="8121" y="3020"/>
                </a:lnTo>
                <a:lnTo>
                  <a:pt x="7863" y="2707"/>
                </a:lnTo>
                <a:lnTo>
                  <a:pt x="7587" y="2430"/>
                </a:lnTo>
                <a:lnTo>
                  <a:pt x="7310" y="2154"/>
                </a:lnTo>
                <a:lnTo>
                  <a:pt x="6997" y="1897"/>
                </a:lnTo>
                <a:lnTo>
                  <a:pt x="6684" y="1639"/>
                </a:lnTo>
                <a:lnTo>
                  <a:pt x="6371" y="1418"/>
                </a:lnTo>
                <a:lnTo>
                  <a:pt x="6022" y="1197"/>
                </a:lnTo>
                <a:lnTo>
                  <a:pt x="5672" y="994"/>
                </a:lnTo>
                <a:lnTo>
                  <a:pt x="5322" y="810"/>
                </a:lnTo>
                <a:lnTo>
                  <a:pt x="4954" y="645"/>
                </a:lnTo>
                <a:lnTo>
                  <a:pt x="4586" y="497"/>
                </a:lnTo>
                <a:lnTo>
                  <a:pt x="4199" y="368"/>
                </a:lnTo>
                <a:lnTo>
                  <a:pt x="3794" y="258"/>
                </a:lnTo>
                <a:lnTo>
                  <a:pt x="3407" y="166"/>
                </a:lnTo>
                <a:lnTo>
                  <a:pt x="3002" y="92"/>
                </a:lnTo>
                <a:lnTo>
                  <a:pt x="2579" y="37"/>
                </a:lnTo>
                <a:lnTo>
                  <a:pt x="2155" y="19"/>
                </a:lnTo>
                <a:lnTo>
                  <a:pt x="1732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81" name="Google Shape;81;p9"/>
          <p:cNvSpPr txBox="1">
            <a:spLocks noGrp="1"/>
          </p:cNvSpPr>
          <p:nvPr>
            <p:ph type="title"/>
          </p:nvPr>
        </p:nvSpPr>
        <p:spPr>
          <a:xfrm>
            <a:off x="4320075" y="893225"/>
            <a:ext cx="4366800" cy="690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9"/>
          <p:cNvSpPr txBox="1">
            <a:spLocks noGrp="1"/>
          </p:cNvSpPr>
          <p:nvPr>
            <p:ph type="sldNum" idx="12"/>
          </p:nvPr>
        </p:nvSpPr>
        <p:spPr>
          <a:xfrm>
            <a:off x="76209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>
                <a:solidFill>
                  <a:srgbClr val="51B148"/>
                </a:solidFill>
              </a:rPr>
              <a:pPr/>
              <a:t>‹#›</a:t>
            </a:fld>
            <a:endParaRPr>
              <a:solidFill>
                <a:srgbClr val="51B14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074158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chemeClr val="accent1"/>
        </a:solidFill>
        <a:effectLst/>
      </p:bgPr>
    </p:bg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1"/>
          <p:cNvSpPr txBox="1">
            <a:spLocks noGrp="1"/>
          </p:cNvSpPr>
          <p:nvPr>
            <p:ph type="sldNum" idx="12"/>
          </p:nvPr>
        </p:nvSpPr>
        <p:spPr>
          <a:xfrm>
            <a:off x="76209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1269046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2638925" y="1550150"/>
            <a:ext cx="3866100" cy="20853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11" name="Google Shape;11;p2"/>
          <p:cNvSpPr/>
          <p:nvPr/>
        </p:nvSpPr>
        <p:spPr>
          <a:xfrm>
            <a:off x="2042900" y="-1525"/>
            <a:ext cx="1071300" cy="9483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pic>
        <p:nvPicPr>
          <p:cNvPr id="12" name="Google Shape;12;p2"/>
          <p:cNvPicPr preferRelativeResize="0"/>
          <p:nvPr/>
        </p:nvPicPr>
        <p:blipFill rotWithShape="1">
          <a:blip r:embed="rId3">
            <a:alphaModFix/>
          </a:blip>
          <a:srcRect t="11008"/>
          <a:stretch/>
        </p:blipFill>
        <p:spPr>
          <a:xfrm>
            <a:off x="2042900" y="0"/>
            <a:ext cx="1071300" cy="9483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6302408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 txBox="1">
            <a:spLocks noGrp="1"/>
          </p:cNvSpPr>
          <p:nvPr>
            <p:ph type="body" idx="1"/>
          </p:nvPr>
        </p:nvSpPr>
        <p:spPr>
          <a:xfrm>
            <a:off x="3293550" y="991432"/>
            <a:ext cx="2450700" cy="3038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6830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200"/>
              <a:buFont typeface="Dancing Script"/>
              <a:buChar char="✘"/>
              <a:defRPr sz="2200">
                <a:latin typeface="Dancing Script"/>
                <a:ea typeface="Dancing Script"/>
                <a:cs typeface="Dancing Script"/>
                <a:sym typeface="Dancing Script"/>
              </a:defRPr>
            </a:lvl1pPr>
            <a:lvl2pPr marL="914400" lvl="1" indent="-36830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200"/>
              <a:buFont typeface="Dancing Script"/>
              <a:buChar char="✗"/>
              <a:defRPr sz="2200">
                <a:latin typeface="Dancing Script"/>
                <a:ea typeface="Dancing Script"/>
                <a:cs typeface="Dancing Script"/>
                <a:sym typeface="Dancing Script"/>
              </a:defRPr>
            </a:lvl2pPr>
            <a:lvl3pPr marL="1371600" lvl="2" indent="-36830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200"/>
              <a:buFont typeface="Dancing Script"/>
              <a:buChar char="■"/>
              <a:defRPr sz="2200">
                <a:latin typeface="Dancing Script"/>
                <a:ea typeface="Dancing Script"/>
                <a:cs typeface="Dancing Script"/>
                <a:sym typeface="Dancing Script"/>
              </a:defRPr>
            </a:lvl3pPr>
            <a:lvl4pPr marL="1828800" lvl="3" indent="-36830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200"/>
              <a:buFont typeface="Dancing Script"/>
              <a:buChar char="●"/>
              <a:defRPr sz="2200">
                <a:latin typeface="Dancing Script"/>
                <a:ea typeface="Dancing Script"/>
                <a:cs typeface="Dancing Script"/>
                <a:sym typeface="Dancing Script"/>
              </a:defRPr>
            </a:lvl4pPr>
            <a:lvl5pPr marL="2286000" lvl="4" indent="-36830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200"/>
              <a:buFont typeface="Dancing Script"/>
              <a:buChar char="○"/>
              <a:defRPr sz="2200">
                <a:latin typeface="Dancing Script"/>
                <a:ea typeface="Dancing Script"/>
                <a:cs typeface="Dancing Script"/>
                <a:sym typeface="Dancing Script"/>
              </a:defRPr>
            </a:lvl5pPr>
            <a:lvl6pPr marL="2743200" lvl="5" indent="-36830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200"/>
              <a:buFont typeface="Dancing Script"/>
              <a:buChar char="■"/>
              <a:defRPr sz="2200">
                <a:latin typeface="Dancing Script"/>
                <a:ea typeface="Dancing Script"/>
                <a:cs typeface="Dancing Script"/>
                <a:sym typeface="Dancing Script"/>
              </a:defRPr>
            </a:lvl6pPr>
            <a:lvl7pPr marL="3200400" lvl="6" indent="-36830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200"/>
              <a:buFont typeface="Dancing Script"/>
              <a:buChar char="●"/>
              <a:defRPr sz="2200">
                <a:latin typeface="Dancing Script"/>
                <a:ea typeface="Dancing Script"/>
                <a:cs typeface="Dancing Script"/>
                <a:sym typeface="Dancing Script"/>
              </a:defRPr>
            </a:lvl7pPr>
            <a:lvl8pPr marL="3657600" lvl="7" indent="-36830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200"/>
              <a:buFont typeface="Dancing Script"/>
              <a:buChar char="○"/>
              <a:defRPr sz="2200">
                <a:latin typeface="Dancing Script"/>
                <a:ea typeface="Dancing Script"/>
                <a:cs typeface="Dancing Script"/>
                <a:sym typeface="Dancing Script"/>
              </a:defRPr>
            </a:lvl8pPr>
            <a:lvl9pPr marL="4114800" lvl="8" indent="-36830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200"/>
              <a:buFont typeface="Dancing Script"/>
              <a:buChar char="■"/>
              <a:defRPr sz="2200">
                <a:latin typeface="Dancing Script"/>
                <a:ea typeface="Dancing Script"/>
                <a:cs typeface="Dancing Script"/>
                <a:sym typeface="Dancing Script"/>
              </a:defRPr>
            </a:lvl9pPr>
          </a:lstStyle>
          <a:p>
            <a:endParaRPr/>
          </a:p>
        </p:txBody>
      </p:sp>
      <p:sp>
        <p:nvSpPr>
          <p:cNvPr id="20" name="Google Shape;20;p4"/>
          <p:cNvSpPr txBox="1">
            <a:spLocks noGrp="1"/>
          </p:cNvSpPr>
          <p:nvPr>
            <p:ph type="sldNum" idx="12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">
                <a:solidFill>
                  <a:srgbClr val="FFFFFF"/>
                </a:solidFill>
              </a:rPr>
              <a:pPr/>
              <a:t>‹#›</a:t>
            </a:fld>
            <a:endParaRPr>
              <a:solidFill>
                <a:srgbClr val="FFFFFF"/>
              </a:solidFill>
            </a:endParaRPr>
          </a:p>
        </p:txBody>
      </p:sp>
      <p:sp>
        <p:nvSpPr>
          <p:cNvPr id="21" name="Google Shape;21;p4"/>
          <p:cNvSpPr/>
          <p:nvPr/>
        </p:nvSpPr>
        <p:spPr>
          <a:xfrm>
            <a:off x="1759575" y="1396900"/>
            <a:ext cx="1071300" cy="10656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pic>
        <p:nvPicPr>
          <p:cNvPr id="22" name="Google Shape;22;p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59575" y="1398428"/>
            <a:ext cx="1071300" cy="106559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8449719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 + 1 column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5"/>
          <p:cNvSpPr txBox="1">
            <a:spLocks noGrp="1"/>
          </p:cNvSpPr>
          <p:nvPr>
            <p:ph type="title"/>
          </p:nvPr>
        </p:nvSpPr>
        <p:spPr>
          <a:xfrm>
            <a:off x="508225" y="382475"/>
            <a:ext cx="5136900" cy="5523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5"/>
          <p:cNvSpPr txBox="1">
            <a:spLocks noGrp="1"/>
          </p:cNvSpPr>
          <p:nvPr>
            <p:ph type="body" idx="1"/>
          </p:nvPr>
        </p:nvSpPr>
        <p:spPr>
          <a:xfrm>
            <a:off x="764950" y="1218250"/>
            <a:ext cx="5425500" cy="31695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30200" rtl="0">
              <a:spcBef>
                <a:spcPts val="0"/>
              </a:spcBef>
              <a:spcAft>
                <a:spcPts val="0"/>
              </a:spcAft>
              <a:buSzPts val="1600"/>
              <a:buChar char="✘"/>
              <a:defRPr/>
            </a:lvl1pPr>
            <a:lvl2pPr marL="914400" lvl="1" indent="-330200" rtl="0">
              <a:spcBef>
                <a:spcPts val="800"/>
              </a:spcBef>
              <a:spcAft>
                <a:spcPts val="0"/>
              </a:spcAft>
              <a:buSzPts val="1600"/>
              <a:buChar char="✗"/>
              <a:defRPr/>
            </a:lvl2pPr>
            <a:lvl3pPr marL="1371600" lvl="2" indent="-355600" rtl="0">
              <a:spcBef>
                <a:spcPts val="800"/>
              </a:spcBef>
              <a:spcAft>
                <a:spcPts val="0"/>
              </a:spcAft>
              <a:buSzPts val="2000"/>
              <a:buChar char="■"/>
              <a:defRPr/>
            </a:lvl3pPr>
            <a:lvl4pPr marL="1828800" lvl="3" indent="-355600" rtl="0">
              <a:spcBef>
                <a:spcPts val="800"/>
              </a:spcBef>
              <a:spcAft>
                <a:spcPts val="0"/>
              </a:spcAft>
              <a:buSzPts val="2000"/>
              <a:buChar char="●"/>
              <a:defRPr/>
            </a:lvl4pPr>
            <a:lvl5pPr marL="2286000" lvl="4" indent="-355600" rtl="0">
              <a:spcBef>
                <a:spcPts val="800"/>
              </a:spcBef>
              <a:spcAft>
                <a:spcPts val="0"/>
              </a:spcAft>
              <a:buSzPts val="2000"/>
              <a:buChar char="○"/>
              <a:defRPr/>
            </a:lvl5pPr>
            <a:lvl6pPr marL="2743200" lvl="5" indent="-355600" rtl="0">
              <a:spcBef>
                <a:spcPts val="800"/>
              </a:spcBef>
              <a:spcAft>
                <a:spcPts val="0"/>
              </a:spcAft>
              <a:buSzPts val="2000"/>
              <a:buChar char="■"/>
              <a:defRPr/>
            </a:lvl6pPr>
            <a:lvl7pPr marL="3200400" lvl="6" indent="-355600" rtl="0">
              <a:spcBef>
                <a:spcPts val="800"/>
              </a:spcBef>
              <a:spcAft>
                <a:spcPts val="0"/>
              </a:spcAft>
              <a:buSzPts val="2000"/>
              <a:buChar char="●"/>
              <a:defRPr/>
            </a:lvl7pPr>
            <a:lvl8pPr marL="3657600" lvl="7" indent="-355600" rtl="0">
              <a:spcBef>
                <a:spcPts val="800"/>
              </a:spcBef>
              <a:spcAft>
                <a:spcPts val="0"/>
              </a:spcAft>
              <a:buSzPts val="2000"/>
              <a:buChar char="○"/>
              <a:defRPr/>
            </a:lvl8pPr>
            <a:lvl9pPr marL="4114800" lvl="8" indent="-355600" rtl="0">
              <a:spcBef>
                <a:spcPts val="800"/>
              </a:spcBef>
              <a:spcAft>
                <a:spcPts val="800"/>
              </a:spcAft>
              <a:buSzPts val="2000"/>
              <a:buChar char="■"/>
              <a:defRPr/>
            </a:lvl9pPr>
          </a:lstStyle>
          <a:p>
            <a:endParaRPr/>
          </a:p>
        </p:txBody>
      </p:sp>
      <p:sp>
        <p:nvSpPr>
          <p:cNvPr id="26" name="Google Shape;26;p5"/>
          <p:cNvSpPr txBox="1">
            <a:spLocks noGrp="1"/>
          </p:cNvSpPr>
          <p:nvPr>
            <p:ph type="sldNum" idx="12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">
                <a:solidFill>
                  <a:srgbClr val="FFFFFF"/>
                </a:solidFill>
              </a:rPr>
              <a:pPr/>
              <a:t>‹#›</a:t>
            </a:fld>
            <a:endParaRPr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103981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 + 2 columns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6"/>
          <p:cNvSpPr txBox="1">
            <a:spLocks noGrp="1"/>
          </p:cNvSpPr>
          <p:nvPr>
            <p:ph type="title"/>
          </p:nvPr>
        </p:nvSpPr>
        <p:spPr>
          <a:xfrm>
            <a:off x="508225" y="382475"/>
            <a:ext cx="5136900" cy="5523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6"/>
          <p:cNvSpPr txBox="1">
            <a:spLocks noGrp="1"/>
          </p:cNvSpPr>
          <p:nvPr>
            <p:ph type="body" idx="1"/>
          </p:nvPr>
        </p:nvSpPr>
        <p:spPr>
          <a:xfrm>
            <a:off x="764950" y="1218250"/>
            <a:ext cx="2531700" cy="3229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✘"/>
              <a:defRPr sz="1800"/>
            </a:lvl1pPr>
            <a:lvl2pPr marL="914400" lvl="1" indent="-342900" rtl="0">
              <a:spcBef>
                <a:spcPts val="800"/>
              </a:spcBef>
              <a:spcAft>
                <a:spcPts val="0"/>
              </a:spcAft>
              <a:buSzPts val="1800"/>
              <a:buChar char="✗"/>
              <a:defRPr sz="1800"/>
            </a:lvl2pPr>
            <a:lvl3pPr marL="1371600" lvl="2" indent="-342900" rtl="0">
              <a:spcBef>
                <a:spcPts val="800"/>
              </a:spcBef>
              <a:spcAft>
                <a:spcPts val="0"/>
              </a:spcAft>
              <a:buSzPts val="1800"/>
              <a:buChar char="■"/>
              <a:defRPr sz="1800"/>
            </a:lvl3pPr>
            <a:lvl4pPr marL="1828800" lvl="3" indent="-342900" rtl="0">
              <a:spcBef>
                <a:spcPts val="800"/>
              </a:spcBef>
              <a:spcAft>
                <a:spcPts val="0"/>
              </a:spcAft>
              <a:buSzPts val="1800"/>
              <a:buChar char="●"/>
              <a:defRPr sz="1800"/>
            </a:lvl4pPr>
            <a:lvl5pPr marL="2286000" lvl="4" indent="-342900" rtl="0">
              <a:spcBef>
                <a:spcPts val="800"/>
              </a:spcBef>
              <a:spcAft>
                <a:spcPts val="0"/>
              </a:spcAft>
              <a:buSzPts val="1800"/>
              <a:buChar char="○"/>
              <a:defRPr sz="1800"/>
            </a:lvl5pPr>
            <a:lvl6pPr marL="2743200" lvl="5" indent="-342900" rtl="0">
              <a:spcBef>
                <a:spcPts val="800"/>
              </a:spcBef>
              <a:spcAft>
                <a:spcPts val="0"/>
              </a:spcAft>
              <a:buSzPts val="1800"/>
              <a:buChar char="■"/>
              <a:defRPr sz="1800"/>
            </a:lvl6pPr>
            <a:lvl7pPr marL="3200400" lvl="6" indent="-342900" rtl="0">
              <a:spcBef>
                <a:spcPts val="800"/>
              </a:spcBef>
              <a:spcAft>
                <a:spcPts val="0"/>
              </a:spcAft>
              <a:buSzPts val="1800"/>
              <a:buChar char="●"/>
              <a:defRPr sz="1800"/>
            </a:lvl7pPr>
            <a:lvl8pPr marL="3657600" lvl="7" indent="-342900" rtl="0">
              <a:spcBef>
                <a:spcPts val="800"/>
              </a:spcBef>
              <a:spcAft>
                <a:spcPts val="0"/>
              </a:spcAft>
              <a:buSzPts val="1800"/>
              <a:buChar char="○"/>
              <a:defRPr sz="1800"/>
            </a:lvl8pPr>
            <a:lvl9pPr marL="4114800" lvl="8" indent="-342900" rtl="0">
              <a:spcBef>
                <a:spcPts val="800"/>
              </a:spcBef>
              <a:spcAft>
                <a:spcPts val="800"/>
              </a:spcAft>
              <a:buSzPts val="1800"/>
              <a:buChar char="■"/>
              <a:defRPr sz="1800"/>
            </a:lvl9pPr>
          </a:lstStyle>
          <a:p>
            <a:endParaRPr/>
          </a:p>
        </p:txBody>
      </p:sp>
      <p:sp>
        <p:nvSpPr>
          <p:cNvPr id="30" name="Google Shape;30;p6"/>
          <p:cNvSpPr txBox="1">
            <a:spLocks noGrp="1"/>
          </p:cNvSpPr>
          <p:nvPr>
            <p:ph type="body" idx="2"/>
          </p:nvPr>
        </p:nvSpPr>
        <p:spPr>
          <a:xfrm>
            <a:off x="3651728" y="1218250"/>
            <a:ext cx="2531700" cy="3229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✘"/>
              <a:defRPr sz="1800"/>
            </a:lvl1pPr>
            <a:lvl2pPr marL="914400" lvl="1" indent="-342900" rtl="0">
              <a:spcBef>
                <a:spcPts val="800"/>
              </a:spcBef>
              <a:spcAft>
                <a:spcPts val="0"/>
              </a:spcAft>
              <a:buSzPts val="1800"/>
              <a:buChar char="✗"/>
              <a:defRPr sz="1800"/>
            </a:lvl2pPr>
            <a:lvl3pPr marL="1371600" lvl="2" indent="-342900" rtl="0">
              <a:spcBef>
                <a:spcPts val="800"/>
              </a:spcBef>
              <a:spcAft>
                <a:spcPts val="0"/>
              </a:spcAft>
              <a:buSzPts val="1800"/>
              <a:buChar char="■"/>
              <a:defRPr sz="1800"/>
            </a:lvl3pPr>
            <a:lvl4pPr marL="1828800" lvl="3" indent="-342900" rtl="0">
              <a:spcBef>
                <a:spcPts val="800"/>
              </a:spcBef>
              <a:spcAft>
                <a:spcPts val="0"/>
              </a:spcAft>
              <a:buSzPts val="1800"/>
              <a:buChar char="●"/>
              <a:defRPr sz="1800"/>
            </a:lvl4pPr>
            <a:lvl5pPr marL="2286000" lvl="4" indent="-342900" rtl="0">
              <a:spcBef>
                <a:spcPts val="800"/>
              </a:spcBef>
              <a:spcAft>
                <a:spcPts val="0"/>
              </a:spcAft>
              <a:buSzPts val="1800"/>
              <a:buChar char="○"/>
              <a:defRPr sz="1800"/>
            </a:lvl5pPr>
            <a:lvl6pPr marL="2743200" lvl="5" indent="-342900" rtl="0">
              <a:spcBef>
                <a:spcPts val="800"/>
              </a:spcBef>
              <a:spcAft>
                <a:spcPts val="0"/>
              </a:spcAft>
              <a:buSzPts val="1800"/>
              <a:buChar char="■"/>
              <a:defRPr sz="1800"/>
            </a:lvl6pPr>
            <a:lvl7pPr marL="3200400" lvl="6" indent="-342900" rtl="0">
              <a:spcBef>
                <a:spcPts val="800"/>
              </a:spcBef>
              <a:spcAft>
                <a:spcPts val="0"/>
              </a:spcAft>
              <a:buSzPts val="1800"/>
              <a:buChar char="●"/>
              <a:defRPr sz="1800"/>
            </a:lvl7pPr>
            <a:lvl8pPr marL="3657600" lvl="7" indent="-342900" rtl="0">
              <a:spcBef>
                <a:spcPts val="800"/>
              </a:spcBef>
              <a:spcAft>
                <a:spcPts val="0"/>
              </a:spcAft>
              <a:buSzPts val="1800"/>
              <a:buChar char="○"/>
              <a:defRPr sz="1800"/>
            </a:lvl8pPr>
            <a:lvl9pPr marL="4114800" lvl="8" indent="-342900" rtl="0">
              <a:spcBef>
                <a:spcPts val="800"/>
              </a:spcBef>
              <a:spcAft>
                <a:spcPts val="800"/>
              </a:spcAft>
              <a:buSzPts val="1800"/>
              <a:buChar char="■"/>
              <a:defRPr sz="1800"/>
            </a:lvl9pPr>
          </a:lstStyle>
          <a:p>
            <a:endParaRPr/>
          </a:p>
        </p:txBody>
      </p:sp>
      <p:sp>
        <p:nvSpPr>
          <p:cNvPr id="31" name="Google Shape;31;p6"/>
          <p:cNvSpPr txBox="1">
            <a:spLocks noGrp="1"/>
          </p:cNvSpPr>
          <p:nvPr>
            <p:ph type="sldNum" idx="12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">
                <a:solidFill>
                  <a:srgbClr val="FFFFFF"/>
                </a:solidFill>
              </a:rPr>
              <a:pPr/>
              <a:t>‹#›</a:t>
            </a:fld>
            <a:endParaRPr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56997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>
            <a:gsLst>
              <a:gs pos="0">
                <a:srgbClr val="FFFFFF">
                  <a:alpha val="0"/>
                  <a:alpha val="46370"/>
                </a:srgbClr>
              </a:gs>
              <a:gs pos="50000">
                <a:srgbClr val="FFFFFF">
                  <a:alpha val="0"/>
                  <a:alpha val="46370"/>
                </a:srgbClr>
              </a:gs>
              <a:gs pos="100000">
                <a:schemeClr val="lt1">
                  <a:alpha val="46370"/>
                </a:schemeClr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 rot="10800000" flipH="1">
            <a:off x="341403" y="3124853"/>
            <a:ext cx="8801751" cy="2018725"/>
            <a:chOff x="-4395163" y="751996"/>
            <a:chExt cx="13539073" cy="3105254"/>
          </a:xfrm>
        </p:grpSpPr>
        <p:sp>
          <p:nvSpPr>
            <p:cNvPr id="12" name="Google Shape;12;p2"/>
            <p:cNvSpPr/>
            <p:nvPr/>
          </p:nvSpPr>
          <p:spPr>
            <a:xfrm>
              <a:off x="5833150" y="752100"/>
              <a:ext cx="743025" cy="3102950"/>
            </a:xfrm>
            <a:custGeom>
              <a:avLst/>
              <a:gdLst/>
              <a:ahLst/>
              <a:cxnLst/>
              <a:rect l="l" t="t" r="r" b="b"/>
              <a:pathLst>
                <a:path w="29721" h="124118" extrusionOk="0">
                  <a:moveTo>
                    <a:pt x="29559" y="0"/>
                  </a:moveTo>
                  <a:lnTo>
                    <a:pt x="0" y="21343"/>
                  </a:lnTo>
                  <a:lnTo>
                    <a:pt x="0" y="124118"/>
                  </a:lnTo>
                  <a:lnTo>
                    <a:pt x="29721" y="10287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  <p:sp>
          <p:nvSpPr>
            <p:cNvPr id="13" name="Google Shape;13;p2"/>
            <p:cNvSpPr/>
            <p:nvPr/>
          </p:nvSpPr>
          <p:spPr>
            <a:xfrm>
              <a:off x="6572309" y="752088"/>
              <a:ext cx="2571600" cy="2571900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4" name="Google Shape;14;p2"/>
            <p:cNvSpPr/>
            <p:nvPr/>
          </p:nvSpPr>
          <p:spPr>
            <a:xfrm>
              <a:off x="-4395163" y="1285649"/>
              <a:ext cx="10228800" cy="2571600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73000">
                  <a:schemeClr val="accent2"/>
                </a:gs>
                <a:gs pos="100000">
                  <a:schemeClr val="accent3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5" name="Google Shape;15;p2"/>
            <p:cNvSpPr/>
            <p:nvPr/>
          </p:nvSpPr>
          <p:spPr>
            <a:xfrm>
              <a:off x="5833500" y="751996"/>
              <a:ext cx="738775" cy="745525"/>
            </a:xfrm>
            <a:custGeom>
              <a:avLst/>
              <a:gdLst/>
              <a:ahLst/>
              <a:cxnLst/>
              <a:rect l="l" t="t" r="r" b="b"/>
              <a:pathLst>
                <a:path w="29551" h="29821" extrusionOk="0">
                  <a:moveTo>
                    <a:pt x="29397" y="0"/>
                  </a:moveTo>
                  <a:lnTo>
                    <a:pt x="64" y="21385"/>
                  </a:lnTo>
                  <a:lnTo>
                    <a:pt x="0" y="29821"/>
                  </a:lnTo>
                  <a:lnTo>
                    <a:pt x="29551" y="8625"/>
                  </a:lnTo>
                  <a:close/>
                </a:path>
              </a:pathLst>
            </a:custGeom>
            <a:solidFill>
              <a:srgbClr val="FFFFFF">
                <a:alpha val="11170"/>
              </a:srgbClr>
            </a:solidFill>
            <a:ln>
              <a:noFill/>
            </a:ln>
          </p:spPr>
        </p:sp>
        <p:sp>
          <p:nvSpPr>
            <p:cNvPr id="16" name="Google Shape;16;p2"/>
            <p:cNvSpPr/>
            <p:nvPr/>
          </p:nvSpPr>
          <p:spPr>
            <a:xfrm>
              <a:off x="6572284" y="752119"/>
              <a:ext cx="2571600" cy="211500"/>
            </a:xfrm>
            <a:prstGeom prst="rect">
              <a:avLst/>
            </a:prstGeom>
            <a:solidFill>
              <a:srgbClr val="FFFFFF">
                <a:alpha val="111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-4395163" y="1285742"/>
              <a:ext cx="10228800" cy="211800"/>
            </a:xfrm>
            <a:prstGeom prst="rect">
              <a:avLst/>
            </a:prstGeom>
            <a:solidFill>
              <a:srgbClr val="FFFFFF">
                <a:alpha val="111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sp>
        <p:nvSpPr>
          <p:cNvPr id="18" name="Google Shape;18;p2"/>
          <p:cNvSpPr txBox="1">
            <a:spLocks noGrp="1"/>
          </p:cNvSpPr>
          <p:nvPr>
            <p:ph type="ctrTitle"/>
          </p:nvPr>
        </p:nvSpPr>
        <p:spPr>
          <a:xfrm>
            <a:off x="614975" y="3124850"/>
            <a:ext cx="6058800" cy="15321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87500737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>
  <p:cSld name="Title + 3 columns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7"/>
          <p:cNvSpPr txBox="1">
            <a:spLocks noGrp="1"/>
          </p:cNvSpPr>
          <p:nvPr>
            <p:ph type="title"/>
          </p:nvPr>
        </p:nvSpPr>
        <p:spPr>
          <a:xfrm>
            <a:off x="508225" y="382475"/>
            <a:ext cx="5136900" cy="5523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7"/>
          <p:cNvSpPr txBox="1">
            <a:spLocks noGrp="1"/>
          </p:cNvSpPr>
          <p:nvPr>
            <p:ph type="body" idx="1"/>
          </p:nvPr>
        </p:nvSpPr>
        <p:spPr>
          <a:xfrm>
            <a:off x="764950" y="1218250"/>
            <a:ext cx="1838100" cy="3258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✘"/>
              <a:defRPr sz="1800"/>
            </a:lvl1pPr>
            <a:lvl2pPr marL="914400" lvl="1" indent="-342900" rtl="0">
              <a:spcBef>
                <a:spcPts val="800"/>
              </a:spcBef>
              <a:spcAft>
                <a:spcPts val="0"/>
              </a:spcAft>
              <a:buSzPts val="1800"/>
              <a:buChar char="✗"/>
              <a:defRPr sz="1800"/>
            </a:lvl2pPr>
            <a:lvl3pPr marL="1371600" lvl="2" indent="-342900" rtl="0">
              <a:spcBef>
                <a:spcPts val="800"/>
              </a:spcBef>
              <a:spcAft>
                <a:spcPts val="0"/>
              </a:spcAft>
              <a:buSzPts val="1800"/>
              <a:buChar char="■"/>
              <a:defRPr sz="1800"/>
            </a:lvl3pPr>
            <a:lvl4pPr marL="1828800" lvl="3" indent="-342900" rtl="0">
              <a:spcBef>
                <a:spcPts val="800"/>
              </a:spcBef>
              <a:spcAft>
                <a:spcPts val="0"/>
              </a:spcAft>
              <a:buSzPts val="1800"/>
              <a:buChar char="●"/>
              <a:defRPr sz="1800"/>
            </a:lvl4pPr>
            <a:lvl5pPr marL="2286000" lvl="4" indent="-342900" rtl="0">
              <a:spcBef>
                <a:spcPts val="800"/>
              </a:spcBef>
              <a:spcAft>
                <a:spcPts val="0"/>
              </a:spcAft>
              <a:buSzPts val="1800"/>
              <a:buChar char="○"/>
              <a:defRPr sz="1800"/>
            </a:lvl5pPr>
            <a:lvl6pPr marL="2743200" lvl="5" indent="-342900" rtl="0">
              <a:spcBef>
                <a:spcPts val="800"/>
              </a:spcBef>
              <a:spcAft>
                <a:spcPts val="0"/>
              </a:spcAft>
              <a:buSzPts val="1800"/>
              <a:buChar char="■"/>
              <a:defRPr sz="1800"/>
            </a:lvl6pPr>
            <a:lvl7pPr marL="3200400" lvl="6" indent="-342900" rtl="0">
              <a:spcBef>
                <a:spcPts val="800"/>
              </a:spcBef>
              <a:spcAft>
                <a:spcPts val="0"/>
              </a:spcAft>
              <a:buSzPts val="1800"/>
              <a:buChar char="●"/>
              <a:defRPr sz="1800"/>
            </a:lvl7pPr>
            <a:lvl8pPr marL="3657600" lvl="7" indent="-342900" rtl="0">
              <a:spcBef>
                <a:spcPts val="800"/>
              </a:spcBef>
              <a:spcAft>
                <a:spcPts val="0"/>
              </a:spcAft>
              <a:buSzPts val="1800"/>
              <a:buChar char="○"/>
              <a:defRPr sz="1800"/>
            </a:lvl8pPr>
            <a:lvl9pPr marL="4114800" lvl="8" indent="-342900" rtl="0">
              <a:spcBef>
                <a:spcPts val="800"/>
              </a:spcBef>
              <a:spcAft>
                <a:spcPts val="800"/>
              </a:spcAft>
              <a:buSzPts val="1800"/>
              <a:buChar char="■"/>
              <a:defRPr sz="1800"/>
            </a:lvl9pPr>
          </a:lstStyle>
          <a:p>
            <a:endParaRPr/>
          </a:p>
        </p:txBody>
      </p:sp>
      <p:sp>
        <p:nvSpPr>
          <p:cNvPr id="35" name="Google Shape;35;p7"/>
          <p:cNvSpPr txBox="1">
            <a:spLocks noGrp="1"/>
          </p:cNvSpPr>
          <p:nvPr>
            <p:ph type="body" idx="2"/>
          </p:nvPr>
        </p:nvSpPr>
        <p:spPr>
          <a:xfrm>
            <a:off x="2795962" y="1218250"/>
            <a:ext cx="1838100" cy="3258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✘"/>
              <a:defRPr sz="1800"/>
            </a:lvl1pPr>
            <a:lvl2pPr marL="914400" lvl="1" indent="-342900" rtl="0">
              <a:spcBef>
                <a:spcPts val="800"/>
              </a:spcBef>
              <a:spcAft>
                <a:spcPts val="0"/>
              </a:spcAft>
              <a:buSzPts val="1800"/>
              <a:buChar char="✗"/>
              <a:defRPr sz="1800"/>
            </a:lvl2pPr>
            <a:lvl3pPr marL="1371600" lvl="2" indent="-342900" rtl="0">
              <a:spcBef>
                <a:spcPts val="800"/>
              </a:spcBef>
              <a:spcAft>
                <a:spcPts val="0"/>
              </a:spcAft>
              <a:buSzPts val="1800"/>
              <a:buChar char="■"/>
              <a:defRPr sz="1800"/>
            </a:lvl3pPr>
            <a:lvl4pPr marL="1828800" lvl="3" indent="-342900" rtl="0">
              <a:spcBef>
                <a:spcPts val="800"/>
              </a:spcBef>
              <a:spcAft>
                <a:spcPts val="0"/>
              </a:spcAft>
              <a:buSzPts val="1800"/>
              <a:buChar char="●"/>
              <a:defRPr sz="1800"/>
            </a:lvl4pPr>
            <a:lvl5pPr marL="2286000" lvl="4" indent="-342900" rtl="0">
              <a:spcBef>
                <a:spcPts val="800"/>
              </a:spcBef>
              <a:spcAft>
                <a:spcPts val="0"/>
              </a:spcAft>
              <a:buSzPts val="1800"/>
              <a:buChar char="○"/>
              <a:defRPr sz="1800"/>
            </a:lvl5pPr>
            <a:lvl6pPr marL="2743200" lvl="5" indent="-342900" rtl="0">
              <a:spcBef>
                <a:spcPts val="800"/>
              </a:spcBef>
              <a:spcAft>
                <a:spcPts val="0"/>
              </a:spcAft>
              <a:buSzPts val="1800"/>
              <a:buChar char="■"/>
              <a:defRPr sz="1800"/>
            </a:lvl6pPr>
            <a:lvl7pPr marL="3200400" lvl="6" indent="-342900" rtl="0">
              <a:spcBef>
                <a:spcPts val="800"/>
              </a:spcBef>
              <a:spcAft>
                <a:spcPts val="0"/>
              </a:spcAft>
              <a:buSzPts val="1800"/>
              <a:buChar char="●"/>
              <a:defRPr sz="1800"/>
            </a:lvl7pPr>
            <a:lvl8pPr marL="3657600" lvl="7" indent="-342900" rtl="0">
              <a:spcBef>
                <a:spcPts val="800"/>
              </a:spcBef>
              <a:spcAft>
                <a:spcPts val="0"/>
              </a:spcAft>
              <a:buSzPts val="1800"/>
              <a:buChar char="○"/>
              <a:defRPr sz="1800"/>
            </a:lvl8pPr>
            <a:lvl9pPr marL="4114800" lvl="8" indent="-342900" rtl="0">
              <a:spcBef>
                <a:spcPts val="800"/>
              </a:spcBef>
              <a:spcAft>
                <a:spcPts val="800"/>
              </a:spcAft>
              <a:buSzPts val="1800"/>
              <a:buChar char="■"/>
              <a:defRPr sz="1800"/>
            </a:lvl9pPr>
          </a:lstStyle>
          <a:p>
            <a:endParaRPr/>
          </a:p>
        </p:txBody>
      </p:sp>
      <p:sp>
        <p:nvSpPr>
          <p:cNvPr id="36" name="Google Shape;36;p7"/>
          <p:cNvSpPr txBox="1">
            <a:spLocks noGrp="1"/>
          </p:cNvSpPr>
          <p:nvPr>
            <p:ph type="body" idx="3"/>
          </p:nvPr>
        </p:nvSpPr>
        <p:spPr>
          <a:xfrm>
            <a:off x="4826974" y="1218250"/>
            <a:ext cx="1838100" cy="3258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✘"/>
              <a:defRPr sz="1800"/>
            </a:lvl1pPr>
            <a:lvl2pPr marL="914400" lvl="1" indent="-342900" rtl="0">
              <a:spcBef>
                <a:spcPts val="800"/>
              </a:spcBef>
              <a:spcAft>
                <a:spcPts val="0"/>
              </a:spcAft>
              <a:buSzPts val="1800"/>
              <a:buChar char="✗"/>
              <a:defRPr sz="1800"/>
            </a:lvl2pPr>
            <a:lvl3pPr marL="1371600" lvl="2" indent="-342900" rtl="0">
              <a:spcBef>
                <a:spcPts val="800"/>
              </a:spcBef>
              <a:spcAft>
                <a:spcPts val="0"/>
              </a:spcAft>
              <a:buSzPts val="1800"/>
              <a:buChar char="■"/>
              <a:defRPr sz="1800"/>
            </a:lvl3pPr>
            <a:lvl4pPr marL="1828800" lvl="3" indent="-342900" rtl="0">
              <a:spcBef>
                <a:spcPts val="800"/>
              </a:spcBef>
              <a:spcAft>
                <a:spcPts val="0"/>
              </a:spcAft>
              <a:buSzPts val="1800"/>
              <a:buChar char="●"/>
              <a:defRPr sz="1800"/>
            </a:lvl4pPr>
            <a:lvl5pPr marL="2286000" lvl="4" indent="-342900" rtl="0">
              <a:spcBef>
                <a:spcPts val="800"/>
              </a:spcBef>
              <a:spcAft>
                <a:spcPts val="0"/>
              </a:spcAft>
              <a:buSzPts val="1800"/>
              <a:buChar char="○"/>
              <a:defRPr sz="1800"/>
            </a:lvl5pPr>
            <a:lvl6pPr marL="2743200" lvl="5" indent="-342900" rtl="0">
              <a:spcBef>
                <a:spcPts val="800"/>
              </a:spcBef>
              <a:spcAft>
                <a:spcPts val="0"/>
              </a:spcAft>
              <a:buSzPts val="1800"/>
              <a:buChar char="■"/>
              <a:defRPr sz="1800"/>
            </a:lvl6pPr>
            <a:lvl7pPr marL="3200400" lvl="6" indent="-342900" rtl="0">
              <a:spcBef>
                <a:spcPts val="800"/>
              </a:spcBef>
              <a:spcAft>
                <a:spcPts val="0"/>
              </a:spcAft>
              <a:buSzPts val="1800"/>
              <a:buChar char="●"/>
              <a:defRPr sz="1800"/>
            </a:lvl7pPr>
            <a:lvl8pPr marL="3657600" lvl="7" indent="-342900" rtl="0">
              <a:spcBef>
                <a:spcPts val="800"/>
              </a:spcBef>
              <a:spcAft>
                <a:spcPts val="0"/>
              </a:spcAft>
              <a:buSzPts val="1800"/>
              <a:buChar char="○"/>
              <a:defRPr sz="1800"/>
            </a:lvl8pPr>
            <a:lvl9pPr marL="4114800" lvl="8" indent="-342900" rtl="0">
              <a:spcBef>
                <a:spcPts val="800"/>
              </a:spcBef>
              <a:spcAft>
                <a:spcPts val="800"/>
              </a:spcAft>
              <a:buSzPts val="1800"/>
              <a:buChar char="■"/>
              <a:defRPr sz="1800"/>
            </a:lvl9pPr>
          </a:lstStyle>
          <a:p>
            <a:endParaRPr/>
          </a:p>
        </p:txBody>
      </p:sp>
      <p:sp>
        <p:nvSpPr>
          <p:cNvPr id="37" name="Google Shape;37;p7"/>
          <p:cNvSpPr txBox="1">
            <a:spLocks noGrp="1"/>
          </p:cNvSpPr>
          <p:nvPr>
            <p:ph type="sldNum" idx="12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">
                <a:solidFill>
                  <a:srgbClr val="FFFFFF"/>
                </a:solidFill>
              </a:rPr>
              <a:pPr/>
              <a:t>‹#›</a:t>
            </a:fld>
            <a:endParaRPr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732444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8"/>
          <p:cNvSpPr txBox="1">
            <a:spLocks noGrp="1"/>
          </p:cNvSpPr>
          <p:nvPr>
            <p:ph type="title"/>
          </p:nvPr>
        </p:nvSpPr>
        <p:spPr>
          <a:xfrm>
            <a:off x="508225" y="382475"/>
            <a:ext cx="5136900" cy="5523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8"/>
          <p:cNvSpPr txBox="1">
            <a:spLocks noGrp="1"/>
          </p:cNvSpPr>
          <p:nvPr>
            <p:ph type="sldNum" idx="12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">
                <a:solidFill>
                  <a:srgbClr val="FFFFFF"/>
                </a:solidFill>
              </a:rPr>
              <a:pPr/>
              <a:t>‹#›</a:t>
            </a:fld>
            <a:endParaRPr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379117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Google Shape;45;p1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3996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46" name="Google Shape;46;p10"/>
          <p:cNvSpPr txBox="1">
            <a:spLocks noGrp="1"/>
          </p:cNvSpPr>
          <p:nvPr>
            <p:ph type="sldNum" idx="12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">
                <a:solidFill>
                  <a:srgbClr val="FFFFFF"/>
                </a:solidFill>
              </a:rPr>
              <a:pPr/>
              <a:t>‹#›</a:t>
            </a:fld>
            <a:endParaRPr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364078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bg>
      <p:bgPr>
        <a:solidFill>
          <a:schemeClr val="lt2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 rot="10800000">
            <a:off x="-576525" y="577350"/>
            <a:ext cx="3988800" cy="3988800"/>
          </a:xfrm>
          <a:prstGeom prst="chord">
            <a:avLst>
              <a:gd name="adj1" fmla="val 2673960"/>
              <a:gd name="adj2" fmla="val 18921779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pic>
        <p:nvPicPr>
          <p:cNvPr id="11" name="Google Shape;11;p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211150" y="0"/>
            <a:ext cx="4932849" cy="4403851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12;p2"/>
          <p:cNvSpPr txBox="1">
            <a:spLocks noGrp="1"/>
          </p:cNvSpPr>
          <p:nvPr>
            <p:ph type="ctrTitle"/>
          </p:nvPr>
        </p:nvSpPr>
        <p:spPr>
          <a:xfrm>
            <a:off x="685800" y="1569375"/>
            <a:ext cx="3942300" cy="2004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1pPr>
            <a:lvl2pPr lvl="1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2pPr>
            <a:lvl3pPr lvl="2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3pPr>
            <a:lvl4pPr lvl="3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4pPr>
            <a:lvl5pPr lvl="4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5pPr>
            <a:lvl6pPr lvl="5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6pPr>
            <a:lvl7pPr lvl="6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7pPr>
            <a:lvl8pPr lvl="7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8pPr>
            <a:lvl9pPr lvl="8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3093493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>
  <p:cSld name="Title + 3 columns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7"/>
          <p:cNvSpPr/>
          <p:nvPr/>
        </p:nvSpPr>
        <p:spPr>
          <a:xfrm>
            <a:off x="5733000" y="577350"/>
            <a:ext cx="3988800" cy="3988800"/>
          </a:xfrm>
          <a:prstGeom prst="chord">
            <a:avLst>
              <a:gd name="adj1" fmla="val 2673960"/>
              <a:gd name="adj2" fmla="val 18921779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41" name="Google Shape;41;p7"/>
          <p:cNvSpPr/>
          <p:nvPr/>
        </p:nvSpPr>
        <p:spPr>
          <a:xfrm rot="10800000">
            <a:off x="-223925" y="228600"/>
            <a:ext cx="1528200" cy="1528200"/>
          </a:xfrm>
          <a:prstGeom prst="chord">
            <a:avLst>
              <a:gd name="adj1" fmla="val 2673960"/>
              <a:gd name="adj2" fmla="val 18921779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42" name="Google Shape;42;p7"/>
          <p:cNvSpPr txBox="1">
            <a:spLocks noGrp="1"/>
          </p:cNvSpPr>
          <p:nvPr>
            <p:ph type="title"/>
          </p:nvPr>
        </p:nvSpPr>
        <p:spPr>
          <a:xfrm>
            <a:off x="855300" y="748950"/>
            <a:ext cx="4549500" cy="4875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7"/>
          <p:cNvSpPr txBox="1">
            <a:spLocks noGrp="1"/>
          </p:cNvSpPr>
          <p:nvPr>
            <p:ph type="body" idx="1"/>
          </p:nvPr>
        </p:nvSpPr>
        <p:spPr>
          <a:xfrm>
            <a:off x="855300" y="1506350"/>
            <a:ext cx="1770600" cy="2864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11150" rtl="0">
              <a:spcBef>
                <a:spcPts val="600"/>
              </a:spcBef>
              <a:spcAft>
                <a:spcPts val="0"/>
              </a:spcAft>
              <a:buSzPts val="1300"/>
              <a:buChar char="✓"/>
              <a:defRPr sz="1300"/>
            </a:lvl1pPr>
            <a:lvl2pPr marL="914400" lvl="1" indent="-311150" rtl="0">
              <a:spcBef>
                <a:spcPts val="600"/>
              </a:spcBef>
              <a:spcAft>
                <a:spcPts val="0"/>
              </a:spcAft>
              <a:buSzPts val="1300"/>
              <a:buChar char="○"/>
              <a:defRPr sz="1300"/>
            </a:lvl2pPr>
            <a:lvl3pPr marL="1371600" lvl="2" indent="-311150" rtl="0">
              <a:spcBef>
                <a:spcPts val="600"/>
              </a:spcBef>
              <a:spcAft>
                <a:spcPts val="0"/>
              </a:spcAft>
              <a:buSzPts val="1300"/>
              <a:buChar char="●"/>
              <a:defRPr sz="1300"/>
            </a:lvl3pPr>
            <a:lvl4pPr marL="1828800" lvl="3" indent="-311150" rtl="0">
              <a:spcBef>
                <a:spcPts val="600"/>
              </a:spcBef>
              <a:spcAft>
                <a:spcPts val="0"/>
              </a:spcAft>
              <a:buSzPts val="1300"/>
              <a:buChar char="●"/>
              <a:defRPr sz="1300"/>
            </a:lvl4pPr>
            <a:lvl5pPr marL="2286000" lvl="4" indent="-311150" rtl="0">
              <a:spcBef>
                <a:spcPts val="600"/>
              </a:spcBef>
              <a:spcAft>
                <a:spcPts val="0"/>
              </a:spcAft>
              <a:buSzPts val="1300"/>
              <a:buChar char="○"/>
              <a:defRPr sz="1300"/>
            </a:lvl5pPr>
            <a:lvl6pPr marL="2743200" lvl="5" indent="-311150" rtl="0">
              <a:spcBef>
                <a:spcPts val="600"/>
              </a:spcBef>
              <a:spcAft>
                <a:spcPts val="0"/>
              </a:spcAft>
              <a:buSzPts val="1300"/>
              <a:buChar char="■"/>
              <a:defRPr sz="1300"/>
            </a:lvl6pPr>
            <a:lvl7pPr marL="3200400" lvl="6" indent="-311150" rtl="0">
              <a:spcBef>
                <a:spcPts val="600"/>
              </a:spcBef>
              <a:spcAft>
                <a:spcPts val="0"/>
              </a:spcAft>
              <a:buSzPts val="1300"/>
              <a:buChar char="●"/>
              <a:defRPr sz="1300"/>
            </a:lvl7pPr>
            <a:lvl8pPr marL="3657600" lvl="7" indent="-311150" rtl="0">
              <a:spcBef>
                <a:spcPts val="600"/>
              </a:spcBef>
              <a:spcAft>
                <a:spcPts val="0"/>
              </a:spcAft>
              <a:buSzPts val="1300"/>
              <a:buChar char="○"/>
              <a:defRPr sz="1300"/>
            </a:lvl8pPr>
            <a:lvl9pPr marL="4114800" lvl="8" indent="-311150" rtl="0">
              <a:spcBef>
                <a:spcPts val="600"/>
              </a:spcBef>
              <a:spcAft>
                <a:spcPts val="600"/>
              </a:spcAft>
              <a:buSzPts val="1300"/>
              <a:buChar char="■"/>
              <a:defRPr sz="1300"/>
            </a:lvl9pPr>
          </a:lstStyle>
          <a:p>
            <a:endParaRPr/>
          </a:p>
        </p:txBody>
      </p:sp>
      <p:sp>
        <p:nvSpPr>
          <p:cNvPr id="44" name="Google Shape;44;p7"/>
          <p:cNvSpPr txBox="1">
            <a:spLocks noGrp="1"/>
          </p:cNvSpPr>
          <p:nvPr>
            <p:ph type="body" idx="2"/>
          </p:nvPr>
        </p:nvSpPr>
        <p:spPr>
          <a:xfrm>
            <a:off x="2811939" y="1506350"/>
            <a:ext cx="1770600" cy="2864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11150" rtl="0">
              <a:spcBef>
                <a:spcPts val="600"/>
              </a:spcBef>
              <a:spcAft>
                <a:spcPts val="0"/>
              </a:spcAft>
              <a:buSzPts val="1300"/>
              <a:buChar char="✓"/>
              <a:defRPr sz="1300"/>
            </a:lvl1pPr>
            <a:lvl2pPr marL="914400" lvl="1" indent="-311150" rtl="0">
              <a:spcBef>
                <a:spcPts val="600"/>
              </a:spcBef>
              <a:spcAft>
                <a:spcPts val="0"/>
              </a:spcAft>
              <a:buSzPts val="1300"/>
              <a:buChar char="○"/>
              <a:defRPr sz="1300"/>
            </a:lvl2pPr>
            <a:lvl3pPr marL="1371600" lvl="2" indent="-311150" rtl="0">
              <a:spcBef>
                <a:spcPts val="600"/>
              </a:spcBef>
              <a:spcAft>
                <a:spcPts val="0"/>
              </a:spcAft>
              <a:buSzPts val="1300"/>
              <a:buChar char="●"/>
              <a:defRPr sz="1300"/>
            </a:lvl3pPr>
            <a:lvl4pPr marL="1828800" lvl="3" indent="-311150" rtl="0">
              <a:spcBef>
                <a:spcPts val="600"/>
              </a:spcBef>
              <a:spcAft>
                <a:spcPts val="0"/>
              </a:spcAft>
              <a:buSzPts val="1300"/>
              <a:buChar char="●"/>
              <a:defRPr sz="1300"/>
            </a:lvl4pPr>
            <a:lvl5pPr marL="2286000" lvl="4" indent="-311150" rtl="0">
              <a:spcBef>
                <a:spcPts val="600"/>
              </a:spcBef>
              <a:spcAft>
                <a:spcPts val="0"/>
              </a:spcAft>
              <a:buSzPts val="1300"/>
              <a:buChar char="○"/>
              <a:defRPr sz="1300"/>
            </a:lvl5pPr>
            <a:lvl6pPr marL="2743200" lvl="5" indent="-311150" rtl="0">
              <a:spcBef>
                <a:spcPts val="600"/>
              </a:spcBef>
              <a:spcAft>
                <a:spcPts val="0"/>
              </a:spcAft>
              <a:buSzPts val="1300"/>
              <a:buChar char="■"/>
              <a:defRPr sz="1300"/>
            </a:lvl6pPr>
            <a:lvl7pPr marL="3200400" lvl="6" indent="-311150" rtl="0">
              <a:spcBef>
                <a:spcPts val="600"/>
              </a:spcBef>
              <a:spcAft>
                <a:spcPts val="0"/>
              </a:spcAft>
              <a:buSzPts val="1300"/>
              <a:buChar char="●"/>
              <a:defRPr sz="1300"/>
            </a:lvl7pPr>
            <a:lvl8pPr marL="3657600" lvl="7" indent="-311150" rtl="0">
              <a:spcBef>
                <a:spcPts val="600"/>
              </a:spcBef>
              <a:spcAft>
                <a:spcPts val="0"/>
              </a:spcAft>
              <a:buSzPts val="1300"/>
              <a:buChar char="○"/>
              <a:defRPr sz="1300"/>
            </a:lvl8pPr>
            <a:lvl9pPr marL="4114800" lvl="8" indent="-311150" rtl="0">
              <a:spcBef>
                <a:spcPts val="600"/>
              </a:spcBef>
              <a:spcAft>
                <a:spcPts val="600"/>
              </a:spcAft>
              <a:buSzPts val="1300"/>
              <a:buChar char="■"/>
              <a:defRPr sz="1300"/>
            </a:lvl9pPr>
          </a:lstStyle>
          <a:p>
            <a:endParaRPr/>
          </a:p>
        </p:txBody>
      </p:sp>
      <p:sp>
        <p:nvSpPr>
          <p:cNvPr id="45" name="Google Shape;45;p7"/>
          <p:cNvSpPr txBox="1">
            <a:spLocks noGrp="1"/>
          </p:cNvSpPr>
          <p:nvPr>
            <p:ph type="body" idx="3"/>
          </p:nvPr>
        </p:nvSpPr>
        <p:spPr>
          <a:xfrm>
            <a:off x="4768578" y="1506350"/>
            <a:ext cx="1770600" cy="2864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11150" rtl="0">
              <a:spcBef>
                <a:spcPts val="600"/>
              </a:spcBef>
              <a:spcAft>
                <a:spcPts val="0"/>
              </a:spcAft>
              <a:buSzPts val="1300"/>
              <a:buChar char="✓"/>
              <a:defRPr sz="1300"/>
            </a:lvl1pPr>
            <a:lvl2pPr marL="914400" lvl="1" indent="-311150" rtl="0">
              <a:spcBef>
                <a:spcPts val="600"/>
              </a:spcBef>
              <a:spcAft>
                <a:spcPts val="0"/>
              </a:spcAft>
              <a:buSzPts val="1300"/>
              <a:buChar char="○"/>
              <a:defRPr sz="1300"/>
            </a:lvl2pPr>
            <a:lvl3pPr marL="1371600" lvl="2" indent="-311150" rtl="0">
              <a:spcBef>
                <a:spcPts val="600"/>
              </a:spcBef>
              <a:spcAft>
                <a:spcPts val="0"/>
              </a:spcAft>
              <a:buSzPts val="1300"/>
              <a:buChar char="●"/>
              <a:defRPr sz="1300"/>
            </a:lvl3pPr>
            <a:lvl4pPr marL="1828800" lvl="3" indent="-311150" rtl="0">
              <a:spcBef>
                <a:spcPts val="600"/>
              </a:spcBef>
              <a:spcAft>
                <a:spcPts val="0"/>
              </a:spcAft>
              <a:buSzPts val="1300"/>
              <a:buChar char="●"/>
              <a:defRPr sz="1300"/>
            </a:lvl4pPr>
            <a:lvl5pPr marL="2286000" lvl="4" indent="-311150" rtl="0">
              <a:spcBef>
                <a:spcPts val="600"/>
              </a:spcBef>
              <a:spcAft>
                <a:spcPts val="0"/>
              </a:spcAft>
              <a:buSzPts val="1300"/>
              <a:buChar char="○"/>
              <a:defRPr sz="1300"/>
            </a:lvl5pPr>
            <a:lvl6pPr marL="2743200" lvl="5" indent="-311150" rtl="0">
              <a:spcBef>
                <a:spcPts val="600"/>
              </a:spcBef>
              <a:spcAft>
                <a:spcPts val="0"/>
              </a:spcAft>
              <a:buSzPts val="1300"/>
              <a:buChar char="■"/>
              <a:defRPr sz="1300"/>
            </a:lvl6pPr>
            <a:lvl7pPr marL="3200400" lvl="6" indent="-311150" rtl="0">
              <a:spcBef>
                <a:spcPts val="600"/>
              </a:spcBef>
              <a:spcAft>
                <a:spcPts val="0"/>
              </a:spcAft>
              <a:buSzPts val="1300"/>
              <a:buChar char="●"/>
              <a:defRPr sz="1300"/>
            </a:lvl7pPr>
            <a:lvl8pPr marL="3657600" lvl="7" indent="-311150" rtl="0">
              <a:spcBef>
                <a:spcPts val="600"/>
              </a:spcBef>
              <a:spcAft>
                <a:spcPts val="0"/>
              </a:spcAft>
              <a:buSzPts val="1300"/>
              <a:buChar char="○"/>
              <a:defRPr sz="1300"/>
            </a:lvl8pPr>
            <a:lvl9pPr marL="4114800" lvl="8" indent="-311150" rtl="0">
              <a:spcBef>
                <a:spcPts val="600"/>
              </a:spcBef>
              <a:spcAft>
                <a:spcPts val="600"/>
              </a:spcAft>
              <a:buSzPts val="1300"/>
              <a:buChar char="■"/>
              <a:defRPr sz="1300"/>
            </a:lvl9pPr>
          </a:lstStyle>
          <a:p>
            <a:endParaRPr/>
          </a:p>
        </p:txBody>
      </p:sp>
      <p:sp>
        <p:nvSpPr>
          <p:cNvPr id="46" name="Google Shape;46;p7"/>
          <p:cNvSpPr txBox="1">
            <a:spLocks noGrp="1"/>
          </p:cNvSpPr>
          <p:nvPr>
            <p:ph type="sldNum" idx="12"/>
          </p:nvPr>
        </p:nvSpPr>
        <p:spPr>
          <a:xfrm>
            <a:off x="8404384" y="46736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">
                <a:solidFill>
                  <a:srgbClr val="D26A50"/>
                </a:solidFill>
              </a:rPr>
              <a:pPr/>
              <a:t>‹#›</a:t>
            </a:fld>
            <a:endParaRPr>
              <a:solidFill>
                <a:srgbClr val="D26A50"/>
              </a:solidFill>
            </a:endParaRPr>
          </a:p>
        </p:txBody>
      </p:sp>
      <p:pic>
        <p:nvPicPr>
          <p:cNvPr id="47" name="Google Shape;47;p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6687216" y="0"/>
            <a:ext cx="2456794" cy="43706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4597292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- Illustration 3">
  <p:cSld name="Blank - Illustration 3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2"/>
          <p:cNvSpPr txBox="1">
            <a:spLocks noGrp="1"/>
          </p:cNvSpPr>
          <p:nvPr>
            <p:ph type="sldNum" idx="12"/>
          </p:nvPr>
        </p:nvSpPr>
        <p:spPr>
          <a:xfrm>
            <a:off x="8404384" y="46736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">
                <a:solidFill>
                  <a:srgbClr val="D26A50"/>
                </a:solidFill>
              </a:rPr>
              <a:pPr/>
              <a:t>‹#›</a:t>
            </a:fld>
            <a:endParaRPr>
              <a:solidFill>
                <a:srgbClr val="D26A50"/>
              </a:solidFill>
            </a:endParaRPr>
          </a:p>
        </p:txBody>
      </p:sp>
      <p:pic>
        <p:nvPicPr>
          <p:cNvPr id="69" name="Google Shape;69;p1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6687216" y="0"/>
            <a:ext cx="2456794" cy="43706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0114120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- Illustration 4">
  <p:cSld name="Blank - Illustration 4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3"/>
          <p:cNvSpPr txBox="1">
            <a:spLocks noGrp="1"/>
          </p:cNvSpPr>
          <p:nvPr>
            <p:ph type="sldNum" idx="12"/>
          </p:nvPr>
        </p:nvSpPr>
        <p:spPr>
          <a:xfrm>
            <a:off x="8404384" y="46736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">
                <a:solidFill>
                  <a:srgbClr val="D26A50"/>
                </a:solidFill>
              </a:rPr>
              <a:pPr/>
              <a:t>‹#›</a:t>
            </a:fld>
            <a:endParaRPr>
              <a:solidFill>
                <a:srgbClr val="D26A50"/>
              </a:solidFill>
            </a:endParaRPr>
          </a:p>
        </p:txBody>
      </p:sp>
      <p:pic>
        <p:nvPicPr>
          <p:cNvPr id="72" name="Google Shape;72;p1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6890631" y="12"/>
            <a:ext cx="2253366" cy="437063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1168695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>
  <p:cSld name="Blank"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4"/>
          <p:cNvSpPr txBox="1">
            <a:spLocks noGrp="1"/>
          </p:cNvSpPr>
          <p:nvPr>
            <p:ph type="sldNum" idx="12"/>
          </p:nvPr>
        </p:nvSpPr>
        <p:spPr>
          <a:xfrm>
            <a:off x="8404384" y="46736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">
                <a:solidFill>
                  <a:srgbClr val="D26A50"/>
                </a:solidFill>
              </a:rPr>
              <a:pPr/>
              <a:t>‹#›</a:t>
            </a:fld>
            <a:endParaRPr>
              <a:solidFill>
                <a:srgbClr val="D26A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609411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 + 1 column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5"/>
          <p:cNvSpPr txBox="1">
            <a:spLocks noGrp="1"/>
          </p:cNvSpPr>
          <p:nvPr>
            <p:ph type="title"/>
          </p:nvPr>
        </p:nvSpPr>
        <p:spPr>
          <a:xfrm>
            <a:off x="508225" y="382475"/>
            <a:ext cx="5136900" cy="5523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5"/>
          <p:cNvSpPr txBox="1">
            <a:spLocks noGrp="1"/>
          </p:cNvSpPr>
          <p:nvPr>
            <p:ph type="body" idx="1"/>
          </p:nvPr>
        </p:nvSpPr>
        <p:spPr>
          <a:xfrm>
            <a:off x="764950" y="1218250"/>
            <a:ext cx="5425500" cy="31695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30200" rtl="0">
              <a:spcBef>
                <a:spcPts val="0"/>
              </a:spcBef>
              <a:spcAft>
                <a:spcPts val="0"/>
              </a:spcAft>
              <a:buSzPts val="1600"/>
              <a:buChar char="✘"/>
              <a:defRPr/>
            </a:lvl1pPr>
            <a:lvl2pPr marL="914400" lvl="1" indent="-330200" rtl="0">
              <a:spcBef>
                <a:spcPts val="800"/>
              </a:spcBef>
              <a:spcAft>
                <a:spcPts val="0"/>
              </a:spcAft>
              <a:buSzPts val="1600"/>
              <a:buChar char="✗"/>
              <a:defRPr/>
            </a:lvl2pPr>
            <a:lvl3pPr marL="1371600" lvl="2" indent="-355600" rtl="0">
              <a:spcBef>
                <a:spcPts val="800"/>
              </a:spcBef>
              <a:spcAft>
                <a:spcPts val="0"/>
              </a:spcAft>
              <a:buSzPts val="2000"/>
              <a:buChar char="■"/>
              <a:defRPr/>
            </a:lvl3pPr>
            <a:lvl4pPr marL="1828800" lvl="3" indent="-355600" rtl="0">
              <a:spcBef>
                <a:spcPts val="800"/>
              </a:spcBef>
              <a:spcAft>
                <a:spcPts val="0"/>
              </a:spcAft>
              <a:buSzPts val="2000"/>
              <a:buChar char="●"/>
              <a:defRPr/>
            </a:lvl4pPr>
            <a:lvl5pPr marL="2286000" lvl="4" indent="-355600" rtl="0">
              <a:spcBef>
                <a:spcPts val="800"/>
              </a:spcBef>
              <a:spcAft>
                <a:spcPts val="0"/>
              </a:spcAft>
              <a:buSzPts val="2000"/>
              <a:buChar char="○"/>
              <a:defRPr/>
            </a:lvl5pPr>
            <a:lvl6pPr marL="2743200" lvl="5" indent="-355600" rtl="0">
              <a:spcBef>
                <a:spcPts val="800"/>
              </a:spcBef>
              <a:spcAft>
                <a:spcPts val="0"/>
              </a:spcAft>
              <a:buSzPts val="2000"/>
              <a:buChar char="■"/>
              <a:defRPr/>
            </a:lvl6pPr>
            <a:lvl7pPr marL="3200400" lvl="6" indent="-355600" rtl="0">
              <a:spcBef>
                <a:spcPts val="800"/>
              </a:spcBef>
              <a:spcAft>
                <a:spcPts val="0"/>
              </a:spcAft>
              <a:buSzPts val="2000"/>
              <a:buChar char="●"/>
              <a:defRPr/>
            </a:lvl7pPr>
            <a:lvl8pPr marL="3657600" lvl="7" indent="-355600" rtl="0">
              <a:spcBef>
                <a:spcPts val="800"/>
              </a:spcBef>
              <a:spcAft>
                <a:spcPts val="0"/>
              </a:spcAft>
              <a:buSzPts val="2000"/>
              <a:buChar char="○"/>
              <a:defRPr/>
            </a:lvl8pPr>
            <a:lvl9pPr marL="4114800" lvl="8" indent="-355600" rtl="0">
              <a:spcBef>
                <a:spcPts val="800"/>
              </a:spcBef>
              <a:spcAft>
                <a:spcPts val="800"/>
              </a:spcAft>
              <a:buSzPts val="2000"/>
              <a:buChar char="■"/>
              <a:defRPr/>
            </a:lvl9pPr>
          </a:lstStyle>
          <a:p>
            <a:endParaRPr/>
          </a:p>
        </p:txBody>
      </p:sp>
      <p:sp>
        <p:nvSpPr>
          <p:cNvPr id="26" name="Google Shape;26;p5"/>
          <p:cNvSpPr txBox="1">
            <a:spLocks noGrp="1"/>
          </p:cNvSpPr>
          <p:nvPr>
            <p:ph type="sldNum" idx="12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">
                <a:solidFill>
                  <a:srgbClr val="D26A50"/>
                </a:solidFill>
              </a:rPr>
              <a:pPr/>
              <a:t>‹#›</a:t>
            </a:fld>
            <a:endParaRPr>
              <a:solidFill>
                <a:srgbClr val="D26A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682467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-7650" y="2626031"/>
            <a:ext cx="9144000" cy="1886700"/>
          </a:xfrm>
          <a:prstGeom prst="rect">
            <a:avLst/>
          </a:prstGeom>
          <a:solidFill>
            <a:srgbClr val="004430">
              <a:alpha val="533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719175" y="2963363"/>
            <a:ext cx="6598200" cy="115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None/>
              <a:defRPr sz="4400"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None/>
              <a:defRPr sz="4400">
                <a:solidFill>
                  <a:schemeClr val="l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None/>
              <a:defRPr sz="4400">
                <a:solidFill>
                  <a:schemeClr val="l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None/>
              <a:defRPr sz="4400">
                <a:solidFill>
                  <a:schemeClr val="l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None/>
              <a:defRPr sz="4400">
                <a:solidFill>
                  <a:schemeClr val="l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None/>
              <a:defRPr sz="4400">
                <a:solidFill>
                  <a:schemeClr val="l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None/>
              <a:defRPr sz="4400">
                <a:solidFill>
                  <a:schemeClr val="l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None/>
              <a:defRPr sz="4400">
                <a:solidFill>
                  <a:schemeClr val="l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None/>
              <a:defRPr sz="44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grpSp>
        <p:nvGrpSpPr>
          <p:cNvPr id="12" name="Google Shape;12;p2"/>
          <p:cNvGrpSpPr/>
          <p:nvPr/>
        </p:nvGrpSpPr>
        <p:grpSpPr>
          <a:xfrm>
            <a:off x="0" y="4265975"/>
            <a:ext cx="9197400" cy="883431"/>
            <a:chOff x="0" y="5687967"/>
            <a:chExt cx="9197400" cy="1177908"/>
          </a:xfrm>
        </p:grpSpPr>
        <p:sp>
          <p:nvSpPr>
            <p:cNvPr id="13" name="Google Shape;13;p2"/>
            <p:cNvSpPr/>
            <p:nvPr/>
          </p:nvSpPr>
          <p:spPr>
            <a:xfrm>
              <a:off x="0" y="5948175"/>
              <a:ext cx="9197400" cy="917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4" name="Google Shape;14;p2"/>
            <p:cNvSpPr/>
            <p:nvPr/>
          </p:nvSpPr>
          <p:spPr>
            <a:xfrm>
              <a:off x="818800" y="5687967"/>
              <a:ext cx="457800" cy="336300"/>
            </a:xfrm>
            <a:prstGeom prst="triangle">
              <a:avLst>
                <a:gd name="adj" fmla="val 50000"/>
              </a:avLst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40023705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Subtitle">
    <p:bg>
      <p:bgPr>
        <a:solidFill>
          <a:schemeClr val="accent6"/>
        </a:solidFill>
        <a:effectLst/>
      </p:bgPr>
    </p:bg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oogle Shape;20;p3"/>
          <p:cNvGrpSpPr/>
          <p:nvPr/>
        </p:nvGrpSpPr>
        <p:grpSpPr>
          <a:xfrm>
            <a:off x="381000" y="752088"/>
            <a:ext cx="8762909" cy="3105763"/>
            <a:chOff x="381000" y="752088"/>
            <a:chExt cx="8762909" cy="3105763"/>
          </a:xfrm>
        </p:grpSpPr>
        <p:sp>
          <p:nvSpPr>
            <p:cNvPr id="21" name="Google Shape;21;p3"/>
            <p:cNvSpPr/>
            <p:nvPr/>
          </p:nvSpPr>
          <p:spPr>
            <a:xfrm>
              <a:off x="5833150" y="752100"/>
              <a:ext cx="743025" cy="3102950"/>
            </a:xfrm>
            <a:custGeom>
              <a:avLst/>
              <a:gdLst/>
              <a:ahLst/>
              <a:cxnLst/>
              <a:rect l="l" t="t" r="r" b="b"/>
              <a:pathLst>
                <a:path w="29721" h="124118" extrusionOk="0">
                  <a:moveTo>
                    <a:pt x="29559" y="0"/>
                  </a:moveTo>
                  <a:lnTo>
                    <a:pt x="0" y="21343"/>
                  </a:lnTo>
                  <a:lnTo>
                    <a:pt x="0" y="124118"/>
                  </a:lnTo>
                  <a:lnTo>
                    <a:pt x="29721" y="10287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  <p:sp>
          <p:nvSpPr>
            <p:cNvPr id="22" name="Google Shape;22;p3"/>
            <p:cNvSpPr/>
            <p:nvPr/>
          </p:nvSpPr>
          <p:spPr>
            <a:xfrm>
              <a:off x="6572309" y="752088"/>
              <a:ext cx="2571600" cy="2571900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3" name="Google Shape;23;p3"/>
            <p:cNvSpPr/>
            <p:nvPr/>
          </p:nvSpPr>
          <p:spPr>
            <a:xfrm>
              <a:off x="381000" y="1285650"/>
              <a:ext cx="5452500" cy="2571600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73000">
                  <a:schemeClr val="accent2"/>
                </a:gs>
                <a:gs pos="100000">
                  <a:schemeClr val="accent3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4" name="Google Shape;24;p3"/>
            <p:cNvSpPr/>
            <p:nvPr/>
          </p:nvSpPr>
          <p:spPr>
            <a:xfrm>
              <a:off x="5833500" y="3112325"/>
              <a:ext cx="738775" cy="745525"/>
            </a:xfrm>
            <a:custGeom>
              <a:avLst/>
              <a:gdLst/>
              <a:ahLst/>
              <a:cxnLst/>
              <a:rect l="l" t="t" r="r" b="b"/>
              <a:pathLst>
                <a:path w="29551" h="29821" extrusionOk="0">
                  <a:moveTo>
                    <a:pt x="29397" y="0"/>
                  </a:moveTo>
                  <a:lnTo>
                    <a:pt x="64" y="21385"/>
                  </a:lnTo>
                  <a:lnTo>
                    <a:pt x="0" y="29821"/>
                  </a:lnTo>
                  <a:lnTo>
                    <a:pt x="29551" y="8625"/>
                  </a:lnTo>
                  <a:close/>
                </a:path>
              </a:pathLst>
            </a:custGeom>
            <a:solidFill>
              <a:srgbClr val="001F46">
                <a:alpha val="20110"/>
              </a:srgbClr>
            </a:solidFill>
            <a:ln>
              <a:noFill/>
            </a:ln>
          </p:spPr>
        </p:sp>
        <p:sp>
          <p:nvSpPr>
            <p:cNvPr id="25" name="Google Shape;25;p3"/>
            <p:cNvSpPr/>
            <p:nvPr/>
          </p:nvSpPr>
          <p:spPr>
            <a:xfrm>
              <a:off x="6572284" y="3112333"/>
              <a:ext cx="2571600" cy="211500"/>
            </a:xfrm>
            <a:prstGeom prst="rect">
              <a:avLst/>
            </a:prstGeom>
            <a:solidFill>
              <a:srgbClr val="001F46">
                <a:alpha val="201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6" name="Google Shape;26;p3"/>
            <p:cNvSpPr/>
            <p:nvPr/>
          </p:nvSpPr>
          <p:spPr>
            <a:xfrm>
              <a:off x="381000" y="3645900"/>
              <a:ext cx="5452500" cy="211800"/>
            </a:xfrm>
            <a:prstGeom prst="rect">
              <a:avLst/>
            </a:prstGeom>
            <a:solidFill>
              <a:srgbClr val="001F46">
                <a:alpha val="201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sp>
        <p:nvSpPr>
          <p:cNvPr id="27" name="Google Shape;27;p3"/>
          <p:cNvSpPr txBox="1">
            <a:spLocks noGrp="1"/>
          </p:cNvSpPr>
          <p:nvPr>
            <p:ph type="ctrTitle"/>
          </p:nvPr>
        </p:nvSpPr>
        <p:spPr>
          <a:xfrm>
            <a:off x="614975" y="2026650"/>
            <a:ext cx="4969500" cy="5637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28" name="Google Shape;28;p3"/>
          <p:cNvSpPr txBox="1">
            <a:spLocks noGrp="1"/>
          </p:cNvSpPr>
          <p:nvPr>
            <p:ph type="subTitle" idx="1"/>
          </p:nvPr>
        </p:nvSpPr>
        <p:spPr>
          <a:xfrm>
            <a:off x="614975" y="2611075"/>
            <a:ext cx="4969500" cy="277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7909395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Subtit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/>
          <p:nvPr/>
        </p:nvSpPr>
        <p:spPr>
          <a:xfrm>
            <a:off x="-7650" y="1742525"/>
            <a:ext cx="9159300" cy="3400975"/>
          </a:xfrm>
          <a:custGeom>
            <a:avLst/>
            <a:gdLst/>
            <a:ahLst/>
            <a:cxnLst/>
            <a:rect l="l" t="t" r="r" b="b"/>
            <a:pathLst>
              <a:path w="366372" h="136039" extrusionOk="0">
                <a:moveTo>
                  <a:pt x="0" y="255"/>
                </a:moveTo>
                <a:lnTo>
                  <a:pt x="0" y="136039"/>
                </a:lnTo>
                <a:lnTo>
                  <a:pt x="366372" y="136039"/>
                </a:lnTo>
                <a:lnTo>
                  <a:pt x="366372" y="255"/>
                </a:lnTo>
                <a:lnTo>
                  <a:pt x="54110" y="0"/>
                </a:lnTo>
                <a:lnTo>
                  <a:pt x="45720" y="10462"/>
                </a:lnTo>
                <a:lnTo>
                  <a:pt x="36991" y="61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</p:sp>
      <p:sp>
        <p:nvSpPr>
          <p:cNvPr id="17" name="Google Shape;17;p3"/>
          <p:cNvSpPr txBox="1">
            <a:spLocks noGrp="1"/>
          </p:cNvSpPr>
          <p:nvPr>
            <p:ph type="ctrTitle"/>
          </p:nvPr>
        </p:nvSpPr>
        <p:spPr>
          <a:xfrm>
            <a:off x="884073" y="2166312"/>
            <a:ext cx="5660100" cy="115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subTitle" idx="1"/>
          </p:nvPr>
        </p:nvSpPr>
        <p:spPr>
          <a:xfrm>
            <a:off x="884073" y="3411563"/>
            <a:ext cx="56601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None/>
              <a:defRPr sz="2400">
                <a:solidFill>
                  <a:schemeClr val="accent5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None/>
              <a:defRPr>
                <a:solidFill>
                  <a:schemeClr val="accent5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None/>
              <a:defRPr>
                <a:solidFill>
                  <a:schemeClr val="accent5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None/>
              <a:defRPr sz="2400">
                <a:solidFill>
                  <a:schemeClr val="accent5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None/>
              <a:defRPr sz="2400">
                <a:solidFill>
                  <a:schemeClr val="accent5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None/>
              <a:defRPr sz="2400">
                <a:solidFill>
                  <a:schemeClr val="accent5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None/>
              <a:defRPr sz="2400">
                <a:solidFill>
                  <a:schemeClr val="accent5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None/>
              <a:defRPr sz="2400">
                <a:solidFill>
                  <a:schemeClr val="accent5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None/>
              <a:defRPr sz="2400">
                <a:solidFill>
                  <a:schemeClr val="accent5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8839514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bg>
      <p:bgPr>
        <a:solidFill>
          <a:srgbClr val="FFFFFF"/>
        </a:solidFill>
        <a:effectLst/>
      </p:bgPr>
    </p:bg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/>
          <p:nvPr/>
        </p:nvSpPr>
        <p:spPr>
          <a:xfrm>
            <a:off x="0" y="50"/>
            <a:ext cx="9144000" cy="5143500"/>
          </a:xfrm>
          <a:prstGeom prst="frame">
            <a:avLst>
              <a:gd name="adj1" fmla="val 2218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pic>
        <p:nvPicPr>
          <p:cNvPr id="21" name="Google Shape;21;p4"/>
          <p:cNvPicPr preferRelativeResize="0"/>
          <p:nvPr/>
        </p:nvPicPr>
        <p:blipFill rotWithShape="1">
          <a:blip r:embed="rId2">
            <a:alphaModFix/>
          </a:blip>
          <a:srcRect t="8313" b="8304"/>
          <a:stretch/>
        </p:blipFill>
        <p:spPr>
          <a:xfrm rot="-5400000">
            <a:off x="3554205" y="454046"/>
            <a:ext cx="2035624" cy="1127534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Google Shape;22;p4"/>
          <p:cNvSpPr/>
          <p:nvPr/>
        </p:nvSpPr>
        <p:spPr>
          <a:xfrm>
            <a:off x="4008250" y="1152569"/>
            <a:ext cx="1127700" cy="883200"/>
          </a:xfrm>
          <a:prstGeom prst="rect">
            <a:avLst/>
          </a:prstGeom>
          <a:solidFill>
            <a:srgbClr val="004430">
              <a:alpha val="533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23" name="Google Shape;23;p4"/>
          <p:cNvSpPr txBox="1">
            <a:spLocks noGrp="1"/>
          </p:cNvSpPr>
          <p:nvPr>
            <p:ph type="body" idx="1"/>
          </p:nvPr>
        </p:nvSpPr>
        <p:spPr>
          <a:xfrm>
            <a:off x="1624650" y="2161800"/>
            <a:ext cx="5894700" cy="81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419100" algn="ctr" rtl="0"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3000"/>
              <a:buChar char="◍"/>
              <a:defRPr i="1">
                <a:solidFill>
                  <a:schemeClr val="dk2"/>
                </a:solidFill>
              </a:defRPr>
            </a:lvl1pPr>
            <a:lvl2pPr marL="914400" lvl="1" indent="-38100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Char char="○"/>
              <a:defRPr i="1">
                <a:solidFill>
                  <a:schemeClr val="dk2"/>
                </a:solidFill>
              </a:defRPr>
            </a:lvl2pPr>
            <a:lvl3pPr marL="1371600" lvl="2" indent="-38100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Char char="■"/>
              <a:defRPr i="1">
                <a:solidFill>
                  <a:schemeClr val="dk2"/>
                </a:solidFill>
              </a:defRPr>
            </a:lvl3pPr>
            <a:lvl4pPr marL="1828800" lvl="3" indent="-34290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i="1">
                <a:solidFill>
                  <a:schemeClr val="dk2"/>
                </a:solidFill>
              </a:defRPr>
            </a:lvl4pPr>
            <a:lvl5pPr marL="2286000" lvl="4" indent="-34290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○"/>
              <a:defRPr i="1">
                <a:solidFill>
                  <a:schemeClr val="dk2"/>
                </a:solidFill>
              </a:defRPr>
            </a:lvl5pPr>
            <a:lvl6pPr marL="2743200" lvl="5" indent="-34290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 i="1">
                <a:solidFill>
                  <a:schemeClr val="dk2"/>
                </a:solidFill>
              </a:defRPr>
            </a:lvl6pPr>
            <a:lvl7pPr marL="3200400" lvl="6" indent="-34290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i="1">
                <a:solidFill>
                  <a:schemeClr val="dk2"/>
                </a:solidFill>
              </a:defRPr>
            </a:lvl7pPr>
            <a:lvl8pPr marL="3657600" lvl="7" indent="-34290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○"/>
              <a:defRPr i="1">
                <a:solidFill>
                  <a:schemeClr val="dk2"/>
                </a:solidFill>
              </a:defRPr>
            </a:lvl8pPr>
            <a:lvl9pPr marL="4114800" lvl="8" indent="-34290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 i="1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24" name="Google Shape;24;p4"/>
          <p:cNvSpPr txBox="1"/>
          <p:nvPr/>
        </p:nvSpPr>
        <p:spPr>
          <a:xfrm>
            <a:off x="3593400" y="1074648"/>
            <a:ext cx="1957200" cy="65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/>
            <a:r>
              <a:rPr lang="en" sz="9600">
                <a:solidFill>
                  <a:prstClr val="white"/>
                </a:solidFill>
                <a:latin typeface="Georgia"/>
                <a:ea typeface="Georgia"/>
                <a:cs typeface="Georgia"/>
                <a:sym typeface="Georgia"/>
              </a:rPr>
              <a:t>“</a:t>
            </a:r>
            <a:endParaRPr sz="9600">
              <a:solidFill>
                <a:prstClr val="white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5" name="Google Shape;25;p4"/>
          <p:cNvSpPr txBox="1">
            <a:spLocks noGrp="1"/>
          </p:cNvSpPr>
          <p:nvPr>
            <p:ph type="sldNum" idx="12"/>
          </p:nvPr>
        </p:nvSpPr>
        <p:spPr>
          <a:xfrm>
            <a:off x="4345650" y="4673644"/>
            <a:ext cx="452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buNone/>
              <a:defRPr/>
            </a:lvl1pPr>
            <a:lvl2pPr lvl="1" algn="ctr">
              <a:buNone/>
              <a:defRPr/>
            </a:lvl2pPr>
            <a:lvl3pPr lvl="2" algn="ctr">
              <a:buNone/>
              <a:defRPr/>
            </a:lvl3pPr>
            <a:lvl4pPr lvl="3" algn="ctr">
              <a:buNone/>
              <a:defRPr/>
            </a:lvl4pPr>
            <a:lvl5pPr lvl="4" algn="ctr">
              <a:buNone/>
              <a:defRPr/>
            </a:lvl5pPr>
            <a:lvl6pPr lvl="5" algn="ctr">
              <a:buNone/>
              <a:defRPr/>
            </a:lvl6pPr>
            <a:lvl7pPr lvl="6" algn="ctr">
              <a:buNone/>
              <a:defRPr/>
            </a:lvl7pPr>
            <a:lvl8pPr lvl="7" algn="ctr">
              <a:buNone/>
              <a:defRPr/>
            </a:lvl8pPr>
            <a:lvl9pPr lvl="8" algn="ctr">
              <a:buNone/>
              <a:defRPr/>
            </a:lvl9pPr>
          </a:lstStyle>
          <a:p>
            <a:fld id="{00000000-1234-1234-1234-123412341234}" type="slidenum">
              <a:rPr lang="en">
                <a:solidFill>
                  <a:srgbClr val="B88472"/>
                </a:solidFill>
              </a:rPr>
              <a:pPr/>
              <a:t>‹#›</a:t>
            </a:fld>
            <a:endParaRPr>
              <a:solidFill>
                <a:srgbClr val="B8847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259148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(leaf)" type="tx">
  <p:cSld name="Title + 1 column (leaf)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5"/>
          <p:cNvSpPr/>
          <p:nvPr/>
        </p:nvSpPr>
        <p:spPr>
          <a:xfrm>
            <a:off x="0" y="50"/>
            <a:ext cx="9144000" cy="5143500"/>
          </a:xfrm>
          <a:prstGeom prst="frame">
            <a:avLst>
              <a:gd name="adj1" fmla="val 2218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28" name="Google Shape;28;p5"/>
          <p:cNvSpPr txBox="1">
            <a:spLocks noGrp="1"/>
          </p:cNvSpPr>
          <p:nvPr>
            <p:ph type="title"/>
          </p:nvPr>
        </p:nvSpPr>
        <p:spPr>
          <a:xfrm>
            <a:off x="2257425" y="887475"/>
            <a:ext cx="6153300" cy="726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body" idx="1"/>
          </p:nvPr>
        </p:nvSpPr>
        <p:spPr>
          <a:xfrm>
            <a:off x="2257425" y="1709141"/>
            <a:ext cx="6153300" cy="315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81000">
              <a:spcBef>
                <a:spcPts val="600"/>
              </a:spcBef>
              <a:spcAft>
                <a:spcPts val="0"/>
              </a:spcAft>
              <a:buSzPts val="2400"/>
              <a:buChar char="◍"/>
              <a:defRPr sz="2400"/>
            </a:lvl1pPr>
            <a:lvl2pPr marL="914400" lvl="1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2pPr>
            <a:lvl3pPr marL="1371600" lvl="2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3pPr>
            <a:lvl4pPr marL="1828800" lvl="3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marL="2743200" lvl="5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marL="3200400" lvl="6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marL="4114800" lvl="8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  <p:pic>
        <p:nvPicPr>
          <p:cNvPr id="30" name="Google Shape;30;p5"/>
          <p:cNvPicPr preferRelativeResize="0"/>
          <p:nvPr/>
        </p:nvPicPr>
        <p:blipFill rotWithShape="1">
          <a:blip r:embed="rId2">
            <a:alphaModFix/>
          </a:blip>
          <a:srcRect l="5767" t="29553" b="29557"/>
          <a:stretch/>
        </p:blipFill>
        <p:spPr>
          <a:xfrm rot="10800000" flipH="1">
            <a:off x="0" y="644575"/>
            <a:ext cx="1943100" cy="843100"/>
          </a:xfrm>
          <a:prstGeom prst="rect">
            <a:avLst/>
          </a:prstGeom>
          <a:noFill/>
          <a:ln>
            <a:noFill/>
          </a:ln>
        </p:spPr>
      </p:pic>
      <p:sp>
        <p:nvSpPr>
          <p:cNvPr id="31" name="Google Shape;31;p5"/>
          <p:cNvSpPr txBox="1">
            <a:spLocks noGrp="1"/>
          </p:cNvSpPr>
          <p:nvPr>
            <p:ph type="sldNum" idx="12"/>
          </p:nvPr>
        </p:nvSpPr>
        <p:spPr>
          <a:xfrm>
            <a:off x="8480577" y="4673644"/>
            <a:ext cx="452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>
                <a:solidFill>
                  <a:srgbClr val="B88472"/>
                </a:solidFill>
              </a:rPr>
              <a:pPr/>
              <a:t>‹#›</a:t>
            </a:fld>
            <a:endParaRPr>
              <a:solidFill>
                <a:srgbClr val="B8847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9639525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(sea)">
  <p:cSld name="Title + 1 column (sea)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/>
        </p:nvSpPr>
        <p:spPr>
          <a:xfrm>
            <a:off x="0" y="50"/>
            <a:ext cx="9144000" cy="5143500"/>
          </a:xfrm>
          <a:prstGeom prst="frame">
            <a:avLst>
              <a:gd name="adj1" fmla="val 2218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34" name="Google Shape;34;p6"/>
          <p:cNvSpPr txBox="1">
            <a:spLocks noGrp="1"/>
          </p:cNvSpPr>
          <p:nvPr>
            <p:ph type="title"/>
          </p:nvPr>
        </p:nvSpPr>
        <p:spPr>
          <a:xfrm>
            <a:off x="2257425" y="887475"/>
            <a:ext cx="6153300" cy="726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accent3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accent3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accent3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accent3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accent3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accent3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accent3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accent3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body" idx="1"/>
          </p:nvPr>
        </p:nvSpPr>
        <p:spPr>
          <a:xfrm>
            <a:off x="2257425" y="1709141"/>
            <a:ext cx="6153300" cy="315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81000" rtl="0">
              <a:spcBef>
                <a:spcPts val="6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◍"/>
              <a:defRPr sz="2400"/>
            </a:lvl1pPr>
            <a:lvl2pPr marL="914400" lvl="1" indent="-342900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○"/>
              <a:defRPr sz="1800"/>
            </a:lvl2pPr>
            <a:lvl3pPr marL="1371600" lvl="2" indent="-342900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■"/>
              <a:defRPr sz="1800"/>
            </a:lvl3pPr>
            <a:lvl4pPr marL="1828800" lvl="3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marL="2743200" lvl="5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marL="3200400" lvl="6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marL="4114800" lvl="8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  <p:pic>
        <p:nvPicPr>
          <p:cNvPr id="36" name="Google Shape;36;p6" descr="Sea, Ocean, Infinity, Wide,"/>
          <p:cNvPicPr preferRelativeResize="0"/>
          <p:nvPr/>
        </p:nvPicPr>
        <p:blipFill rotWithShape="1">
          <a:blip r:embed="rId2">
            <a:alphaModFix/>
          </a:blip>
          <a:srcRect l="14499" t="41827" r="47082" b="28536"/>
          <a:stretch/>
        </p:blipFill>
        <p:spPr>
          <a:xfrm>
            <a:off x="0" y="644600"/>
            <a:ext cx="1943101" cy="843074"/>
          </a:xfrm>
          <a:prstGeom prst="rect">
            <a:avLst/>
          </a:prstGeom>
          <a:noFill/>
          <a:ln>
            <a:noFill/>
          </a:ln>
        </p:spPr>
      </p:pic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480577" y="4673644"/>
            <a:ext cx="452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>
                <a:solidFill>
                  <a:srgbClr val="B88472"/>
                </a:solidFill>
              </a:rPr>
              <a:pPr/>
              <a:t>‹#›</a:t>
            </a:fld>
            <a:endParaRPr>
              <a:solidFill>
                <a:srgbClr val="B8847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5364380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 (leaf)" type="twoColTx">
  <p:cSld name="Title + 2 columns (leaf)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8"/>
          <p:cNvSpPr/>
          <p:nvPr/>
        </p:nvSpPr>
        <p:spPr>
          <a:xfrm>
            <a:off x="0" y="50"/>
            <a:ext cx="9144000" cy="5143500"/>
          </a:xfrm>
          <a:prstGeom prst="frame">
            <a:avLst>
              <a:gd name="adj1" fmla="val 2218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46" name="Google Shape;46;p8"/>
          <p:cNvSpPr txBox="1">
            <a:spLocks noGrp="1"/>
          </p:cNvSpPr>
          <p:nvPr>
            <p:ph type="body" idx="1"/>
          </p:nvPr>
        </p:nvSpPr>
        <p:spPr>
          <a:xfrm>
            <a:off x="2257425" y="1764506"/>
            <a:ext cx="3120900" cy="31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600"/>
              </a:spcBef>
              <a:spcAft>
                <a:spcPts val="0"/>
              </a:spcAft>
              <a:buSzPts val="1800"/>
              <a:buChar char="◍"/>
              <a:defRPr sz="1800"/>
            </a:lvl1pPr>
            <a:lvl2pPr marL="914400" lvl="1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2pPr>
            <a:lvl3pPr marL="1371600" lvl="2" indent="-3429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■"/>
              <a:defRPr sz="1800"/>
            </a:lvl3pPr>
            <a:lvl4pPr marL="1828800" lvl="3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marL="2743200" lvl="5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marL="3200400" lvl="6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marL="4114800" lvl="8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8"/>
          <p:cNvSpPr txBox="1">
            <a:spLocks noGrp="1"/>
          </p:cNvSpPr>
          <p:nvPr>
            <p:ph type="body" idx="2"/>
          </p:nvPr>
        </p:nvSpPr>
        <p:spPr>
          <a:xfrm>
            <a:off x="5566073" y="1764506"/>
            <a:ext cx="3120900" cy="31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600"/>
              </a:spcBef>
              <a:spcAft>
                <a:spcPts val="0"/>
              </a:spcAft>
              <a:buSzPts val="1800"/>
              <a:buChar char="◍"/>
              <a:defRPr sz="1800"/>
            </a:lvl1pPr>
            <a:lvl2pPr marL="914400" lvl="1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2pPr>
            <a:lvl3pPr marL="1371600" lvl="2" indent="-3429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■"/>
              <a:defRPr sz="1800"/>
            </a:lvl3pPr>
            <a:lvl4pPr marL="1828800" lvl="3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marL="2743200" lvl="5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marL="3200400" lvl="6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marL="4114800" lvl="8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48" name="Google Shape;48;p8"/>
          <p:cNvSpPr txBox="1">
            <a:spLocks noGrp="1"/>
          </p:cNvSpPr>
          <p:nvPr>
            <p:ph type="title"/>
          </p:nvPr>
        </p:nvSpPr>
        <p:spPr>
          <a:xfrm>
            <a:off x="2257425" y="887475"/>
            <a:ext cx="6153300" cy="726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8"/>
          <p:cNvSpPr txBox="1">
            <a:spLocks noGrp="1"/>
          </p:cNvSpPr>
          <p:nvPr>
            <p:ph type="sldNum" idx="12"/>
          </p:nvPr>
        </p:nvSpPr>
        <p:spPr>
          <a:xfrm>
            <a:off x="8480577" y="4673644"/>
            <a:ext cx="452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>
                <a:solidFill>
                  <a:srgbClr val="B88472"/>
                </a:solidFill>
              </a:rPr>
              <a:pPr/>
              <a:t>‹#›</a:t>
            </a:fld>
            <a:endParaRPr>
              <a:solidFill>
                <a:srgbClr val="B88472"/>
              </a:solidFill>
            </a:endParaRPr>
          </a:p>
        </p:txBody>
      </p:sp>
      <p:pic>
        <p:nvPicPr>
          <p:cNvPr id="50" name="Google Shape;50;p8"/>
          <p:cNvPicPr preferRelativeResize="0"/>
          <p:nvPr/>
        </p:nvPicPr>
        <p:blipFill rotWithShape="1">
          <a:blip r:embed="rId2">
            <a:alphaModFix/>
          </a:blip>
          <a:srcRect l="5767" t="29553" b="29557"/>
          <a:stretch/>
        </p:blipFill>
        <p:spPr>
          <a:xfrm rot="10800000" flipH="1">
            <a:off x="0" y="644575"/>
            <a:ext cx="1943100" cy="8431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00170107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 (sea)">
  <p:cSld name="Title + 2 columns (sea)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9"/>
          <p:cNvSpPr/>
          <p:nvPr/>
        </p:nvSpPr>
        <p:spPr>
          <a:xfrm>
            <a:off x="0" y="50"/>
            <a:ext cx="9144000" cy="5143500"/>
          </a:xfrm>
          <a:prstGeom prst="frame">
            <a:avLst>
              <a:gd name="adj1" fmla="val 2218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53" name="Google Shape;53;p9"/>
          <p:cNvSpPr txBox="1">
            <a:spLocks noGrp="1"/>
          </p:cNvSpPr>
          <p:nvPr>
            <p:ph type="body" idx="1"/>
          </p:nvPr>
        </p:nvSpPr>
        <p:spPr>
          <a:xfrm>
            <a:off x="2257425" y="1764506"/>
            <a:ext cx="3120900" cy="31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6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◍"/>
              <a:defRPr sz="1800"/>
            </a:lvl1pPr>
            <a:lvl2pPr marL="914400" lvl="1" indent="-342900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○"/>
              <a:defRPr sz="1800"/>
            </a:lvl2pPr>
            <a:lvl3pPr marL="1371600" lvl="2" indent="-3429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■"/>
              <a:defRPr sz="1800"/>
            </a:lvl3pPr>
            <a:lvl4pPr marL="1828800" lvl="3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marL="2743200" lvl="5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marL="3200400" lvl="6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marL="4114800" lvl="8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54" name="Google Shape;54;p9"/>
          <p:cNvSpPr txBox="1">
            <a:spLocks noGrp="1"/>
          </p:cNvSpPr>
          <p:nvPr>
            <p:ph type="body" idx="2"/>
          </p:nvPr>
        </p:nvSpPr>
        <p:spPr>
          <a:xfrm>
            <a:off x="5566073" y="1764506"/>
            <a:ext cx="3120900" cy="31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6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◍"/>
              <a:defRPr sz="1800"/>
            </a:lvl1pPr>
            <a:lvl2pPr marL="914400" lvl="1" indent="-342900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○"/>
              <a:defRPr sz="1800"/>
            </a:lvl2pPr>
            <a:lvl3pPr marL="1371600" lvl="2" indent="-3429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■"/>
              <a:defRPr sz="1800"/>
            </a:lvl3pPr>
            <a:lvl4pPr marL="1828800" lvl="3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marL="2743200" lvl="5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marL="3200400" lvl="6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marL="4114800" lvl="8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55" name="Google Shape;55;p9"/>
          <p:cNvSpPr txBox="1">
            <a:spLocks noGrp="1"/>
          </p:cNvSpPr>
          <p:nvPr>
            <p:ph type="title"/>
          </p:nvPr>
        </p:nvSpPr>
        <p:spPr>
          <a:xfrm>
            <a:off x="2257425" y="887475"/>
            <a:ext cx="6153300" cy="726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accent3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accent3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accent3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accent3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accent3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accent3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accent3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accent3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sldNum" idx="12"/>
          </p:nvPr>
        </p:nvSpPr>
        <p:spPr>
          <a:xfrm>
            <a:off x="8480577" y="4673644"/>
            <a:ext cx="452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>
                <a:solidFill>
                  <a:srgbClr val="B88472"/>
                </a:solidFill>
              </a:rPr>
              <a:pPr/>
              <a:t>‹#›</a:t>
            </a:fld>
            <a:endParaRPr>
              <a:solidFill>
                <a:srgbClr val="B88472"/>
              </a:solidFill>
            </a:endParaRPr>
          </a:p>
        </p:txBody>
      </p:sp>
      <p:pic>
        <p:nvPicPr>
          <p:cNvPr id="57" name="Google Shape;57;p9" descr="Sea, Ocean, Infinity, Wide,"/>
          <p:cNvPicPr preferRelativeResize="0"/>
          <p:nvPr/>
        </p:nvPicPr>
        <p:blipFill rotWithShape="1">
          <a:blip r:embed="rId2">
            <a:alphaModFix/>
          </a:blip>
          <a:srcRect l="14499" t="41827" r="47082" b="28536"/>
          <a:stretch/>
        </p:blipFill>
        <p:spPr>
          <a:xfrm>
            <a:off x="0" y="644600"/>
            <a:ext cx="1943101" cy="84307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23240862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 (leaf)">
  <p:cSld name="Title + 3 columns (leaf)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1"/>
          <p:cNvSpPr/>
          <p:nvPr/>
        </p:nvSpPr>
        <p:spPr>
          <a:xfrm>
            <a:off x="0" y="50"/>
            <a:ext cx="9144000" cy="5143500"/>
          </a:xfrm>
          <a:prstGeom prst="frame">
            <a:avLst>
              <a:gd name="adj1" fmla="val 2218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67" name="Google Shape;67;p11"/>
          <p:cNvSpPr txBox="1">
            <a:spLocks noGrp="1"/>
          </p:cNvSpPr>
          <p:nvPr>
            <p:ph type="body" idx="1"/>
          </p:nvPr>
        </p:nvSpPr>
        <p:spPr>
          <a:xfrm>
            <a:off x="2257426" y="1864519"/>
            <a:ext cx="2051700" cy="306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SzPts val="1400"/>
              <a:buChar char="◍"/>
              <a:defRPr sz="1400"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 sz="1400"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9pPr>
          </a:lstStyle>
          <a:p>
            <a:endParaRPr/>
          </a:p>
        </p:txBody>
      </p:sp>
      <p:sp>
        <p:nvSpPr>
          <p:cNvPr id="68" name="Google Shape;68;p11"/>
          <p:cNvSpPr txBox="1">
            <a:spLocks noGrp="1"/>
          </p:cNvSpPr>
          <p:nvPr>
            <p:ph type="body" idx="2"/>
          </p:nvPr>
        </p:nvSpPr>
        <p:spPr>
          <a:xfrm>
            <a:off x="4414202" y="1864519"/>
            <a:ext cx="2051700" cy="306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SzPts val="1400"/>
              <a:buChar char="◍"/>
              <a:defRPr sz="1400"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 sz="1400"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9pPr>
          </a:lstStyle>
          <a:p>
            <a:endParaRPr/>
          </a:p>
        </p:txBody>
      </p:sp>
      <p:sp>
        <p:nvSpPr>
          <p:cNvPr id="69" name="Google Shape;69;p11"/>
          <p:cNvSpPr txBox="1">
            <a:spLocks noGrp="1"/>
          </p:cNvSpPr>
          <p:nvPr>
            <p:ph type="body" idx="3"/>
          </p:nvPr>
        </p:nvSpPr>
        <p:spPr>
          <a:xfrm>
            <a:off x="6570979" y="1864519"/>
            <a:ext cx="2051700" cy="306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SzPts val="1400"/>
              <a:buChar char="◍"/>
              <a:defRPr sz="1400"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 sz="1400"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title"/>
          </p:nvPr>
        </p:nvSpPr>
        <p:spPr>
          <a:xfrm>
            <a:off x="2257425" y="887475"/>
            <a:ext cx="6153300" cy="726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sldNum" idx="12"/>
          </p:nvPr>
        </p:nvSpPr>
        <p:spPr>
          <a:xfrm>
            <a:off x="8480577" y="4673644"/>
            <a:ext cx="452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>
                <a:solidFill>
                  <a:srgbClr val="B88472"/>
                </a:solidFill>
              </a:rPr>
              <a:pPr/>
              <a:t>‹#›</a:t>
            </a:fld>
            <a:endParaRPr>
              <a:solidFill>
                <a:srgbClr val="B88472"/>
              </a:solidFill>
            </a:endParaRPr>
          </a:p>
        </p:txBody>
      </p:sp>
      <p:pic>
        <p:nvPicPr>
          <p:cNvPr id="72" name="Google Shape;72;p11"/>
          <p:cNvPicPr preferRelativeResize="0"/>
          <p:nvPr/>
        </p:nvPicPr>
        <p:blipFill rotWithShape="1">
          <a:blip r:embed="rId2">
            <a:alphaModFix/>
          </a:blip>
          <a:srcRect l="5767" t="29553" b="29557"/>
          <a:stretch/>
        </p:blipFill>
        <p:spPr>
          <a:xfrm rot="10800000" flipH="1">
            <a:off x="0" y="644575"/>
            <a:ext cx="1943100" cy="8431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00174640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 (sky)">
  <p:cSld name="Title + 3 columns (sky)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3"/>
          <p:cNvSpPr/>
          <p:nvPr/>
        </p:nvSpPr>
        <p:spPr>
          <a:xfrm>
            <a:off x="0" y="50"/>
            <a:ext cx="9144000" cy="5143500"/>
          </a:xfrm>
          <a:prstGeom prst="frame">
            <a:avLst>
              <a:gd name="adj1" fmla="val 2218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83" name="Google Shape;83;p13"/>
          <p:cNvSpPr txBox="1">
            <a:spLocks noGrp="1"/>
          </p:cNvSpPr>
          <p:nvPr>
            <p:ph type="body" idx="1"/>
          </p:nvPr>
        </p:nvSpPr>
        <p:spPr>
          <a:xfrm>
            <a:off x="2257426" y="1864519"/>
            <a:ext cx="2051700" cy="306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Clr>
                <a:schemeClr val="accent4"/>
              </a:buClr>
              <a:buSzPts val="1400"/>
              <a:buChar char="◍"/>
              <a:defRPr sz="1400"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Char char="○"/>
              <a:defRPr sz="1400"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 sz="1400"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9pPr>
          </a:lstStyle>
          <a:p>
            <a:endParaRPr/>
          </a:p>
        </p:txBody>
      </p:sp>
      <p:sp>
        <p:nvSpPr>
          <p:cNvPr id="84" name="Google Shape;84;p13"/>
          <p:cNvSpPr txBox="1">
            <a:spLocks noGrp="1"/>
          </p:cNvSpPr>
          <p:nvPr>
            <p:ph type="body" idx="2"/>
          </p:nvPr>
        </p:nvSpPr>
        <p:spPr>
          <a:xfrm>
            <a:off x="4414202" y="1864519"/>
            <a:ext cx="2051700" cy="306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Clr>
                <a:schemeClr val="accent4"/>
              </a:buClr>
              <a:buSzPts val="1400"/>
              <a:buChar char="◍"/>
              <a:defRPr sz="1400"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Char char="○"/>
              <a:defRPr sz="1400"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 sz="1400"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9pPr>
          </a:lstStyle>
          <a:p>
            <a:endParaRPr/>
          </a:p>
        </p:txBody>
      </p:sp>
      <p:sp>
        <p:nvSpPr>
          <p:cNvPr id="85" name="Google Shape;85;p13"/>
          <p:cNvSpPr txBox="1">
            <a:spLocks noGrp="1"/>
          </p:cNvSpPr>
          <p:nvPr>
            <p:ph type="body" idx="3"/>
          </p:nvPr>
        </p:nvSpPr>
        <p:spPr>
          <a:xfrm>
            <a:off x="6570979" y="1864519"/>
            <a:ext cx="2051700" cy="306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Clr>
                <a:schemeClr val="accent4"/>
              </a:buClr>
              <a:buSzPts val="1400"/>
              <a:buChar char="◍"/>
              <a:defRPr sz="1400"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Char char="○"/>
              <a:defRPr sz="1400"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 sz="1400"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9pPr>
          </a:lstStyle>
          <a:p>
            <a:endParaRPr/>
          </a:p>
        </p:txBody>
      </p:sp>
      <p:sp>
        <p:nvSpPr>
          <p:cNvPr id="86" name="Google Shape;86;p13"/>
          <p:cNvSpPr txBox="1">
            <a:spLocks noGrp="1"/>
          </p:cNvSpPr>
          <p:nvPr>
            <p:ph type="title"/>
          </p:nvPr>
        </p:nvSpPr>
        <p:spPr>
          <a:xfrm>
            <a:off x="2257425" y="887475"/>
            <a:ext cx="6153300" cy="726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400"/>
              <a:buNone/>
              <a:defRPr>
                <a:solidFill>
                  <a:schemeClr val="accent4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400"/>
              <a:buNone/>
              <a:defRPr>
                <a:solidFill>
                  <a:schemeClr val="accent4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400"/>
              <a:buNone/>
              <a:defRPr>
                <a:solidFill>
                  <a:schemeClr val="accent4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400"/>
              <a:buNone/>
              <a:defRPr>
                <a:solidFill>
                  <a:schemeClr val="accent4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400"/>
              <a:buNone/>
              <a:defRPr>
                <a:solidFill>
                  <a:schemeClr val="accent4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400"/>
              <a:buNone/>
              <a:defRPr>
                <a:solidFill>
                  <a:schemeClr val="accent4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400"/>
              <a:buNone/>
              <a:defRPr>
                <a:solidFill>
                  <a:schemeClr val="accent4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400"/>
              <a:buNone/>
              <a:defRPr>
                <a:solidFill>
                  <a:schemeClr val="accent4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400"/>
              <a:buNone/>
              <a:defRPr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87" name="Google Shape;87;p13"/>
          <p:cNvSpPr txBox="1">
            <a:spLocks noGrp="1"/>
          </p:cNvSpPr>
          <p:nvPr>
            <p:ph type="sldNum" idx="12"/>
          </p:nvPr>
        </p:nvSpPr>
        <p:spPr>
          <a:xfrm>
            <a:off x="8480577" y="4673644"/>
            <a:ext cx="452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>
                <a:solidFill>
                  <a:srgbClr val="B88472"/>
                </a:solidFill>
              </a:rPr>
              <a:pPr/>
              <a:t>‹#›</a:t>
            </a:fld>
            <a:endParaRPr>
              <a:solidFill>
                <a:srgbClr val="B88472"/>
              </a:solidFill>
            </a:endParaRPr>
          </a:p>
        </p:txBody>
      </p:sp>
      <p:pic>
        <p:nvPicPr>
          <p:cNvPr id="88" name="Google Shape;88;p13" descr="Flat land, big sky, Wicken Fen"/>
          <p:cNvPicPr preferRelativeResize="0"/>
          <p:nvPr/>
        </p:nvPicPr>
        <p:blipFill rotWithShape="1">
          <a:blip r:embed="rId2">
            <a:alphaModFix/>
          </a:blip>
          <a:srcRect l="20350" t="27743" r="33752" b="32459"/>
          <a:stretch/>
        </p:blipFill>
        <p:spPr>
          <a:xfrm>
            <a:off x="0" y="644600"/>
            <a:ext cx="1943101" cy="8430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34710604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4"/>
          <p:cNvSpPr/>
          <p:nvPr/>
        </p:nvSpPr>
        <p:spPr>
          <a:xfrm>
            <a:off x="0" y="50"/>
            <a:ext cx="9144000" cy="5143500"/>
          </a:xfrm>
          <a:prstGeom prst="frame">
            <a:avLst>
              <a:gd name="adj1" fmla="val 2218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91" name="Google Shape;91;p14"/>
          <p:cNvSpPr txBox="1">
            <a:spLocks noGrp="1"/>
          </p:cNvSpPr>
          <p:nvPr>
            <p:ph type="title"/>
          </p:nvPr>
        </p:nvSpPr>
        <p:spPr>
          <a:xfrm>
            <a:off x="457200" y="282184"/>
            <a:ext cx="8229600" cy="508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000"/>
              <a:buNone/>
              <a:defRPr sz="2000">
                <a:solidFill>
                  <a:schemeClr val="accent5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000"/>
              <a:buNone/>
              <a:defRPr sz="2000">
                <a:solidFill>
                  <a:schemeClr val="accent5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000"/>
              <a:buNone/>
              <a:defRPr sz="2000">
                <a:solidFill>
                  <a:schemeClr val="accent5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000"/>
              <a:buNone/>
              <a:defRPr sz="2000">
                <a:solidFill>
                  <a:schemeClr val="accent5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000"/>
              <a:buNone/>
              <a:defRPr sz="2000">
                <a:solidFill>
                  <a:schemeClr val="accent5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000"/>
              <a:buNone/>
              <a:defRPr sz="2000">
                <a:solidFill>
                  <a:schemeClr val="accent5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000"/>
              <a:buNone/>
              <a:defRPr sz="2000">
                <a:solidFill>
                  <a:schemeClr val="accent5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000"/>
              <a:buNone/>
              <a:defRPr sz="2000">
                <a:solidFill>
                  <a:schemeClr val="accent5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000"/>
              <a:buNone/>
              <a:defRPr sz="2000">
                <a:solidFill>
                  <a:schemeClr val="accent5"/>
                </a:solidFill>
              </a:defRPr>
            </a:lvl9pPr>
          </a:lstStyle>
          <a:p>
            <a:endParaRPr/>
          </a:p>
        </p:txBody>
      </p:sp>
      <p:sp>
        <p:nvSpPr>
          <p:cNvPr id="92" name="Google Shape;92;p14"/>
          <p:cNvSpPr txBox="1">
            <a:spLocks noGrp="1"/>
          </p:cNvSpPr>
          <p:nvPr>
            <p:ph type="sldNum" idx="12"/>
          </p:nvPr>
        </p:nvSpPr>
        <p:spPr>
          <a:xfrm>
            <a:off x="4345650" y="4749844"/>
            <a:ext cx="452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buNone/>
              <a:defRPr/>
            </a:lvl1pPr>
            <a:lvl2pPr lvl="1" algn="ctr">
              <a:buNone/>
              <a:defRPr/>
            </a:lvl2pPr>
            <a:lvl3pPr lvl="2" algn="ctr">
              <a:buNone/>
              <a:defRPr/>
            </a:lvl3pPr>
            <a:lvl4pPr lvl="3" algn="ctr">
              <a:buNone/>
              <a:defRPr/>
            </a:lvl4pPr>
            <a:lvl5pPr lvl="4" algn="ctr">
              <a:buNone/>
              <a:defRPr/>
            </a:lvl5pPr>
            <a:lvl6pPr lvl="5" algn="ctr">
              <a:buNone/>
              <a:defRPr/>
            </a:lvl6pPr>
            <a:lvl7pPr lvl="6" algn="ctr">
              <a:buNone/>
              <a:defRPr/>
            </a:lvl7pPr>
            <a:lvl8pPr lvl="7" algn="ctr">
              <a:buNone/>
              <a:defRPr/>
            </a:lvl8pPr>
            <a:lvl9pPr lvl="8" algn="ctr">
              <a:buNone/>
              <a:defRPr/>
            </a:lvl9pPr>
          </a:lstStyle>
          <a:p>
            <a:fld id="{00000000-1234-1234-1234-123412341234}" type="slidenum">
              <a:rPr lang="en">
                <a:solidFill>
                  <a:srgbClr val="B88472"/>
                </a:solidFill>
              </a:rPr>
              <a:pPr/>
              <a:t>‹#›</a:t>
            </a:fld>
            <a:endParaRPr>
              <a:solidFill>
                <a:srgbClr val="B8847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1882855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>
  <p:cSld name="Blank">
    <p:bg>
      <p:bgPr>
        <a:solidFill>
          <a:schemeClr val="lt2"/>
        </a:solidFill>
        <a:effectLst/>
      </p:bgPr>
    </p:bg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16"/>
          <p:cNvSpPr txBox="1">
            <a:spLocks noGrp="1"/>
          </p:cNvSpPr>
          <p:nvPr>
            <p:ph type="sldNum" idx="12"/>
          </p:nvPr>
        </p:nvSpPr>
        <p:spPr>
          <a:xfrm>
            <a:off x="4345650" y="4749844"/>
            <a:ext cx="452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buNone/>
              <a:defRPr>
                <a:solidFill>
                  <a:schemeClr val="lt1"/>
                </a:solidFill>
              </a:defRPr>
            </a:lvl1pPr>
            <a:lvl2pPr lvl="1" algn="ctr" rtl="0">
              <a:buNone/>
              <a:defRPr>
                <a:solidFill>
                  <a:schemeClr val="lt1"/>
                </a:solidFill>
              </a:defRPr>
            </a:lvl2pPr>
            <a:lvl3pPr lvl="2" algn="ctr" rtl="0">
              <a:buNone/>
              <a:defRPr>
                <a:solidFill>
                  <a:schemeClr val="lt1"/>
                </a:solidFill>
              </a:defRPr>
            </a:lvl3pPr>
            <a:lvl4pPr lvl="3" algn="ctr" rtl="0">
              <a:buNone/>
              <a:defRPr>
                <a:solidFill>
                  <a:schemeClr val="lt1"/>
                </a:solidFill>
              </a:defRPr>
            </a:lvl4pPr>
            <a:lvl5pPr lvl="4" algn="ctr" rtl="0">
              <a:buNone/>
              <a:defRPr>
                <a:solidFill>
                  <a:schemeClr val="lt1"/>
                </a:solidFill>
              </a:defRPr>
            </a:lvl5pPr>
            <a:lvl6pPr lvl="5" algn="ctr" rtl="0">
              <a:buNone/>
              <a:defRPr>
                <a:solidFill>
                  <a:schemeClr val="lt1"/>
                </a:solidFill>
              </a:defRPr>
            </a:lvl6pPr>
            <a:lvl7pPr lvl="6" algn="ctr" rtl="0">
              <a:buNone/>
              <a:defRPr>
                <a:solidFill>
                  <a:schemeClr val="lt1"/>
                </a:solidFill>
              </a:defRPr>
            </a:lvl7pPr>
            <a:lvl8pPr lvl="7" algn="ctr" rtl="0">
              <a:buNone/>
              <a:defRPr>
                <a:solidFill>
                  <a:schemeClr val="lt1"/>
                </a:solidFill>
              </a:defRPr>
            </a:lvl8pPr>
            <a:lvl9pPr lvl="8" algn="ctr" rtl="0">
              <a:buNone/>
              <a:defRPr>
                <a:solidFill>
                  <a:schemeClr val="lt1"/>
                </a:solidFill>
              </a:defRPr>
            </a:lvl9pPr>
          </a:lstStyle>
          <a:p>
            <a:fld id="{00000000-1234-1234-1234-123412341234}" type="slidenum">
              <a:rPr lang="en">
                <a:solidFill>
                  <a:prstClr val="white"/>
                </a:solidFill>
              </a:rPr>
              <a:pPr/>
              <a:t>‹#›</a:t>
            </a:fld>
            <a:endParaRPr>
              <a:solidFill>
                <a:prstClr val="white"/>
              </a:solidFill>
            </a:endParaRPr>
          </a:p>
        </p:txBody>
      </p:sp>
      <p:sp>
        <p:nvSpPr>
          <p:cNvPr id="99" name="Google Shape;99;p16"/>
          <p:cNvSpPr/>
          <p:nvPr/>
        </p:nvSpPr>
        <p:spPr>
          <a:xfrm>
            <a:off x="0" y="50"/>
            <a:ext cx="9144000" cy="5143500"/>
          </a:xfrm>
          <a:prstGeom prst="frame">
            <a:avLst>
              <a:gd name="adj1" fmla="val 221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016171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oogle Shape;30;p4"/>
          <p:cNvGrpSpPr/>
          <p:nvPr/>
        </p:nvGrpSpPr>
        <p:grpSpPr>
          <a:xfrm>
            <a:off x="381000" y="380950"/>
            <a:ext cx="8762909" cy="4384250"/>
            <a:chOff x="381000" y="380950"/>
            <a:chExt cx="8762909" cy="4384250"/>
          </a:xfrm>
        </p:grpSpPr>
        <p:sp>
          <p:nvSpPr>
            <p:cNvPr id="31" name="Google Shape;31;p4"/>
            <p:cNvSpPr/>
            <p:nvPr/>
          </p:nvSpPr>
          <p:spPr>
            <a:xfrm>
              <a:off x="5829300" y="380950"/>
              <a:ext cx="746875" cy="4382725"/>
            </a:xfrm>
            <a:custGeom>
              <a:avLst/>
              <a:gdLst/>
              <a:ahLst/>
              <a:cxnLst/>
              <a:rect l="l" t="t" r="r" b="b"/>
              <a:pathLst>
                <a:path w="29875" h="175309" extrusionOk="0">
                  <a:moveTo>
                    <a:pt x="29713" y="25517"/>
                  </a:moveTo>
                  <a:lnTo>
                    <a:pt x="0" y="0"/>
                  </a:lnTo>
                  <a:lnTo>
                    <a:pt x="100" y="175309"/>
                  </a:lnTo>
                  <a:lnTo>
                    <a:pt x="29875" y="12839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  <p:sp>
          <p:nvSpPr>
            <p:cNvPr id="32" name="Google Shape;32;p4"/>
            <p:cNvSpPr/>
            <p:nvPr/>
          </p:nvSpPr>
          <p:spPr>
            <a:xfrm>
              <a:off x="5830600" y="3379100"/>
              <a:ext cx="741675" cy="1384575"/>
            </a:xfrm>
            <a:custGeom>
              <a:avLst/>
              <a:gdLst/>
              <a:ahLst/>
              <a:cxnLst/>
              <a:rect l="l" t="t" r="r" b="b"/>
              <a:pathLst>
                <a:path w="29667" h="55383" extrusionOk="0">
                  <a:moveTo>
                    <a:pt x="29513" y="0"/>
                  </a:moveTo>
                  <a:lnTo>
                    <a:pt x="0" y="46895"/>
                  </a:lnTo>
                  <a:lnTo>
                    <a:pt x="0" y="55383"/>
                  </a:lnTo>
                  <a:lnTo>
                    <a:pt x="29667" y="8625"/>
                  </a:lnTo>
                  <a:close/>
                </a:path>
              </a:pathLst>
            </a:custGeom>
            <a:solidFill>
              <a:srgbClr val="001F46">
                <a:alpha val="20110"/>
              </a:srgbClr>
            </a:solidFill>
            <a:ln>
              <a:noFill/>
            </a:ln>
          </p:spPr>
        </p:sp>
        <p:sp>
          <p:nvSpPr>
            <p:cNvPr id="33" name="Google Shape;33;p4"/>
            <p:cNvSpPr/>
            <p:nvPr/>
          </p:nvSpPr>
          <p:spPr>
            <a:xfrm rot="10800000">
              <a:off x="6572309" y="1017613"/>
              <a:ext cx="2571600" cy="2571900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73000">
                  <a:schemeClr val="accent2"/>
                </a:gs>
                <a:gs pos="100000">
                  <a:schemeClr val="accent3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34" name="Google Shape;34;p4"/>
            <p:cNvSpPr/>
            <p:nvPr/>
          </p:nvSpPr>
          <p:spPr>
            <a:xfrm rot="10800000">
              <a:off x="381000" y="381000"/>
              <a:ext cx="5452500" cy="4384200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35" name="Google Shape;35;p4"/>
            <p:cNvSpPr/>
            <p:nvPr/>
          </p:nvSpPr>
          <p:spPr>
            <a:xfrm>
              <a:off x="6572284" y="3377858"/>
              <a:ext cx="2571600" cy="211500"/>
            </a:xfrm>
            <a:prstGeom prst="rect">
              <a:avLst/>
            </a:prstGeom>
            <a:solidFill>
              <a:srgbClr val="001F46">
                <a:alpha val="201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36" name="Google Shape;36;p4"/>
            <p:cNvSpPr/>
            <p:nvPr/>
          </p:nvSpPr>
          <p:spPr>
            <a:xfrm>
              <a:off x="381000" y="4550600"/>
              <a:ext cx="5452500" cy="211800"/>
            </a:xfrm>
            <a:prstGeom prst="rect">
              <a:avLst/>
            </a:prstGeom>
            <a:solidFill>
              <a:srgbClr val="001F46">
                <a:alpha val="201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grpSp>
        <p:nvGrpSpPr>
          <p:cNvPr id="37" name="Google Shape;37;p4"/>
          <p:cNvGrpSpPr/>
          <p:nvPr/>
        </p:nvGrpSpPr>
        <p:grpSpPr>
          <a:xfrm>
            <a:off x="0" y="4762400"/>
            <a:ext cx="603997" cy="381100"/>
            <a:chOff x="0" y="4762400"/>
            <a:chExt cx="603997" cy="381100"/>
          </a:xfrm>
        </p:grpSpPr>
        <p:sp>
          <p:nvSpPr>
            <p:cNvPr id="38" name="Google Shape;38;p4"/>
            <p:cNvSpPr/>
            <p:nvPr/>
          </p:nvSpPr>
          <p:spPr>
            <a:xfrm>
              <a:off x="380497" y="4762400"/>
              <a:ext cx="223500" cy="3810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39" name="Google Shape;39;p4"/>
            <p:cNvSpPr/>
            <p:nvPr/>
          </p:nvSpPr>
          <p:spPr>
            <a:xfrm>
              <a:off x="0" y="4762500"/>
              <a:ext cx="381000" cy="381000"/>
            </a:xfrm>
            <a:prstGeom prst="rect">
              <a:avLst/>
            </a:prstGeom>
            <a:gradFill>
              <a:gsLst>
                <a:gs pos="0">
                  <a:schemeClr val="accent6"/>
                </a:gs>
                <a:gs pos="100000">
                  <a:schemeClr val="lt2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sp>
        <p:nvSpPr>
          <p:cNvPr id="40" name="Google Shape;40;p4"/>
          <p:cNvSpPr txBox="1">
            <a:spLocks noGrp="1"/>
          </p:cNvSpPr>
          <p:nvPr>
            <p:ph type="body" idx="1"/>
          </p:nvPr>
        </p:nvSpPr>
        <p:spPr>
          <a:xfrm>
            <a:off x="1105629" y="1039525"/>
            <a:ext cx="4055100" cy="291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419100" rtl="0"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3000"/>
              <a:buChar char="▸"/>
              <a:defRPr sz="3000">
                <a:solidFill>
                  <a:schemeClr val="lt1"/>
                </a:solidFill>
              </a:defRPr>
            </a:lvl1pPr>
            <a:lvl2pPr marL="914400" lvl="1" indent="-4191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Char char="▹"/>
              <a:defRPr sz="3000">
                <a:solidFill>
                  <a:schemeClr val="lt1"/>
                </a:solidFill>
              </a:defRPr>
            </a:lvl2pPr>
            <a:lvl3pPr marL="1371600" lvl="2" indent="-4191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Char char="■"/>
              <a:defRPr sz="3000">
                <a:solidFill>
                  <a:schemeClr val="lt1"/>
                </a:solidFill>
              </a:defRPr>
            </a:lvl3pPr>
            <a:lvl4pPr marL="1828800" lvl="3" indent="-4191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Char char="●"/>
              <a:defRPr sz="3000">
                <a:solidFill>
                  <a:schemeClr val="lt1"/>
                </a:solidFill>
              </a:defRPr>
            </a:lvl4pPr>
            <a:lvl5pPr marL="2286000" lvl="4" indent="-4191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Char char="○"/>
              <a:defRPr sz="3000">
                <a:solidFill>
                  <a:schemeClr val="lt1"/>
                </a:solidFill>
              </a:defRPr>
            </a:lvl5pPr>
            <a:lvl6pPr marL="2743200" lvl="5" indent="-4191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Char char="■"/>
              <a:defRPr sz="3000">
                <a:solidFill>
                  <a:schemeClr val="lt1"/>
                </a:solidFill>
              </a:defRPr>
            </a:lvl6pPr>
            <a:lvl7pPr marL="3200400" lvl="6" indent="-4191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Char char="●"/>
              <a:defRPr sz="3000">
                <a:solidFill>
                  <a:schemeClr val="lt1"/>
                </a:solidFill>
              </a:defRPr>
            </a:lvl7pPr>
            <a:lvl8pPr marL="3657600" lvl="7" indent="-4191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Char char="○"/>
              <a:defRPr sz="3000">
                <a:solidFill>
                  <a:schemeClr val="lt1"/>
                </a:solidFill>
              </a:defRPr>
            </a:lvl8pPr>
            <a:lvl9pPr marL="4114800" lvl="8" indent="-4191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Char char="■"/>
              <a:defRPr sz="30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1" name="Google Shape;41;p4"/>
          <p:cNvSpPr txBox="1"/>
          <p:nvPr/>
        </p:nvSpPr>
        <p:spPr>
          <a:xfrm>
            <a:off x="723450" y="720725"/>
            <a:ext cx="381000" cy="65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en" sz="9600">
                <a:solidFill>
                  <a:srgbClr val="001F46"/>
                </a:solidFill>
                <a:latin typeface="Barlow"/>
                <a:ea typeface="Barlow"/>
                <a:cs typeface="Barlow"/>
                <a:sym typeface="Barlow"/>
              </a:rPr>
              <a:t>“</a:t>
            </a:r>
            <a:endParaRPr sz="9600">
              <a:solidFill>
                <a:srgbClr val="001F46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42" name="Google Shape;42;p4"/>
          <p:cNvSpPr txBox="1">
            <a:spLocks noGrp="1"/>
          </p:cNvSpPr>
          <p:nvPr>
            <p:ph type="sldNum" idx="12"/>
          </p:nvPr>
        </p:nvSpPr>
        <p:spPr>
          <a:xfrm>
            <a:off x="0" y="4762400"/>
            <a:ext cx="381000" cy="3864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">
                <a:solidFill>
                  <a:srgbClr val="748394"/>
                </a:solidFill>
              </a:rPr>
              <a:pPr/>
              <a:t>‹#›</a:t>
            </a:fld>
            <a:endParaRPr>
              <a:solidFill>
                <a:srgbClr val="74839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4321300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(leaf)" type="blank">
  <p:cSld name="Blank (leaf)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7"/>
          <p:cNvSpPr/>
          <p:nvPr/>
        </p:nvSpPr>
        <p:spPr>
          <a:xfrm>
            <a:off x="261900" y="208013"/>
            <a:ext cx="8620200" cy="4727400"/>
          </a:xfrm>
          <a:prstGeom prst="rect">
            <a:avLst/>
          </a:prstGeom>
          <a:solidFill>
            <a:srgbClr val="8EC641">
              <a:alpha val="842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102" name="Google Shape;102;p17"/>
          <p:cNvSpPr txBox="1">
            <a:spLocks noGrp="1"/>
          </p:cNvSpPr>
          <p:nvPr>
            <p:ph type="sldNum" idx="12"/>
          </p:nvPr>
        </p:nvSpPr>
        <p:spPr>
          <a:xfrm>
            <a:off x="4345650" y="4935488"/>
            <a:ext cx="452700" cy="208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buNone/>
              <a:defRPr>
                <a:solidFill>
                  <a:srgbClr val="FFFFFF"/>
                </a:solidFill>
              </a:defRPr>
            </a:lvl1pPr>
            <a:lvl2pPr lvl="1" algn="ctr">
              <a:buNone/>
              <a:defRPr>
                <a:solidFill>
                  <a:srgbClr val="FFFFFF"/>
                </a:solidFill>
              </a:defRPr>
            </a:lvl2pPr>
            <a:lvl3pPr lvl="2" algn="ctr">
              <a:buNone/>
              <a:defRPr>
                <a:solidFill>
                  <a:srgbClr val="FFFFFF"/>
                </a:solidFill>
              </a:defRPr>
            </a:lvl3pPr>
            <a:lvl4pPr lvl="3" algn="ctr">
              <a:buNone/>
              <a:defRPr>
                <a:solidFill>
                  <a:srgbClr val="FFFFFF"/>
                </a:solidFill>
              </a:defRPr>
            </a:lvl4pPr>
            <a:lvl5pPr lvl="4" algn="ctr">
              <a:buNone/>
              <a:defRPr>
                <a:solidFill>
                  <a:srgbClr val="FFFFFF"/>
                </a:solidFill>
              </a:defRPr>
            </a:lvl5pPr>
            <a:lvl6pPr lvl="5" algn="ctr">
              <a:buNone/>
              <a:defRPr>
                <a:solidFill>
                  <a:srgbClr val="FFFFFF"/>
                </a:solidFill>
              </a:defRPr>
            </a:lvl6pPr>
            <a:lvl7pPr lvl="6" algn="ctr">
              <a:buNone/>
              <a:defRPr>
                <a:solidFill>
                  <a:srgbClr val="FFFFFF"/>
                </a:solidFill>
              </a:defRPr>
            </a:lvl7pPr>
            <a:lvl8pPr lvl="7" algn="ctr">
              <a:buNone/>
              <a:defRPr>
                <a:solidFill>
                  <a:srgbClr val="FFFFFF"/>
                </a:solidFill>
              </a:defRPr>
            </a:lvl8pPr>
            <a:lvl9pPr lvl="8" algn="ctr">
              <a:buNone/>
              <a:defRPr>
                <a:solidFill>
                  <a:srgbClr val="FFFFFF"/>
                </a:solidFill>
              </a:defRPr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512202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 + 1 column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oogle Shape;44;p5"/>
          <p:cNvGrpSpPr/>
          <p:nvPr/>
        </p:nvGrpSpPr>
        <p:grpSpPr>
          <a:xfrm>
            <a:off x="0" y="4762400"/>
            <a:ext cx="603997" cy="381100"/>
            <a:chOff x="0" y="4762400"/>
            <a:chExt cx="603997" cy="381100"/>
          </a:xfrm>
        </p:grpSpPr>
        <p:sp>
          <p:nvSpPr>
            <p:cNvPr id="45" name="Google Shape;45;p5"/>
            <p:cNvSpPr/>
            <p:nvPr/>
          </p:nvSpPr>
          <p:spPr>
            <a:xfrm>
              <a:off x="380497" y="4762400"/>
              <a:ext cx="223500" cy="3810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6" name="Google Shape;46;p5"/>
            <p:cNvSpPr/>
            <p:nvPr/>
          </p:nvSpPr>
          <p:spPr>
            <a:xfrm>
              <a:off x="0" y="4762500"/>
              <a:ext cx="381000" cy="381000"/>
            </a:xfrm>
            <a:prstGeom prst="rect">
              <a:avLst/>
            </a:prstGeom>
            <a:gradFill>
              <a:gsLst>
                <a:gs pos="0">
                  <a:schemeClr val="accent6"/>
                </a:gs>
                <a:gs pos="100000">
                  <a:schemeClr val="lt2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grpSp>
        <p:nvGrpSpPr>
          <p:cNvPr id="47" name="Google Shape;47;p5"/>
          <p:cNvGrpSpPr/>
          <p:nvPr/>
        </p:nvGrpSpPr>
        <p:grpSpPr>
          <a:xfrm>
            <a:off x="381000" y="0"/>
            <a:ext cx="8763111" cy="1310918"/>
            <a:chOff x="381000" y="0"/>
            <a:chExt cx="8763111" cy="1310918"/>
          </a:xfrm>
        </p:grpSpPr>
        <p:grpSp>
          <p:nvGrpSpPr>
            <p:cNvPr id="48" name="Google Shape;48;p5"/>
            <p:cNvGrpSpPr/>
            <p:nvPr/>
          </p:nvGrpSpPr>
          <p:grpSpPr>
            <a:xfrm>
              <a:off x="381000" y="0"/>
              <a:ext cx="8763111" cy="1310300"/>
              <a:chOff x="381000" y="0"/>
              <a:chExt cx="8763111" cy="1310300"/>
            </a:xfrm>
          </p:grpSpPr>
          <p:sp>
            <p:nvSpPr>
              <p:cNvPr id="49" name="Google Shape;49;p5"/>
              <p:cNvSpPr/>
              <p:nvPr/>
            </p:nvSpPr>
            <p:spPr>
              <a:xfrm>
                <a:off x="7371879" y="0"/>
                <a:ext cx="721985" cy="1310275"/>
              </a:xfrm>
              <a:custGeom>
                <a:avLst/>
                <a:gdLst/>
                <a:ahLst/>
                <a:cxnLst/>
                <a:rect l="l" t="t" r="r" b="b"/>
                <a:pathLst>
                  <a:path w="23660" h="52411" extrusionOk="0">
                    <a:moveTo>
                      <a:pt x="23655" y="0"/>
                    </a:moveTo>
                    <a:lnTo>
                      <a:pt x="0" y="15445"/>
                    </a:lnTo>
                    <a:lnTo>
                      <a:pt x="14" y="52411"/>
                    </a:lnTo>
                    <a:lnTo>
                      <a:pt x="23660" y="42172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</p:sp>
          <p:sp>
            <p:nvSpPr>
              <p:cNvPr id="50" name="Google Shape;50;p5"/>
              <p:cNvSpPr/>
              <p:nvPr/>
            </p:nvSpPr>
            <p:spPr>
              <a:xfrm>
                <a:off x="8090211" y="0"/>
                <a:ext cx="1053900" cy="1053900"/>
              </a:xfrm>
              <a:prstGeom prst="rect">
                <a:avLst/>
              </a:pr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51" name="Google Shape;51;p5"/>
              <p:cNvSpPr/>
              <p:nvPr/>
            </p:nvSpPr>
            <p:spPr>
              <a:xfrm>
                <a:off x="381000" y="384200"/>
                <a:ext cx="6990900" cy="926100"/>
              </a:xfrm>
              <a:prstGeom prst="rect">
                <a:avLst/>
              </a:prstGeom>
              <a:gradFill>
                <a:gsLst>
                  <a:gs pos="0">
                    <a:schemeClr val="accent2"/>
                  </a:gs>
                  <a:gs pos="73000">
                    <a:schemeClr val="accent2"/>
                  </a:gs>
                  <a:gs pos="100000">
                    <a:schemeClr val="accent3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52" name="Google Shape;52;p5"/>
            <p:cNvGrpSpPr/>
            <p:nvPr/>
          </p:nvGrpSpPr>
          <p:grpSpPr>
            <a:xfrm>
              <a:off x="381000" y="967217"/>
              <a:ext cx="8763100" cy="343701"/>
              <a:chOff x="381000" y="862358"/>
              <a:chExt cx="8763100" cy="576872"/>
            </a:xfrm>
          </p:grpSpPr>
          <p:sp>
            <p:nvSpPr>
              <p:cNvPr id="53" name="Google Shape;53;p5"/>
              <p:cNvSpPr/>
              <p:nvPr/>
            </p:nvSpPr>
            <p:spPr>
              <a:xfrm>
                <a:off x="7370250" y="863755"/>
                <a:ext cx="719800" cy="575475"/>
              </a:xfrm>
              <a:custGeom>
                <a:avLst/>
                <a:gdLst/>
                <a:ahLst/>
                <a:cxnLst/>
                <a:rect l="l" t="t" r="r" b="b"/>
                <a:pathLst>
                  <a:path w="28792" h="23019" extrusionOk="0">
                    <a:moveTo>
                      <a:pt x="28792" y="0"/>
                    </a:moveTo>
                    <a:lnTo>
                      <a:pt x="53" y="17878"/>
                    </a:lnTo>
                    <a:lnTo>
                      <a:pt x="0" y="23019"/>
                    </a:lnTo>
                    <a:lnTo>
                      <a:pt x="28792" y="5853"/>
                    </a:lnTo>
                    <a:close/>
                  </a:path>
                </a:pathLst>
              </a:custGeom>
              <a:solidFill>
                <a:srgbClr val="001F46">
                  <a:alpha val="20110"/>
                </a:srgbClr>
              </a:solidFill>
              <a:ln>
                <a:noFill/>
              </a:ln>
            </p:spPr>
          </p:sp>
          <p:sp>
            <p:nvSpPr>
              <p:cNvPr id="54" name="Google Shape;54;p5"/>
              <p:cNvSpPr/>
              <p:nvPr/>
            </p:nvSpPr>
            <p:spPr>
              <a:xfrm>
                <a:off x="8090200" y="862358"/>
                <a:ext cx="1053900" cy="145500"/>
              </a:xfrm>
              <a:prstGeom prst="rect">
                <a:avLst/>
              </a:prstGeom>
              <a:solidFill>
                <a:srgbClr val="001F46">
                  <a:alpha val="2011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55" name="Google Shape;55;p5"/>
              <p:cNvSpPr/>
              <p:nvPr/>
            </p:nvSpPr>
            <p:spPr>
              <a:xfrm>
                <a:off x="381000" y="1310303"/>
                <a:ext cx="6990900" cy="127800"/>
              </a:xfrm>
              <a:prstGeom prst="rect">
                <a:avLst/>
              </a:prstGeom>
              <a:solidFill>
                <a:srgbClr val="001F46">
                  <a:alpha val="2011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</p:grpSp>
      <p:sp>
        <p:nvSpPr>
          <p:cNvPr id="56" name="Google Shape;56;p5"/>
          <p:cNvSpPr txBox="1">
            <a:spLocks noGrp="1"/>
          </p:cNvSpPr>
          <p:nvPr>
            <p:ph type="title"/>
          </p:nvPr>
        </p:nvSpPr>
        <p:spPr>
          <a:xfrm>
            <a:off x="614975" y="391350"/>
            <a:ext cx="6757800" cy="9195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5"/>
          <p:cNvSpPr txBox="1">
            <a:spLocks noGrp="1"/>
          </p:cNvSpPr>
          <p:nvPr>
            <p:ph type="body" idx="1"/>
          </p:nvPr>
        </p:nvSpPr>
        <p:spPr>
          <a:xfrm>
            <a:off x="614975" y="1705175"/>
            <a:ext cx="6757800" cy="2826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81000" rtl="0">
              <a:spcBef>
                <a:spcPts val="600"/>
              </a:spcBef>
              <a:spcAft>
                <a:spcPts val="0"/>
              </a:spcAft>
              <a:buSzPts val="2400"/>
              <a:buChar char="▸"/>
              <a:defRPr/>
            </a:lvl1pPr>
            <a:lvl2pPr marL="914400" lvl="1" indent="-381000" rtl="0">
              <a:spcBef>
                <a:spcPts val="0"/>
              </a:spcBef>
              <a:spcAft>
                <a:spcPts val="0"/>
              </a:spcAft>
              <a:buSzPts val="2400"/>
              <a:buChar char="▹"/>
              <a:defRPr/>
            </a:lvl2pPr>
            <a:lvl3pPr marL="1371600" lvl="2" indent="-381000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3pPr>
            <a:lvl4pPr marL="1828800" lvl="3" indent="-381000" rtl="0"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4pPr>
            <a:lvl5pPr marL="2286000" lvl="4" indent="-381000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5pPr>
            <a:lvl6pPr marL="2743200" lvl="5" indent="-381000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6pPr>
            <a:lvl7pPr marL="3200400" lvl="6" indent="-381000" rtl="0"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7pPr>
            <a:lvl8pPr marL="3657600" lvl="7" indent="-381000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8pPr>
            <a:lvl9pPr marL="4114800" lvl="8" indent="-381000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9pPr>
          </a:lstStyle>
          <a:p>
            <a:endParaRPr/>
          </a:p>
        </p:txBody>
      </p:sp>
      <p:sp>
        <p:nvSpPr>
          <p:cNvPr id="58" name="Google Shape;58;p5"/>
          <p:cNvSpPr txBox="1">
            <a:spLocks noGrp="1"/>
          </p:cNvSpPr>
          <p:nvPr>
            <p:ph type="sldNum" idx="12"/>
          </p:nvPr>
        </p:nvSpPr>
        <p:spPr>
          <a:xfrm>
            <a:off x="0" y="4762400"/>
            <a:ext cx="381000" cy="3864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">
                <a:solidFill>
                  <a:srgbClr val="748394"/>
                </a:solidFill>
              </a:rPr>
              <a:pPr/>
              <a:t>‹#›</a:t>
            </a:fld>
            <a:endParaRPr>
              <a:solidFill>
                <a:srgbClr val="74839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67604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+ Image">
  <p:cSld name="Title + 1 column + Image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Google Shape;60;p6"/>
          <p:cNvGrpSpPr/>
          <p:nvPr/>
        </p:nvGrpSpPr>
        <p:grpSpPr>
          <a:xfrm>
            <a:off x="0" y="4762400"/>
            <a:ext cx="603997" cy="381100"/>
            <a:chOff x="0" y="4762400"/>
            <a:chExt cx="603997" cy="381100"/>
          </a:xfrm>
        </p:grpSpPr>
        <p:sp>
          <p:nvSpPr>
            <p:cNvPr id="61" name="Google Shape;61;p6"/>
            <p:cNvSpPr/>
            <p:nvPr/>
          </p:nvSpPr>
          <p:spPr>
            <a:xfrm>
              <a:off x="380497" y="4762400"/>
              <a:ext cx="223500" cy="3810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2" name="Google Shape;62;p6"/>
            <p:cNvSpPr/>
            <p:nvPr/>
          </p:nvSpPr>
          <p:spPr>
            <a:xfrm>
              <a:off x="0" y="4762500"/>
              <a:ext cx="381000" cy="381000"/>
            </a:xfrm>
            <a:prstGeom prst="rect">
              <a:avLst/>
            </a:prstGeom>
            <a:gradFill>
              <a:gsLst>
                <a:gs pos="0">
                  <a:schemeClr val="accent6"/>
                </a:gs>
                <a:gs pos="100000">
                  <a:schemeClr val="lt2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sp>
        <p:nvSpPr>
          <p:cNvPr id="63" name="Google Shape;63;p6"/>
          <p:cNvSpPr txBox="1">
            <a:spLocks noGrp="1"/>
          </p:cNvSpPr>
          <p:nvPr>
            <p:ph type="title"/>
          </p:nvPr>
        </p:nvSpPr>
        <p:spPr>
          <a:xfrm>
            <a:off x="614975" y="391350"/>
            <a:ext cx="3613200" cy="9195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>
                <a:solidFill>
                  <a:schemeClr val="accen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>
                <a:solidFill>
                  <a:schemeClr val="accen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>
                <a:solidFill>
                  <a:schemeClr val="accen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>
                <a:solidFill>
                  <a:schemeClr val="accen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>
                <a:solidFill>
                  <a:schemeClr val="accen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>
                <a:solidFill>
                  <a:schemeClr val="accen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>
                <a:solidFill>
                  <a:schemeClr val="accen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64" name="Google Shape;64;p6"/>
          <p:cNvSpPr txBox="1">
            <a:spLocks noGrp="1"/>
          </p:cNvSpPr>
          <p:nvPr>
            <p:ph type="body" idx="1"/>
          </p:nvPr>
        </p:nvSpPr>
        <p:spPr>
          <a:xfrm>
            <a:off x="614975" y="1476575"/>
            <a:ext cx="3613200" cy="2826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81000" rtl="0">
              <a:spcBef>
                <a:spcPts val="600"/>
              </a:spcBef>
              <a:spcAft>
                <a:spcPts val="0"/>
              </a:spcAft>
              <a:buSzPts val="2400"/>
              <a:buChar char="▸"/>
              <a:defRPr/>
            </a:lvl1pPr>
            <a:lvl2pPr marL="914400" lvl="1" indent="-381000" rtl="0">
              <a:spcBef>
                <a:spcPts val="0"/>
              </a:spcBef>
              <a:spcAft>
                <a:spcPts val="0"/>
              </a:spcAft>
              <a:buSzPts val="2400"/>
              <a:buChar char="▹"/>
              <a:defRPr/>
            </a:lvl2pPr>
            <a:lvl3pPr marL="1371600" lvl="2" indent="-381000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3pPr>
            <a:lvl4pPr marL="1828800" lvl="3" indent="-381000" rtl="0"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4pPr>
            <a:lvl5pPr marL="2286000" lvl="4" indent="-381000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5pPr>
            <a:lvl6pPr marL="2743200" lvl="5" indent="-381000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6pPr>
            <a:lvl7pPr marL="3200400" lvl="6" indent="-381000" rtl="0"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7pPr>
            <a:lvl8pPr marL="3657600" lvl="7" indent="-381000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8pPr>
            <a:lvl9pPr marL="4114800" lvl="8" indent="-381000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9pPr>
          </a:lstStyle>
          <a:p>
            <a:endParaRPr/>
          </a:p>
        </p:txBody>
      </p:sp>
      <p:sp>
        <p:nvSpPr>
          <p:cNvPr id="65" name="Google Shape;65;p6"/>
          <p:cNvSpPr txBox="1">
            <a:spLocks noGrp="1"/>
          </p:cNvSpPr>
          <p:nvPr>
            <p:ph type="sldNum" idx="12"/>
          </p:nvPr>
        </p:nvSpPr>
        <p:spPr>
          <a:xfrm>
            <a:off x="0" y="4762400"/>
            <a:ext cx="381000" cy="3864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">
                <a:solidFill>
                  <a:srgbClr val="748394"/>
                </a:solidFill>
              </a:rPr>
              <a:pPr/>
              <a:t>‹#›</a:t>
            </a:fld>
            <a:endParaRPr>
              <a:solidFill>
                <a:srgbClr val="748394"/>
              </a:solidFill>
            </a:endParaRPr>
          </a:p>
        </p:txBody>
      </p:sp>
      <p:grpSp>
        <p:nvGrpSpPr>
          <p:cNvPr id="66" name="Google Shape;66;p6"/>
          <p:cNvGrpSpPr/>
          <p:nvPr/>
        </p:nvGrpSpPr>
        <p:grpSpPr>
          <a:xfrm rot="10800000">
            <a:off x="4572000" y="-47"/>
            <a:ext cx="4572000" cy="5157522"/>
            <a:chOff x="8" y="-13862"/>
            <a:chExt cx="4572000" cy="5157522"/>
          </a:xfrm>
        </p:grpSpPr>
        <p:sp>
          <p:nvSpPr>
            <p:cNvPr id="67" name="Google Shape;67;p6"/>
            <p:cNvSpPr/>
            <p:nvPr/>
          </p:nvSpPr>
          <p:spPr>
            <a:xfrm rot="10800000">
              <a:off x="8" y="160"/>
              <a:ext cx="377100" cy="5143500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8" name="Google Shape;68;p6"/>
            <p:cNvSpPr/>
            <p:nvPr/>
          </p:nvSpPr>
          <p:spPr>
            <a:xfrm>
              <a:off x="366508" y="-13862"/>
              <a:ext cx="267425" cy="5157350"/>
            </a:xfrm>
            <a:custGeom>
              <a:avLst/>
              <a:gdLst/>
              <a:ahLst/>
              <a:cxnLst/>
              <a:rect l="l" t="t" r="r" b="b"/>
              <a:pathLst>
                <a:path w="10697" h="206294" extrusionOk="0">
                  <a:moveTo>
                    <a:pt x="369" y="206294"/>
                  </a:moveTo>
                  <a:lnTo>
                    <a:pt x="10697" y="190844"/>
                  </a:lnTo>
                  <a:lnTo>
                    <a:pt x="10623" y="159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  <p:sp>
          <p:nvSpPr>
            <p:cNvPr id="69" name="Google Shape;69;p6"/>
            <p:cNvSpPr/>
            <p:nvPr/>
          </p:nvSpPr>
          <p:spPr>
            <a:xfrm rot="10800000">
              <a:off x="633908" y="382913"/>
              <a:ext cx="3938100" cy="4376400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73000">
                  <a:schemeClr val="accent2"/>
                </a:gs>
                <a:gs pos="100000">
                  <a:schemeClr val="accent3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2032148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5" Type="http://schemas.openxmlformats.org/officeDocument/2006/relationships/slideLayout" Target="../slideLayouts/slideLayout42.xml"/><Relationship Id="rId4" Type="http://schemas.openxmlformats.org/officeDocument/2006/relationships/slideLayout" Target="../slideLayouts/slideLayout41.xml"/><Relationship Id="rId9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theme" Target="../theme/theme6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5" Type="http://schemas.openxmlformats.org/officeDocument/2006/relationships/slideLayout" Target="../slideLayouts/slideLayout50.xml"/><Relationship Id="rId4" Type="http://schemas.openxmlformats.org/officeDocument/2006/relationships/slideLayout" Target="../slideLayouts/slideLayout49.xml"/><Relationship Id="rId9" Type="http://schemas.openxmlformats.org/officeDocument/2006/relationships/image" Target="../media/image2.jpg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5.xml"/><Relationship Id="rId7" Type="http://schemas.openxmlformats.org/officeDocument/2006/relationships/theme" Target="../theme/theme7.xml"/><Relationship Id="rId2" Type="http://schemas.openxmlformats.org/officeDocument/2006/relationships/slideLayout" Target="../slideLayouts/slideLayout54.xml"/><Relationship Id="rId1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6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6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5.xml"/><Relationship Id="rId12" Type="http://schemas.openxmlformats.org/officeDocument/2006/relationships/slideLayout" Target="../slideLayouts/slideLayout70.xml"/><Relationship Id="rId2" Type="http://schemas.openxmlformats.org/officeDocument/2006/relationships/slideLayout" Target="../slideLayouts/slideLayout60.xml"/><Relationship Id="rId1" Type="http://schemas.openxmlformats.org/officeDocument/2006/relationships/slideLayout" Target="../slideLayouts/slideLayout59.xml"/><Relationship Id="rId6" Type="http://schemas.openxmlformats.org/officeDocument/2006/relationships/slideLayout" Target="../slideLayouts/slideLayout64.xml"/><Relationship Id="rId11" Type="http://schemas.openxmlformats.org/officeDocument/2006/relationships/slideLayout" Target="../slideLayouts/slideLayout69.xml"/><Relationship Id="rId5" Type="http://schemas.openxmlformats.org/officeDocument/2006/relationships/slideLayout" Target="../slideLayouts/slideLayout63.xml"/><Relationship Id="rId10" Type="http://schemas.openxmlformats.org/officeDocument/2006/relationships/slideLayout" Target="../slideLayouts/slideLayout68.xml"/><Relationship Id="rId4" Type="http://schemas.openxmlformats.org/officeDocument/2006/relationships/slideLayout" Target="../slideLayouts/slideLayout62.xml"/><Relationship Id="rId9" Type="http://schemas.openxmlformats.org/officeDocument/2006/relationships/slideLayout" Target="../slideLayouts/slideLayout6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sldNum" idx="12"/>
          </p:nvPr>
        </p:nvSpPr>
        <p:spPr>
          <a:xfrm>
            <a:off x="0" y="4762400"/>
            <a:ext cx="381000" cy="38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buNone/>
              <a:defRPr sz="1100">
                <a:solidFill>
                  <a:schemeClr val="dk2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1pPr>
            <a:lvl2pPr lvl="1" algn="ctr" rtl="0">
              <a:buNone/>
              <a:defRPr sz="1100">
                <a:solidFill>
                  <a:schemeClr val="dk2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2pPr>
            <a:lvl3pPr lvl="2" algn="ctr" rtl="0">
              <a:buNone/>
              <a:defRPr sz="1100">
                <a:solidFill>
                  <a:schemeClr val="dk2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3pPr>
            <a:lvl4pPr lvl="3" algn="ctr" rtl="0">
              <a:buNone/>
              <a:defRPr sz="1100">
                <a:solidFill>
                  <a:schemeClr val="dk2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4pPr>
            <a:lvl5pPr lvl="4" algn="ctr" rtl="0">
              <a:buNone/>
              <a:defRPr sz="1100">
                <a:solidFill>
                  <a:schemeClr val="dk2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5pPr>
            <a:lvl6pPr lvl="5" algn="ctr" rtl="0">
              <a:buNone/>
              <a:defRPr sz="1100">
                <a:solidFill>
                  <a:schemeClr val="dk2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6pPr>
            <a:lvl7pPr lvl="6" algn="ctr" rtl="0">
              <a:buNone/>
              <a:defRPr sz="1100">
                <a:solidFill>
                  <a:schemeClr val="dk2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7pPr>
            <a:lvl8pPr lvl="7" algn="ctr" rtl="0">
              <a:buNone/>
              <a:defRPr sz="1100">
                <a:solidFill>
                  <a:schemeClr val="dk2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8pPr>
            <a:lvl9pPr lvl="8" algn="ctr" rtl="0">
              <a:buNone/>
              <a:defRPr sz="1100">
                <a:solidFill>
                  <a:schemeClr val="dk2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title"/>
          </p:nvPr>
        </p:nvSpPr>
        <p:spPr>
          <a:xfrm>
            <a:off x="614975" y="391350"/>
            <a:ext cx="6757800" cy="91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Barlow SemiBold"/>
              <a:buNone/>
              <a:defRPr sz="3000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1pPr>
            <a:lvl2pPr lvl="1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Barlow SemiBold"/>
              <a:buNone/>
              <a:defRPr sz="3000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2pPr>
            <a:lvl3pPr lvl="2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Barlow SemiBold"/>
              <a:buNone/>
              <a:defRPr sz="3000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3pPr>
            <a:lvl4pPr lvl="3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Barlow SemiBold"/>
              <a:buNone/>
              <a:defRPr sz="3000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4pPr>
            <a:lvl5pPr lvl="4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Barlow SemiBold"/>
              <a:buNone/>
              <a:defRPr sz="3000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5pPr>
            <a:lvl6pPr lvl="5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Barlow SemiBold"/>
              <a:buNone/>
              <a:defRPr sz="3000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6pPr>
            <a:lvl7pPr lvl="6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Barlow SemiBold"/>
              <a:buNone/>
              <a:defRPr sz="3000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7pPr>
            <a:lvl8pPr lvl="7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Barlow SemiBold"/>
              <a:buNone/>
              <a:defRPr sz="3000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8pPr>
            <a:lvl9pPr lvl="8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Barlow SemiBold"/>
              <a:buNone/>
              <a:defRPr sz="3000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body" idx="1"/>
          </p:nvPr>
        </p:nvSpPr>
        <p:spPr>
          <a:xfrm>
            <a:off x="614975" y="1705175"/>
            <a:ext cx="6757800" cy="282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81000" rtl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Barlow Light"/>
              <a:buChar char="▸"/>
              <a:defRPr sz="2400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1pPr>
            <a:lvl2pPr marL="914400" lvl="1" indent="-3810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Barlow Light"/>
              <a:buChar char="▹"/>
              <a:defRPr sz="2400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lvl="2" indent="-3810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Barlow Light"/>
              <a:buChar char="■"/>
              <a:defRPr sz="2400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lvl="3" indent="-3810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Barlow Light"/>
              <a:buChar char="●"/>
              <a:defRPr sz="2400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lvl="4" indent="-3810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Barlow Light"/>
              <a:buChar char="○"/>
              <a:defRPr sz="2400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lvl="5" indent="-3810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Barlow Light"/>
              <a:buChar char="■"/>
              <a:defRPr sz="2400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lvl="6" indent="-3810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Barlow Light"/>
              <a:buChar char="●"/>
              <a:defRPr sz="2400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lvl="7" indent="-3810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Barlow Light"/>
              <a:buChar char="○"/>
              <a:defRPr sz="2400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lvl="8" indent="-3810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Barlow Light"/>
              <a:buChar char="■"/>
              <a:defRPr sz="2400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2" r:id="rId2"/>
    <p:sldLayoutId id="2147483653" r:id="rId3"/>
    <p:sldLayoutId id="2147483656" r:id="rId4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sldNum" idx="12"/>
          </p:nvPr>
        </p:nvSpPr>
        <p:spPr>
          <a:xfrm>
            <a:off x="0" y="4762400"/>
            <a:ext cx="381000" cy="38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buNone/>
              <a:defRPr sz="1100">
                <a:solidFill>
                  <a:schemeClr val="dk2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1pPr>
            <a:lvl2pPr lvl="1" algn="ctr" rtl="0">
              <a:buNone/>
              <a:defRPr sz="1100">
                <a:solidFill>
                  <a:schemeClr val="dk2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2pPr>
            <a:lvl3pPr lvl="2" algn="ctr" rtl="0">
              <a:buNone/>
              <a:defRPr sz="1100">
                <a:solidFill>
                  <a:schemeClr val="dk2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3pPr>
            <a:lvl4pPr lvl="3" algn="ctr" rtl="0">
              <a:buNone/>
              <a:defRPr sz="1100">
                <a:solidFill>
                  <a:schemeClr val="dk2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4pPr>
            <a:lvl5pPr lvl="4" algn="ctr" rtl="0">
              <a:buNone/>
              <a:defRPr sz="1100">
                <a:solidFill>
                  <a:schemeClr val="dk2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5pPr>
            <a:lvl6pPr lvl="5" algn="ctr" rtl="0">
              <a:buNone/>
              <a:defRPr sz="1100">
                <a:solidFill>
                  <a:schemeClr val="dk2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6pPr>
            <a:lvl7pPr lvl="6" algn="ctr" rtl="0">
              <a:buNone/>
              <a:defRPr sz="1100">
                <a:solidFill>
                  <a:schemeClr val="dk2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7pPr>
            <a:lvl8pPr lvl="7" algn="ctr" rtl="0">
              <a:buNone/>
              <a:defRPr sz="1100">
                <a:solidFill>
                  <a:schemeClr val="dk2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8pPr>
            <a:lvl9pPr lvl="8" algn="ctr" rtl="0">
              <a:buNone/>
              <a:defRPr sz="1100">
                <a:solidFill>
                  <a:schemeClr val="dk2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9pPr>
          </a:lstStyle>
          <a:p>
            <a:fld id="{00000000-1234-1234-1234-123412341234}" type="slidenum">
              <a:rPr lang="en">
                <a:solidFill>
                  <a:srgbClr val="748394"/>
                </a:solidFill>
              </a:rPr>
              <a:pPr/>
              <a:t>‹#›</a:t>
            </a:fld>
            <a:endParaRPr>
              <a:solidFill>
                <a:srgbClr val="748394"/>
              </a:solidFill>
            </a:endParaRPr>
          </a:p>
        </p:txBody>
      </p:sp>
      <p:sp>
        <p:nvSpPr>
          <p:cNvPr id="7" name="Google Shape;7;p1"/>
          <p:cNvSpPr txBox="1">
            <a:spLocks noGrp="1"/>
          </p:cNvSpPr>
          <p:nvPr>
            <p:ph type="title"/>
          </p:nvPr>
        </p:nvSpPr>
        <p:spPr>
          <a:xfrm>
            <a:off x="614975" y="391350"/>
            <a:ext cx="6757800" cy="91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Barlow SemiBold"/>
              <a:buNone/>
              <a:defRPr sz="3000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1pPr>
            <a:lvl2pPr lvl="1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Barlow SemiBold"/>
              <a:buNone/>
              <a:defRPr sz="3000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2pPr>
            <a:lvl3pPr lvl="2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Barlow SemiBold"/>
              <a:buNone/>
              <a:defRPr sz="3000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3pPr>
            <a:lvl4pPr lvl="3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Barlow SemiBold"/>
              <a:buNone/>
              <a:defRPr sz="3000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4pPr>
            <a:lvl5pPr lvl="4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Barlow SemiBold"/>
              <a:buNone/>
              <a:defRPr sz="3000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5pPr>
            <a:lvl6pPr lvl="5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Barlow SemiBold"/>
              <a:buNone/>
              <a:defRPr sz="3000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6pPr>
            <a:lvl7pPr lvl="6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Barlow SemiBold"/>
              <a:buNone/>
              <a:defRPr sz="3000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7pPr>
            <a:lvl8pPr lvl="7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Barlow SemiBold"/>
              <a:buNone/>
              <a:defRPr sz="3000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8pPr>
            <a:lvl9pPr lvl="8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Barlow SemiBold"/>
              <a:buNone/>
              <a:defRPr sz="3000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body" idx="1"/>
          </p:nvPr>
        </p:nvSpPr>
        <p:spPr>
          <a:xfrm>
            <a:off x="614975" y="1705175"/>
            <a:ext cx="6757800" cy="282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81000" rtl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Barlow Light"/>
              <a:buChar char="▸"/>
              <a:defRPr sz="2400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1pPr>
            <a:lvl2pPr marL="914400" lvl="1" indent="-3810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Barlow Light"/>
              <a:buChar char="▹"/>
              <a:defRPr sz="2400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lvl="2" indent="-3810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Barlow Light"/>
              <a:buChar char="■"/>
              <a:defRPr sz="2400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lvl="3" indent="-3810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Barlow Light"/>
              <a:buChar char="●"/>
              <a:defRPr sz="2400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lvl="4" indent="-3810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Barlow Light"/>
              <a:buChar char="○"/>
              <a:defRPr sz="2400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lvl="5" indent="-3810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Barlow Light"/>
              <a:buChar char="■"/>
              <a:defRPr sz="2400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lvl="6" indent="-3810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Barlow Light"/>
              <a:buChar char="●"/>
              <a:defRPr sz="2400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lvl="7" indent="-3810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Barlow Light"/>
              <a:buChar char="○"/>
              <a:defRPr sz="2400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lvl="8" indent="-3810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Barlow Light"/>
              <a:buChar char="■"/>
              <a:defRPr sz="2400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99381515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sldNum" idx="12"/>
          </p:nvPr>
        </p:nvSpPr>
        <p:spPr>
          <a:xfrm>
            <a:off x="0" y="4762400"/>
            <a:ext cx="381000" cy="38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buNone/>
              <a:defRPr sz="1100">
                <a:solidFill>
                  <a:schemeClr val="dk2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1pPr>
            <a:lvl2pPr lvl="1" algn="ctr" rtl="0">
              <a:buNone/>
              <a:defRPr sz="1100">
                <a:solidFill>
                  <a:schemeClr val="dk2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2pPr>
            <a:lvl3pPr lvl="2" algn="ctr" rtl="0">
              <a:buNone/>
              <a:defRPr sz="1100">
                <a:solidFill>
                  <a:schemeClr val="dk2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3pPr>
            <a:lvl4pPr lvl="3" algn="ctr" rtl="0">
              <a:buNone/>
              <a:defRPr sz="1100">
                <a:solidFill>
                  <a:schemeClr val="dk2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4pPr>
            <a:lvl5pPr lvl="4" algn="ctr" rtl="0">
              <a:buNone/>
              <a:defRPr sz="1100">
                <a:solidFill>
                  <a:schemeClr val="dk2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5pPr>
            <a:lvl6pPr lvl="5" algn="ctr" rtl="0">
              <a:buNone/>
              <a:defRPr sz="1100">
                <a:solidFill>
                  <a:schemeClr val="dk2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6pPr>
            <a:lvl7pPr lvl="6" algn="ctr" rtl="0">
              <a:buNone/>
              <a:defRPr sz="1100">
                <a:solidFill>
                  <a:schemeClr val="dk2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7pPr>
            <a:lvl8pPr lvl="7" algn="ctr" rtl="0">
              <a:buNone/>
              <a:defRPr sz="1100">
                <a:solidFill>
                  <a:schemeClr val="dk2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8pPr>
            <a:lvl9pPr lvl="8" algn="ctr" rtl="0">
              <a:buNone/>
              <a:defRPr sz="1100">
                <a:solidFill>
                  <a:schemeClr val="dk2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9pPr>
          </a:lstStyle>
          <a:p>
            <a:fld id="{00000000-1234-1234-1234-123412341234}" type="slidenum">
              <a:rPr lang="en">
                <a:solidFill>
                  <a:srgbClr val="748394"/>
                </a:solidFill>
              </a:rPr>
              <a:pPr/>
              <a:t>‹#›</a:t>
            </a:fld>
            <a:endParaRPr>
              <a:solidFill>
                <a:srgbClr val="748394"/>
              </a:solidFill>
            </a:endParaRPr>
          </a:p>
        </p:txBody>
      </p:sp>
      <p:sp>
        <p:nvSpPr>
          <p:cNvPr id="7" name="Google Shape;7;p1"/>
          <p:cNvSpPr txBox="1">
            <a:spLocks noGrp="1"/>
          </p:cNvSpPr>
          <p:nvPr>
            <p:ph type="title"/>
          </p:nvPr>
        </p:nvSpPr>
        <p:spPr>
          <a:xfrm>
            <a:off x="614975" y="391350"/>
            <a:ext cx="6757800" cy="91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Barlow SemiBold"/>
              <a:buNone/>
              <a:defRPr sz="3000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1pPr>
            <a:lvl2pPr lvl="1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Barlow SemiBold"/>
              <a:buNone/>
              <a:defRPr sz="3000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2pPr>
            <a:lvl3pPr lvl="2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Barlow SemiBold"/>
              <a:buNone/>
              <a:defRPr sz="3000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3pPr>
            <a:lvl4pPr lvl="3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Barlow SemiBold"/>
              <a:buNone/>
              <a:defRPr sz="3000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4pPr>
            <a:lvl5pPr lvl="4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Barlow SemiBold"/>
              <a:buNone/>
              <a:defRPr sz="3000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5pPr>
            <a:lvl6pPr lvl="5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Barlow SemiBold"/>
              <a:buNone/>
              <a:defRPr sz="3000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6pPr>
            <a:lvl7pPr lvl="6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Barlow SemiBold"/>
              <a:buNone/>
              <a:defRPr sz="3000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7pPr>
            <a:lvl8pPr lvl="7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Barlow SemiBold"/>
              <a:buNone/>
              <a:defRPr sz="3000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8pPr>
            <a:lvl9pPr lvl="8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Barlow SemiBold"/>
              <a:buNone/>
              <a:defRPr sz="3000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body" idx="1"/>
          </p:nvPr>
        </p:nvSpPr>
        <p:spPr>
          <a:xfrm>
            <a:off x="614975" y="1705175"/>
            <a:ext cx="6757800" cy="282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81000" rtl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Barlow Light"/>
              <a:buChar char="▸"/>
              <a:defRPr sz="2400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1pPr>
            <a:lvl2pPr marL="914400" lvl="1" indent="-3810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Barlow Light"/>
              <a:buChar char="▹"/>
              <a:defRPr sz="2400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lvl="2" indent="-3810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Barlow Light"/>
              <a:buChar char="■"/>
              <a:defRPr sz="2400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lvl="3" indent="-3810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Barlow Light"/>
              <a:buChar char="●"/>
              <a:defRPr sz="2400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lvl="4" indent="-3810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Barlow Light"/>
              <a:buChar char="○"/>
              <a:defRPr sz="2400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lvl="5" indent="-3810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Barlow Light"/>
              <a:buChar char="■"/>
              <a:defRPr sz="2400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lvl="6" indent="-3810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Barlow Light"/>
              <a:buChar char="●"/>
              <a:defRPr sz="2400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lvl="7" indent="-3810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Barlow Light"/>
              <a:buChar char="○"/>
              <a:defRPr sz="2400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lvl="8" indent="-3810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Barlow Light"/>
              <a:buChar char="■"/>
              <a:defRPr sz="2400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99381515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sldNum" idx="12"/>
          </p:nvPr>
        </p:nvSpPr>
        <p:spPr>
          <a:xfrm>
            <a:off x="0" y="4762400"/>
            <a:ext cx="381000" cy="38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buNone/>
              <a:defRPr sz="1100">
                <a:solidFill>
                  <a:schemeClr val="dk2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1pPr>
            <a:lvl2pPr lvl="1" algn="ctr" rtl="0">
              <a:buNone/>
              <a:defRPr sz="1100">
                <a:solidFill>
                  <a:schemeClr val="dk2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2pPr>
            <a:lvl3pPr lvl="2" algn="ctr" rtl="0">
              <a:buNone/>
              <a:defRPr sz="1100">
                <a:solidFill>
                  <a:schemeClr val="dk2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3pPr>
            <a:lvl4pPr lvl="3" algn="ctr" rtl="0">
              <a:buNone/>
              <a:defRPr sz="1100">
                <a:solidFill>
                  <a:schemeClr val="dk2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4pPr>
            <a:lvl5pPr lvl="4" algn="ctr" rtl="0">
              <a:buNone/>
              <a:defRPr sz="1100">
                <a:solidFill>
                  <a:schemeClr val="dk2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5pPr>
            <a:lvl6pPr lvl="5" algn="ctr" rtl="0">
              <a:buNone/>
              <a:defRPr sz="1100">
                <a:solidFill>
                  <a:schemeClr val="dk2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6pPr>
            <a:lvl7pPr lvl="6" algn="ctr" rtl="0">
              <a:buNone/>
              <a:defRPr sz="1100">
                <a:solidFill>
                  <a:schemeClr val="dk2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7pPr>
            <a:lvl8pPr lvl="7" algn="ctr" rtl="0">
              <a:buNone/>
              <a:defRPr sz="1100">
                <a:solidFill>
                  <a:schemeClr val="dk2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8pPr>
            <a:lvl9pPr lvl="8" algn="ctr" rtl="0">
              <a:buNone/>
              <a:defRPr sz="1100">
                <a:solidFill>
                  <a:schemeClr val="dk2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9pPr>
          </a:lstStyle>
          <a:p>
            <a:fld id="{00000000-1234-1234-1234-123412341234}" type="slidenum">
              <a:rPr lang="en">
                <a:solidFill>
                  <a:srgbClr val="748394"/>
                </a:solidFill>
              </a:rPr>
              <a:pPr/>
              <a:t>‹#›</a:t>
            </a:fld>
            <a:endParaRPr>
              <a:solidFill>
                <a:srgbClr val="748394"/>
              </a:solidFill>
            </a:endParaRPr>
          </a:p>
        </p:txBody>
      </p:sp>
      <p:sp>
        <p:nvSpPr>
          <p:cNvPr id="7" name="Google Shape;7;p1"/>
          <p:cNvSpPr txBox="1">
            <a:spLocks noGrp="1"/>
          </p:cNvSpPr>
          <p:nvPr>
            <p:ph type="title"/>
          </p:nvPr>
        </p:nvSpPr>
        <p:spPr>
          <a:xfrm>
            <a:off x="614975" y="391350"/>
            <a:ext cx="6757800" cy="91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Barlow SemiBold"/>
              <a:buNone/>
              <a:defRPr sz="3000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1pPr>
            <a:lvl2pPr lvl="1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Barlow SemiBold"/>
              <a:buNone/>
              <a:defRPr sz="3000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2pPr>
            <a:lvl3pPr lvl="2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Barlow SemiBold"/>
              <a:buNone/>
              <a:defRPr sz="3000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3pPr>
            <a:lvl4pPr lvl="3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Barlow SemiBold"/>
              <a:buNone/>
              <a:defRPr sz="3000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4pPr>
            <a:lvl5pPr lvl="4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Barlow SemiBold"/>
              <a:buNone/>
              <a:defRPr sz="3000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5pPr>
            <a:lvl6pPr lvl="5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Barlow SemiBold"/>
              <a:buNone/>
              <a:defRPr sz="3000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6pPr>
            <a:lvl7pPr lvl="6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Barlow SemiBold"/>
              <a:buNone/>
              <a:defRPr sz="3000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7pPr>
            <a:lvl8pPr lvl="7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Barlow SemiBold"/>
              <a:buNone/>
              <a:defRPr sz="3000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8pPr>
            <a:lvl9pPr lvl="8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Barlow SemiBold"/>
              <a:buNone/>
              <a:defRPr sz="3000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body" idx="1"/>
          </p:nvPr>
        </p:nvSpPr>
        <p:spPr>
          <a:xfrm>
            <a:off x="614975" y="1705175"/>
            <a:ext cx="6757800" cy="282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81000" rtl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Barlow Light"/>
              <a:buChar char="▸"/>
              <a:defRPr sz="2400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1pPr>
            <a:lvl2pPr marL="914400" lvl="1" indent="-3810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Barlow Light"/>
              <a:buChar char="▹"/>
              <a:defRPr sz="2400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lvl="2" indent="-3810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Barlow Light"/>
              <a:buChar char="■"/>
              <a:defRPr sz="2400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lvl="3" indent="-3810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Barlow Light"/>
              <a:buChar char="●"/>
              <a:defRPr sz="2400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lvl="4" indent="-3810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Barlow Light"/>
              <a:buChar char="○"/>
              <a:defRPr sz="2400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lvl="5" indent="-3810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Barlow Light"/>
              <a:buChar char="■"/>
              <a:defRPr sz="2400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lvl="6" indent="-3810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Barlow Light"/>
              <a:buChar char="●"/>
              <a:defRPr sz="2400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lvl="7" indent="-3810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Barlow Light"/>
              <a:buChar char="○"/>
              <a:defRPr sz="2400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lvl="8" indent="-3810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Barlow Light"/>
              <a:buChar char="■"/>
              <a:defRPr sz="2400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99381515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320075" y="893225"/>
            <a:ext cx="4366800" cy="69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Dosis ExtraLight"/>
              <a:buNone/>
              <a:defRPr sz="3600">
                <a:solidFill>
                  <a:schemeClr val="accent1"/>
                </a:solidFill>
                <a:latin typeface="Dosis ExtraLight"/>
                <a:ea typeface="Dosis ExtraLight"/>
                <a:cs typeface="Dosis ExtraLight"/>
                <a:sym typeface="Dosis Extra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Dosis ExtraLight"/>
              <a:buNone/>
              <a:defRPr sz="3600">
                <a:solidFill>
                  <a:schemeClr val="accent1"/>
                </a:solidFill>
                <a:latin typeface="Dosis ExtraLight"/>
                <a:ea typeface="Dosis ExtraLight"/>
                <a:cs typeface="Dosis ExtraLight"/>
                <a:sym typeface="Dosis ExtraLigh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Dosis ExtraLight"/>
              <a:buNone/>
              <a:defRPr sz="3600">
                <a:solidFill>
                  <a:schemeClr val="accent1"/>
                </a:solidFill>
                <a:latin typeface="Dosis ExtraLight"/>
                <a:ea typeface="Dosis ExtraLight"/>
                <a:cs typeface="Dosis ExtraLight"/>
                <a:sym typeface="Dosis ExtraLigh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Dosis ExtraLight"/>
              <a:buNone/>
              <a:defRPr sz="3600">
                <a:solidFill>
                  <a:schemeClr val="accent1"/>
                </a:solidFill>
                <a:latin typeface="Dosis ExtraLight"/>
                <a:ea typeface="Dosis ExtraLight"/>
                <a:cs typeface="Dosis ExtraLight"/>
                <a:sym typeface="Dosis ExtraLigh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Dosis ExtraLight"/>
              <a:buNone/>
              <a:defRPr sz="3600">
                <a:solidFill>
                  <a:schemeClr val="accent1"/>
                </a:solidFill>
                <a:latin typeface="Dosis ExtraLight"/>
                <a:ea typeface="Dosis ExtraLight"/>
                <a:cs typeface="Dosis ExtraLight"/>
                <a:sym typeface="Dosis ExtraLigh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Dosis ExtraLight"/>
              <a:buNone/>
              <a:defRPr sz="3600">
                <a:solidFill>
                  <a:schemeClr val="accent1"/>
                </a:solidFill>
                <a:latin typeface="Dosis ExtraLight"/>
                <a:ea typeface="Dosis ExtraLight"/>
                <a:cs typeface="Dosis ExtraLight"/>
                <a:sym typeface="Dosis ExtraLigh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Dosis ExtraLight"/>
              <a:buNone/>
              <a:defRPr sz="3600">
                <a:solidFill>
                  <a:schemeClr val="accent1"/>
                </a:solidFill>
                <a:latin typeface="Dosis ExtraLight"/>
                <a:ea typeface="Dosis ExtraLight"/>
                <a:cs typeface="Dosis ExtraLight"/>
                <a:sym typeface="Dosis ExtraLigh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Dosis ExtraLight"/>
              <a:buNone/>
              <a:defRPr sz="3600">
                <a:solidFill>
                  <a:schemeClr val="accent1"/>
                </a:solidFill>
                <a:latin typeface="Dosis ExtraLight"/>
                <a:ea typeface="Dosis ExtraLight"/>
                <a:cs typeface="Dosis ExtraLight"/>
                <a:sym typeface="Dosis ExtraLigh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Dosis ExtraLight"/>
              <a:buNone/>
              <a:defRPr sz="3600">
                <a:solidFill>
                  <a:schemeClr val="accent1"/>
                </a:solidFill>
                <a:latin typeface="Dosis ExtraLight"/>
                <a:ea typeface="Dosis ExtraLight"/>
                <a:cs typeface="Dosis ExtraLight"/>
                <a:sym typeface="Dosis ExtraLight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320075" y="1694182"/>
            <a:ext cx="4366800" cy="300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8100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Pontano Sans"/>
              <a:buChar char="⊷"/>
              <a:defRPr sz="2400">
                <a:solidFill>
                  <a:schemeClr val="dk1"/>
                </a:solidFill>
                <a:latin typeface="Pontano Sans"/>
                <a:ea typeface="Pontano Sans"/>
                <a:cs typeface="Pontano Sans"/>
                <a:sym typeface="Pontano Sans"/>
              </a:defRPr>
            </a:lvl1pPr>
            <a:lvl2pPr marL="914400" lvl="1" indent="-3810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Pontano Sans"/>
              <a:buChar char="⊶"/>
              <a:defRPr sz="2400">
                <a:solidFill>
                  <a:schemeClr val="dk1"/>
                </a:solidFill>
                <a:latin typeface="Pontano Sans"/>
                <a:ea typeface="Pontano Sans"/>
                <a:cs typeface="Pontano Sans"/>
                <a:sym typeface="Pontano Sans"/>
              </a:defRPr>
            </a:lvl2pPr>
            <a:lvl3pPr marL="1371600" lvl="2" indent="-3810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Pontano Sans"/>
              <a:buChar char="⊸"/>
              <a:defRPr sz="2400">
                <a:solidFill>
                  <a:schemeClr val="dk1"/>
                </a:solidFill>
                <a:latin typeface="Pontano Sans"/>
                <a:ea typeface="Pontano Sans"/>
                <a:cs typeface="Pontano Sans"/>
                <a:sym typeface="Pontano Sans"/>
              </a:defRPr>
            </a:lvl3pPr>
            <a:lvl4pPr marL="1828800" lvl="3" indent="-3810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ontano Sans"/>
              <a:buChar char="●"/>
              <a:defRPr sz="2400">
                <a:solidFill>
                  <a:schemeClr val="dk1"/>
                </a:solidFill>
                <a:latin typeface="Pontano Sans"/>
                <a:ea typeface="Pontano Sans"/>
                <a:cs typeface="Pontano Sans"/>
                <a:sym typeface="Pontano Sans"/>
              </a:defRPr>
            </a:lvl4pPr>
            <a:lvl5pPr marL="2286000" lvl="4" indent="-3810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ontano Sans"/>
              <a:buChar char="○"/>
              <a:defRPr sz="2400">
                <a:solidFill>
                  <a:schemeClr val="dk1"/>
                </a:solidFill>
                <a:latin typeface="Pontano Sans"/>
                <a:ea typeface="Pontano Sans"/>
                <a:cs typeface="Pontano Sans"/>
                <a:sym typeface="Pontano Sans"/>
              </a:defRPr>
            </a:lvl5pPr>
            <a:lvl6pPr marL="2743200" lvl="5" indent="-3810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ontano Sans"/>
              <a:buChar char="■"/>
              <a:defRPr sz="2400">
                <a:solidFill>
                  <a:schemeClr val="dk1"/>
                </a:solidFill>
                <a:latin typeface="Pontano Sans"/>
                <a:ea typeface="Pontano Sans"/>
                <a:cs typeface="Pontano Sans"/>
                <a:sym typeface="Pontano Sans"/>
              </a:defRPr>
            </a:lvl6pPr>
            <a:lvl7pPr marL="3200400" lvl="6" indent="-3810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ontano Sans"/>
              <a:buChar char="●"/>
              <a:defRPr sz="2400">
                <a:solidFill>
                  <a:schemeClr val="dk1"/>
                </a:solidFill>
                <a:latin typeface="Pontano Sans"/>
                <a:ea typeface="Pontano Sans"/>
                <a:cs typeface="Pontano Sans"/>
                <a:sym typeface="Pontano Sans"/>
              </a:defRPr>
            </a:lvl7pPr>
            <a:lvl8pPr marL="3657600" lvl="7" indent="-3810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ontano Sans"/>
              <a:buChar char="○"/>
              <a:defRPr sz="2400">
                <a:solidFill>
                  <a:schemeClr val="dk1"/>
                </a:solidFill>
                <a:latin typeface="Pontano Sans"/>
                <a:ea typeface="Pontano Sans"/>
                <a:cs typeface="Pontano Sans"/>
                <a:sym typeface="Pontano Sans"/>
              </a:defRPr>
            </a:lvl8pPr>
            <a:lvl9pPr marL="4114800" lvl="8" indent="-3810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ontano Sans"/>
              <a:buChar char="■"/>
              <a:defRPr sz="2400">
                <a:solidFill>
                  <a:schemeClr val="dk1"/>
                </a:solidFill>
                <a:latin typeface="Pontano Sans"/>
                <a:ea typeface="Pontano Sans"/>
                <a:cs typeface="Pontano Sans"/>
                <a:sym typeface="Pontano Sans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76209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 sz="1300">
                <a:solidFill>
                  <a:schemeClr val="accent2"/>
                </a:solidFill>
                <a:latin typeface="Dosis ExtraLight"/>
                <a:ea typeface="Dosis ExtraLight"/>
                <a:cs typeface="Dosis ExtraLight"/>
                <a:sym typeface="Dosis ExtraLight"/>
              </a:defRPr>
            </a:lvl1pPr>
            <a:lvl2pPr lvl="1">
              <a:buNone/>
              <a:defRPr sz="1300">
                <a:solidFill>
                  <a:schemeClr val="accent2"/>
                </a:solidFill>
                <a:latin typeface="Dosis ExtraLight"/>
                <a:ea typeface="Dosis ExtraLight"/>
                <a:cs typeface="Dosis ExtraLight"/>
                <a:sym typeface="Dosis ExtraLight"/>
              </a:defRPr>
            </a:lvl2pPr>
            <a:lvl3pPr lvl="2">
              <a:buNone/>
              <a:defRPr sz="1300">
                <a:solidFill>
                  <a:schemeClr val="accent2"/>
                </a:solidFill>
                <a:latin typeface="Dosis ExtraLight"/>
                <a:ea typeface="Dosis ExtraLight"/>
                <a:cs typeface="Dosis ExtraLight"/>
                <a:sym typeface="Dosis ExtraLight"/>
              </a:defRPr>
            </a:lvl3pPr>
            <a:lvl4pPr lvl="3">
              <a:buNone/>
              <a:defRPr sz="1300">
                <a:solidFill>
                  <a:schemeClr val="accent2"/>
                </a:solidFill>
                <a:latin typeface="Dosis ExtraLight"/>
                <a:ea typeface="Dosis ExtraLight"/>
                <a:cs typeface="Dosis ExtraLight"/>
                <a:sym typeface="Dosis ExtraLight"/>
              </a:defRPr>
            </a:lvl4pPr>
            <a:lvl5pPr lvl="4">
              <a:buNone/>
              <a:defRPr sz="1300">
                <a:solidFill>
                  <a:schemeClr val="accent2"/>
                </a:solidFill>
                <a:latin typeface="Dosis ExtraLight"/>
                <a:ea typeface="Dosis ExtraLight"/>
                <a:cs typeface="Dosis ExtraLight"/>
                <a:sym typeface="Dosis ExtraLight"/>
              </a:defRPr>
            </a:lvl5pPr>
            <a:lvl6pPr lvl="5">
              <a:buNone/>
              <a:defRPr sz="1300">
                <a:solidFill>
                  <a:schemeClr val="accent2"/>
                </a:solidFill>
                <a:latin typeface="Dosis ExtraLight"/>
                <a:ea typeface="Dosis ExtraLight"/>
                <a:cs typeface="Dosis ExtraLight"/>
                <a:sym typeface="Dosis ExtraLight"/>
              </a:defRPr>
            </a:lvl6pPr>
            <a:lvl7pPr lvl="6">
              <a:buNone/>
              <a:defRPr sz="1300">
                <a:solidFill>
                  <a:schemeClr val="accent2"/>
                </a:solidFill>
                <a:latin typeface="Dosis ExtraLight"/>
                <a:ea typeface="Dosis ExtraLight"/>
                <a:cs typeface="Dosis ExtraLight"/>
                <a:sym typeface="Dosis ExtraLight"/>
              </a:defRPr>
            </a:lvl7pPr>
            <a:lvl8pPr lvl="7">
              <a:buNone/>
              <a:defRPr sz="1300">
                <a:solidFill>
                  <a:schemeClr val="accent2"/>
                </a:solidFill>
                <a:latin typeface="Dosis ExtraLight"/>
                <a:ea typeface="Dosis ExtraLight"/>
                <a:cs typeface="Dosis ExtraLight"/>
                <a:sym typeface="Dosis ExtraLight"/>
              </a:defRPr>
            </a:lvl8pPr>
            <a:lvl9pPr lvl="8">
              <a:buNone/>
              <a:defRPr sz="1300">
                <a:solidFill>
                  <a:schemeClr val="accent2"/>
                </a:solidFill>
                <a:latin typeface="Dosis ExtraLight"/>
                <a:ea typeface="Dosis ExtraLight"/>
                <a:cs typeface="Dosis ExtraLight"/>
                <a:sym typeface="Dosis ExtraLight"/>
              </a:defRPr>
            </a:lvl9pPr>
          </a:lstStyle>
          <a:p>
            <a:fld id="{00000000-1234-1234-1234-123412341234}" type="slidenum">
              <a:rPr lang="en">
                <a:solidFill>
                  <a:srgbClr val="51B148"/>
                </a:solidFill>
              </a:rPr>
              <a:pPr/>
              <a:t>‹#›</a:t>
            </a:fld>
            <a:endParaRPr>
              <a:solidFill>
                <a:srgbClr val="51B14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5228647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9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508225" y="382475"/>
            <a:ext cx="5136900" cy="55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ancing Script"/>
              <a:buNone/>
              <a:defRPr sz="2400">
                <a:solidFill>
                  <a:schemeClr val="dk1"/>
                </a:solidFill>
                <a:latin typeface="Dancing Script"/>
                <a:ea typeface="Dancing Script"/>
                <a:cs typeface="Dancing Script"/>
                <a:sym typeface="Dancing Script"/>
              </a:defRPr>
            </a:lvl1pPr>
            <a:lvl2pPr lvl="1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ancing Script"/>
              <a:buNone/>
              <a:defRPr sz="2400">
                <a:solidFill>
                  <a:schemeClr val="dk1"/>
                </a:solidFill>
                <a:latin typeface="Dancing Script"/>
                <a:ea typeface="Dancing Script"/>
                <a:cs typeface="Dancing Script"/>
                <a:sym typeface="Dancing Script"/>
              </a:defRPr>
            </a:lvl2pPr>
            <a:lvl3pPr lvl="2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ancing Script"/>
              <a:buNone/>
              <a:defRPr sz="2400">
                <a:solidFill>
                  <a:schemeClr val="dk1"/>
                </a:solidFill>
                <a:latin typeface="Dancing Script"/>
                <a:ea typeface="Dancing Script"/>
                <a:cs typeface="Dancing Script"/>
                <a:sym typeface="Dancing Script"/>
              </a:defRPr>
            </a:lvl3pPr>
            <a:lvl4pPr lvl="3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ancing Script"/>
              <a:buNone/>
              <a:defRPr sz="2400">
                <a:solidFill>
                  <a:schemeClr val="dk1"/>
                </a:solidFill>
                <a:latin typeface="Dancing Script"/>
                <a:ea typeface="Dancing Script"/>
                <a:cs typeface="Dancing Script"/>
                <a:sym typeface="Dancing Script"/>
              </a:defRPr>
            </a:lvl4pPr>
            <a:lvl5pPr lvl="4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ancing Script"/>
              <a:buNone/>
              <a:defRPr sz="2400">
                <a:solidFill>
                  <a:schemeClr val="dk1"/>
                </a:solidFill>
                <a:latin typeface="Dancing Script"/>
                <a:ea typeface="Dancing Script"/>
                <a:cs typeface="Dancing Script"/>
                <a:sym typeface="Dancing Script"/>
              </a:defRPr>
            </a:lvl5pPr>
            <a:lvl6pPr lvl="5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ancing Script"/>
              <a:buNone/>
              <a:defRPr sz="2400">
                <a:solidFill>
                  <a:schemeClr val="dk1"/>
                </a:solidFill>
                <a:latin typeface="Dancing Script"/>
                <a:ea typeface="Dancing Script"/>
                <a:cs typeface="Dancing Script"/>
                <a:sym typeface="Dancing Script"/>
              </a:defRPr>
            </a:lvl6pPr>
            <a:lvl7pPr lvl="6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ancing Script"/>
              <a:buNone/>
              <a:defRPr sz="2400">
                <a:solidFill>
                  <a:schemeClr val="dk1"/>
                </a:solidFill>
                <a:latin typeface="Dancing Script"/>
                <a:ea typeface="Dancing Script"/>
                <a:cs typeface="Dancing Script"/>
                <a:sym typeface="Dancing Script"/>
              </a:defRPr>
            </a:lvl7pPr>
            <a:lvl8pPr lvl="7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ancing Script"/>
              <a:buNone/>
              <a:defRPr sz="2400">
                <a:solidFill>
                  <a:schemeClr val="dk1"/>
                </a:solidFill>
                <a:latin typeface="Dancing Script"/>
                <a:ea typeface="Dancing Script"/>
                <a:cs typeface="Dancing Script"/>
                <a:sym typeface="Dancing Script"/>
              </a:defRPr>
            </a:lvl8pPr>
            <a:lvl9pPr lvl="8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ancing Script"/>
              <a:buNone/>
              <a:defRPr sz="2400">
                <a:solidFill>
                  <a:schemeClr val="dk1"/>
                </a:solidFill>
                <a:latin typeface="Dancing Script"/>
                <a:ea typeface="Dancing Script"/>
                <a:cs typeface="Dancing Script"/>
                <a:sym typeface="Dancing Script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64950" y="1218250"/>
            <a:ext cx="5425500" cy="316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Bitter Thin"/>
              <a:buChar char="✘"/>
              <a:defRPr sz="2000">
                <a:solidFill>
                  <a:schemeClr val="dk1"/>
                </a:solidFill>
                <a:latin typeface="Bitter Thin"/>
                <a:ea typeface="Bitter Thin"/>
                <a:cs typeface="Bitter Thin"/>
                <a:sym typeface="Bitter Thin"/>
              </a:defRPr>
            </a:lvl1pPr>
            <a:lvl2pPr marL="914400" lvl="1" indent="-33020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Bitter Thin"/>
              <a:buChar char="✗"/>
              <a:defRPr sz="2000">
                <a:solidFill>
                  <a:schemeClr val="dk1"/>
                </a:solidFill>
                <a:latin typeface="Bitter Thin"/>
                <a:ea typeface="Bitter Thin"/>
                <a:cs typeface="Bitter Thin"/>
                <a:sym typeface="Bitter Thin"/>
              </a:defRPr>
            </a:lvl2pPr>
            <a:lvl3pPr marL="1371600" lvl="2" indent="-35560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Bitter Thin"/>
              <a:buChar char="■"/>
              <a:defRPr sz="2000">
                <a:solidFill>
                  <a:schemeClr val="dk1"/>
                </a:solidFill>
                <a:latin typeface="Bitter Thin"/>
                <a:ea typeface="Bitter Thin"/>
                <a:cs typeface="Bitter Thin"/>
                <a:sym typeface="Bitter Thin"/>
              </a:defRPr>
            </a:lvl3pPr>
            <a:lvl4pPr marL="1828800" lvl="3" indent="-35560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Bitter Thin"/>
              <a:buChar char="●"/>
              <a:defRPr sz="2000">
                <a:solidFill>
                  <a:schemeClr val="dk1"/>
                </a:solidFill>
                <a:latin typeface="Bitter Thin"/>
                <a:ea typeface="Bitter Thin"/>
                <a:cs typeface="Bitter Thin"/>
                <a:sym typeface="Bitter Thin"/>
              </a:defRPr>
            </a:lvl4pPr>
            <a:lvl5pPr marL="2286000" lvl="4" indent="-35560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Bitter Thin"/>
              <a:buChar char="○"/>
              <a:defRPr sz="2000">
                <a:solidFill>
                  <a:schemeClr val="dk1"/>
                </a:solidFill>
                <a:latin typeface="Bitter Thin"/>
                <a:ea typeface="Bitter Thin"/>
                <a:cs typeface="Bitter Thin"/>
                <a:sym typeface="Bitter Thin"/>
              </a:defRPr>
            </a:lvl5pPr>
            <a:lvl6pPr marL="2743200" lvl="5" indent="-35560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Bitter Thin"/>
              <a:buChar char="■"/>
              <a:defRPr sz="2000">
                <a:solidFill>
                  <a:schemeClr val="dk1"/>
                </a:solidFill>
                <a:latin typeface="Bitter Thin"/>
                <a:ea typeface="Bitter Thin"/>
                <a:cs typeface="Bitter Thin"/>
                <a:sym typeface="Bitter Thin"/>
              </a:defRPr>
            </a:lvl6pPr>
            <a:lvl7pPr marL="3200400" lvl="6" indent="-35560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Bitter Thin"/>
              <a:buChar char="●"/>
              <a:defRPr sz="2000">
                <a:solidFill>
                  <a:schemeClr val="dk1"/>
                </a:solidFill>
                <a:latin typeface="Bitter Thin"/>
                <a:ea typeface="Bitter Thin"/>
                <a:cs typeface="Bitter Thin"/>
                <a:sym typeface="Bitter Thin"/>
              </a:defRPr>
            </a:lvl7pPr>
            <a:lvl8pPr marL="3657600" lvl="7" indent="-35560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Bitter Thin"/>
              <a:buChar char="○"/>
              <a:defRPr sz="2000">
                <a:solidFill>
                  <a:schemeClr val="dk1"/>
                </a:solidFill>
                <a:latin typeface="Bitter Thin"/>
                <a:ea typeface="Bitter Thin"/>
                <a:cs typeface="Bitter Thin"/>
                <a:sym typeface="Bitter Thin"/>
              </a:defRPr>
            </a:lvl8pPr>
            <a:lvl9pPr marL="4114800" lvl="8" indent="-355600" rtl="0">
              <a:lnSpc>
                <a:spcPct val="115000"/>
              </a:lnSpc>
              <a:spcBef>
                <a:spcPts val="800"/>
              </a:spcBef>
              <a:spcAft>
                <a:spcPts val="800"/>
              </a:spcAft>
              <a:buClr>
                <a:schemeClr val="dk1"/>
              </a:buClr>
              <a:buSzPts val="2000"/>
              <a:buFont typeface="Bitter Thin"/>
              <a:buChar char="■"/>
              <a:defRPr sz="2000">
                <a:solidFill>
                  <a:schemeClr val="dk1"/>
                </a:solidFill>
                <a:latin typeface="Bitter Thin"/>
                <a:ea typeface="Bitter Thin"/>
                <a:cs typeface="Bitter Thin"/>
                <a:sym typeface="Bitter Thin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r" rtl="0">
              <a:buNone/>
              <a:defRPr sz="1300">
                <a:solidFill>
                  <a:schemeClr val="lt1"/>
                </a:solidFill>
                <a:latin typeface="Dancing Script"/>
                <a:ea typeface="Dancing Script"/>
                <a:cs typeface="Dancing Script"/>
                <a:sym typeface="Dancing Script"/>
              </a:defRPr>
            </a:lvl1pPr>
            <a:lvl2pPr lvl="1" algn="r" rtl="0">
              <a:buNone/>
              <a:defRPr sz="1300">
                <a:solidFill>
                  <a:schemeClr val="lt1"/>
                </a:solidFill>
                <a:latin typeface="Dancing Script"/>
                <a:ea typeface="Dancing Script"/>
                <a:cs typeface="Dancing Script"/>
                <a:sym typeface="Dancing Script"/>
              </a:defRPr>
            </a:lvl2pPr>
            <a:lvl3pPr lvl="2" algn="r" rtl="0">
              <a:buNone/>
              <a:defRPr sz="1300">
                <a:solidFill>
                  <a:schemeClr val="lt1"/>
                </a:solidFill>
                <a:latin typeface="Dancing Script"/>
                <a:ea typeface="Dancing Script"/>
                <a:cs typeface="Dancing Script"/>
                <a:sym typeface="Dancing Script"/>
              </a:defRPr>
            </a:lvl3pPr>
            <a:lvl4pPr lvl="3" algn="r" rtl="0">
              <a:buNone/>
              <a:defRPr sz="1300">
                <a:solidFill>
                  <a:schemeClr val="lt1"/>
                </a:solidFill>
                <a:latin typeface="Dancing Script"/>
                <a:ea typeface="Dancing Script"/>
                <a:cs typeface="Dancing Script"/>
                <a:sym typeface="Dancing Script"/>
              </a:defRPr>
            </a:lvl4pPr>
            <a:lvl5pPr lvl="4" algn="r" rtl="0">
              <a:buNone/>
              <a:defRPr sz="1300">
                <a:solidFill>
                  <a:schemeClr val="lt1"/>
                </a:solidFill>
                <a:latin typeface="Dancing Script"/>
                <a:ea typeface="Dancing Script"/>
                <a:cs typeface="Dancing Script"/>
                <a:sym typeface="Dancing Script"/>
              </a:defRPr>
            </a:lvl5pPr>
            <a:lvl6pPr lvl="5" algn="r" rtl="0">
              <a:buNone/>
              <a:defRPr sz="1300">
                <a:solidFill>
                  <a:schemeClr val="lt1"/>
                </a:solidFill>
                <a:latin typeface="Dancing Script"/>
                <a:ea typeface="Dancing Script"/>
                <a:cs typeface="Dancing Script"/>
                <a:sym typeface="Dancing Script"/>
              </a:defRPr>
            </a:lvl6pPr>
            <a:lvl7pPr lvl="6" algn="r" rtl="0">
              <a:buNone/>
              <a:defRPr sz="1300">
                <a:solidFill>
                  <a:schemeClr val="lt1"/>
                </a:solidFill>
                <a:latin typeface="Dancing Script"/>
                <a:ea typeface="Dancing Script"/>
                <a:cs typeface="Dancing Script"/>
                <a:sym typeface="Dancing Script"/>
              </a:defRPr>
            </a:lvl7pPr>
            <a:lvl8pPr lvl="7" algn="r" rtl="0">
              <a:buNone/>
              <a:defRPr sz="1300">
                <a:solidFill>
                  <a:schemeClr val="lt1"/>
                </a:solidFill>
                <a:latin typeface="Dancing Script"/>
                <a:ea typeface="Dancing Script"/>
                <a:cs typeface="Dancing Script"/>
                <a:sym typeface="Dancing Script"/>
              </a:defRPr>
            </a:lvl8pPr>
            <a:lvl9pPr lvl="8" algn="r" rtl="0">
              <a:buNone/>
              <a:defRPr sz="1300">
                <a:solidFill>
                  <a:schemeClr val="lt1"/>
                </a:solidFill>
                <a:latin typeface="Dancing Script"/>
                <a:ea typeface="Dancing Script"/>
                <a:cs typeface="Dancing Script"/>
                <a:sym typeface="Dancing Script"/>
              </a:defRPr>
            </a:lvl9pPr>
          </a:lstStyle>
          <a:p>
            <a:fld id="{00000000-1234-1234-1234-123412341234}" type="slidenum">
              <a:rPr lang="en">
                <a:solidFill>
                  <a:srgbClr val="FFFFFF"/>
                </a:solidFill>
              </a:rPr>
              <a:pPr/>
              <a:t>‹#›</a:t>
            </a:fld>
            <a:endParaRPr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8500210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855300" y="748950"/>
            <a:ext cx="4549500" cy="48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 Regular"/>
              <a:buNone/>
              <a:defRPr sz="3200">
                <a:solidFill>
                  <a:schemeClr val="dk1"/>
                </a:solidFill>
                <a:latin typeface="Playfair Display Regular"/>
                <a:ea typeface="Playfair Display Regular"/>
                <a:cs typeface="Playfair Display Regular"/>
                <a:sym typeface="Playfair Display Regular"/>
              </a:defRPr>
            </a:lvl1pPr>
            <a:lvl2pPr lvl="1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 Regular"/>
              <a:buNone/>
              <a:defRPr sz="3200">
                <a:solidFill>
                  <a:schemeClr val="dk1"/>
                </a:solidFill>
                <a:latin typeface="Playfair Display Regular"/>
                <a:ea typeface="Playfair Display Regular"/>
                <a:cs typeface="Playfair Display Regular"/>
                <a:sym typeface="Playfair Display Regular"/>
              </a:defRPr>
            </a:lvl2pPr>
            <a:lvl3pPr lvl="2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 Regular"/>
              <a:buNone/>
              <a:defRPr sz="3200">
                <a:solidFill>
                  <a:schemeClr val="dk1"/>
                </a:solidFill>
                <a:latin typeface="Playfair Display Regular"/>
                <a:ea typeface="Playfair Display Regular"/>
                <a:cs typeface="Playfair Display Regular"/>
                <a:sym typeface="Playfair Display Regular"/>
              </a:defRPr>
            </a:lvl3pPr>
            <a:lvl4pPr lvl="3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 Regular"/>
              <a:buNone/>
              <a:defRPr sz="3200">
                <a:solidFill>
                  <a:schemeClr val="dk1"/>
                </a:solidFill>
                <a:latin typeface="Playfair Display Regular"/>
                <a:ea typeface="Playfair Display Regular"/>
                <a:cs typeface="Playfair Display Regular"/>
                <a:sym typeface="Playfair Display Regular"/>
              </a:defRPr>
            </a:lvl4pPr>
            <a:lvl5pPr lvl="4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 Regular"/>
              <a:buNone/>
              <a:defRPr sz="3200">
                <a:solidFill>
                  <a:schemeClr val="dk1"/>
                </a:solidFill>
                <a:latin typeface="Playfair Display Regular"/>
                <a:ea typeface="Playfair Display Regular"/>
                <a:cs typeface="Playfair Display Regular"/>
                <a:sym typeface="Playfair Display Regular"/>
              </a:defRPr>
            </a:lvl5pPr>
            <a:lvl6pPr lvl="5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 Regular"/>
              <a:buNone/>
              <a:defRPr sz="3200">
                <a:solidFill>
                  <a:schemeClr val="dk1"/>
                </a:solidFill>
                <a:latin typeface="Playfair Display Regular"/>
                <a:ea typeface="Playfair Display Regular"/>
                <a:cs typeface="Playfair Display Regular"/>
                <a:sym typeface="Playfair Display Regular"/>
              </a:defRPr>
            </a:lvl6pPr>
            <a:lvl7pPr lvl="6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 Regular"/>
              <a:buNone/>
              <a:defRPr sz="3200">
                <a:solidFill>
                  <a:schemeClr val="dk1"/>
                </a:solidFill>
                <a:latin typeface="Playfair Display Regular"/>
                <a:ea typeface="Playfair Display Regular"/>
                <a:cs typeface="Playfair Display Regular"/>
                <a:sym typeface="Playfair Display Regular"/>
              </a:defRPr>
            </a:lvl7pPr>
            <a:lvl8pPr lvl="7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 Regular"/>
              <a:buNone/>
              <a:defRPr sz="3200">
                <a:solidFill>
                  <a:schemeClr val="dk1"/>
                </a:solidFill>
                <a:latin typeface="Playfair Display Regular"/>
                <a:ea typeface="Playfair Display Regular"/>
                <a:cs typeface="Playfair Display Regular"/>
                <a:sym typeface="Playfair Display Regular"/>
              </a:defRPr>
            </a:lvl8pPr>
            <a:lvl9pPr lvl="8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 Regular"/>
              <a:buNone/>
              <a:defRPr sz="3200">
                <a:solidFill>
                  <a:schemeClr val="dk1"/>
                </a:solidFill>
                <a:latin typeface="Playfair Display Regular"/>
                <a:ea typeface="Playfair Display Regular"/>
                <a:cs typeface="Playfair Display Regular"/>
                <a:sym typeface="Playfair Display Regular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855300" y="1506348"/>
            <a:ext cx="4549500" cy="303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5560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ts val="2000"/>
              <a:buFont typeface="Inter-Regular"/>
              <a:buChar char="✓"/>
              <a:defRPr sz="2000">
                <a:solidFill>
                  <a:schemeClr val="dk2"/>
                </a:solidFill>
                <a:latin typeface="Inter-Regular"/>
                <a:ea typeface="Inter-Regular"/>
                <a:cs typeface="Inter-Regular"/>
                <a:sym typeface="Inter-Regular"/>
              </a:defRPr>
            </a:lvl1pPr>
            <a:lvl2pPr marL="914400" lvl="1" indent="-35560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ts val="2000"/>
              <a:buFont typeface="Inter-Regular"/>
              <a:buChar char="○"/>
              <a:defRPr sz="2000">
                <a:solidFill>
                  <a:schemeClr val="dk2"/>
                </a:solidFill>
                <a:latin typeface="Inter-Regular"/>
                <a:ea typeface="Inter-Regular"/>
                <a:cs typeface="Inter-Regular"/>
                <a:sym typeface="Inter-Regular"/>
              </a:defRPr>
            </a:lvl2pPr>
            <a:lvl3pPr marL="1371600" lvl="2" indent="-35560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Inter-Regular"/>
              <a:buChar char="●"/>
              <a:defRPr sz="2000">
                <a:solidFill>
                  <a:schemeClr val="dk2"/>
                </a:solidFill>
                <a:latin typeface="Inter-Regular"/>
                <a:ea typeface="Inter-Regular"/>
                <a:cs typeface="Inter-Regular"/>
                <a:sym typeface="Inter-Regular"/>
              </a:defRPr>
            </a:lvl3pPr>
            <a:lvl4pPr marL="1828800" lvl="3" indent="-35560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Inter-Regular"/>
              <a:buChar char="●"/>
              <a:defRPr sz="2000">
                <a:solidFill>
                  <a:schemeClr val="dk2"/>
                </a:solidFill>
                <a:latin typeface="Inter-Regular"/>
                <a:ea typeface="Inter-Regular"/>
                <a:cs typeface="Inter-Regular"/>
                <a:sym typeface="Inter-Regular"/>
              </a:defRPr>
            </a:lvl4pPr>
            <a:lvl5pPr marL="2286000" lvl="4" indent="-35560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Inter-Regular"/>
              <a:buChar char="○"/>
              <a:defRPr sz="2000">
                <a:solidFill>
                  <a:schemeClr val="dk2"/>
                </a:solidFill>
                <a:latin typeface="Inter-Regular"/>
                <a:ea typeface="Inter-Regular"/>
                <a:cs typeface="Inter-Regular"/>
                <a:sym typeface="Inter-Regular"/>
              </a:defRPr>
            </a:lvl5pPr>
            <a:lvl6pPr marL="2743200" lvl="5" indent="-35560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Inter-Regular"/>
              <a:buChar char="■"/>
              <a:defRPr sz="2000">
                <a:solidFill>
                  <a:schemeClr val="dk2"/>
                </a:solidFill>
                <a:latin typeface="Inter-Regular"/>
                <a:ea typeface="Inter-Regular"/>
                <a:cs typeface="Inter-Regular"/>
                <a:sym typeface="Inter-Regular"/>
              </a:defRPr>
            </a:lvl6pPr>
            <a:lvl7pPr marL="3200400" lvl="6" indent="-35560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Inter-Regular"/>
              <a:buChar char="●"/>
              <a:defRPr sz="2000">
                <a:solidFill>
                  <a:schemeClr val="dk2"/>
                </a:solidFill>
                <a:latin typeface="Inter-Regular"/>
                <a:ea typeface="Inter-Regular"/>
                <a:cs typeface="Inter-Regular"/>
                <a:sym typeface="Inter-Regular"/>
              </a:defRPr>
            </a:lvl7pPr>
            <a:lvl8pPr marL="3657600" lvl="7" indent="-35560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Inter-Regular"/>
              <a:buChar char="○"/>
              <a:defRPr sz="2000">
                <a:solidFill>
                  <a:schemeClr val="dk2"/>
                </a:solidFill>
                <a:latin typeface="Inter-Regular"/>
                <a:ea typeface="Inter-Regular"/>
                <a:cs typeface="Inter-Regular"/>
                <a:sym typeface="Inter-Regular"/>
              </a:defRPr>
            </a:lvl8pPr>
            <a:lvl9pPr marL="4114800" lvl="8" indent="-355600" rtl="0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Clr>
                <a:schemeClr val="dk2"/>
              </a:buClr>
              <a:buSzPts val="2000"/>
              <a:buFont typeface="Inter-Regular"/>
              <a:buChar char="■"/>
              <a:defRPr sz="2000">
                <a:solidFill>
                  <a:schemeClr val="dk2"/>
                </a:solidFill>
                <a:latin typeface="Inter-Regular"/>
                <a:ea typeface="Inter-Regular"/>
                <a:cs typeface="Inter-Regular"/>
                <a:sym typeface="Inter-Regular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04384" y="46736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r" rtl="0">
              <a:buNone/>
              <a:defRPr sz="1200">
                <a:solidFill>
                  <a:schemeClr val="accent2"/>
                </a:solidFill>
                <a:latin typeface="Inter-Regular"/>
                <a:ea typeface="Inter-Regular"/>
                <a:cs typeface="Inter-Regular"/>
                <a:sym typeface="Inter-Regular"/>
              </a:defRPr>
            </a:lvl1pPr>
            <a:lvl2pPr lvl="1" algn="r" rtl="0">
              <a:buNone/>
              <a:defRPr sz="1200">
                <a:solidFill>
                  <a:schemeClr val="accent2"/>
                </a:solidFill>
                <a:latin typeface="Inter-Regular"/>
                <a:ea typeface="Inter-Regular"/>
                <a:cs typeface="Inter-Regular"/>
                <a:sym typeface="Inter-Regular"/>
              </a:defRPr>
            </a:lvl2pPr>
            <a:lvl3pPr lvl="2" algn="r" rtl="0">
              <a:buNone/>
              <a:defRPr sz="1200">
                <a:solidFill>
                  <a:schemeClr val="accent2"/>
                </a:solidFill>
                <a:latin typeface="Inter-Regular"/>
                <a:ea typeface="Inter-Regular"/>
                <a:cs typeface="Inter-Regular"/>
                <a:sym typeface="Inter-Regular"/>
              </a:defRPr>
            </a:lvl3pPr>
            <a:lvl4pPr lvl="3" algn="r" rtl="0">
              <a:buNone/>
              <a:defRPr sz="1200">
                <a:solidFill>
                  <a:schemeClr val="accent2"/>
                </a:solidFill>
                <a:latin typeface="Inter-Regular"/>
                <a:ea typeface="Inter-Regular"/>
                <a:cs typeface="Inter-Regular"/>
                <a:sym typeface="Inter-Regular"/>
              </a:defRPr>
            </a:lvl4pPr>
            <a:lvl5pPr lvl="4" algn="r" rtl="0">
              <a:buNone/>
              <a:defRPr sz="1200">
                <a:solidFill>
                  <a:schemeClr val="accent2"/>
                </a:solidFill>
                <a:latin typeface="Inter-Regular"/>
                <a:ea typeface="Inter-Regular"/>
                <a:cs typeface="Inter-Regular"/>
                <a:sym typeface="Inter-Regular"/>
              </a:defRPr>
            </a:lvl5pPr>
            <a:lvl6pPr lvl="5" algn="r" rtl="0">
              <a:buNone/>
              <a:defRPr sz="1200">
                <a:solidFill>
                  <a:schemeClr val="accent2"/>
                </a:solidFill>
                <a:latin typeface="Inter-Regular"/>
                <a:ea typeface="Inter-Regular"/>
                <a:cs typeface="Inter-Regular"/>
                <a:sym typeface="Inter-Regular"/>
              </a:defRPr>
            </a:lvl6pPr>
            <a:lvl7pPr lvl="6" algn="r" rtl="0">
              <a:buNone/>
              <a:defRPr sz="1200">
                <a:solidFill>
                  <a:schemeClr val="accent2"/>
                </a:solidFill>
                <a:latin typeface="Inter-Regular"/>
                <a:ea typeface="Inter-Regular"/>
                <a:cs typeface="Inter-Regular"/>
                <a:sym typeface="Inter-Regular"/>
              </a:defRPr>
            </a:lvl7pPr>
            <a:lvl8pPr lvl="7" algn="r" rtl="0">
              <a:buNone/>
              <a:defRPr sz="1200">
                <a:solidFill>
                  <a:schemeClr val="accent2"/>
                </a:solidFill>
                <a:latin typeface="Inter-Regular"/>
                <a:ea typeface="Inter-Regular"/>
                <a:cs typeface="Inter-Regular"/>
                <a:sym typeface="Inter-Regular"/>
              </a:defRPr>
            </a:lvl8pPr>
            <a:lvl9pPr lvl="8" algn="r" rtl="0">
              <a:buNone/>
              <a:defRPr sz="1200">
                <a:solidFill>
                  <a:schemeClr val="accent2"/>
                </a:solidFill>
                <a:latin typeface="Inter-Regular"/>
                <a:ea typeface="Inter-Regular"/>
                <a:cs typeface="Inter-Regular"/>
                <a:sym typeface="Inter-Regular"/>
              </a:defRPr>
            </a:lvl9pPr>
          </a:lstStyle>
          <a:p>
            <a:fld id="{00000000-1234-1234-1234-123412341234}" type="slidenum">
              <a:rPr lang="en">
                <a:solidFill>
                  <a:srgbClr val="D26A50"/>
                </a:solidFill>
              </a:rPr>
              <a:pPr/>
              <a:t>‹#›</a:t>
            </a:fld>
            <a:endParaRPr>
              <a:solidFill>
                <a:srgbClr val="D26A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6233379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43" r:id="rId1"/>
    <p:sldLayoutId id="2147483744" r:id="rId2"/>
    <p:sldLayoutId id="2147483745" r:id="rId3"/>
    <p:sldLayoutId id="2147483746" r:id="rId4"/>
    <p:sldLayoutId id="2147483747" r:id="rId5"/>
    <p:sldLayoutId id="2147483748" r:id="rId6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Roboto Slab"/>
              <a:buNone/>
              <a:defRPr sz="2400" b="1">
                <a:solidFill>
                  <a:schemeClr val="accent1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Oxygen"/>
              <a:buNone/>
              <a:defRPr sz="2400" b="1">
                <a:solidFill>
                  <a:schemeClr val="accent1"/>
                </a:solidFill>
                <a:latin typeface="Oxygen"/>
                <a:ea typeface="Oxygen"/>
                <a:cs typeface="Oxygen"/>
                <a:sym typeface="Oxygen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Oxygen"/>
              <a:buNone/>
              <a:defRPr sz="2400" b="1">
                <a:solidFill>
                  <a:schemeClr val="accent1"/>
                </a:solidFill>
                <a:latin typeface="Oxygen"/>
                <a:ea typeface="Oxygen"/>
                <a:cs typeface="Oxygen"/>
                <a:sym typeface="Oxygen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Oxygen"/>
              <a:buNone/>
              <a:defRPr sz="2400" b="1">
                <a:solidFill>
                  <a:schemeClr val="accent1"/>
                </a:solidFill>
                <a:latin typeface="Oxygen"/>
                <a:ea typeface="Oxygen"/>
                <a:cs typeface="Oxygen"/>
                <a:sym typeface="Oxygen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Oxygen"/>
              <a:buNone/>
              <a:defRPr sz="2400" b="1">
                <a:solidFill>
                  <a:schemeClr val="accent1"/>
                </a:solidFill>
                <a:latin typeface="Oxygen"/>
                <a:ea typeface="Oxygen"/>
                <a:cs typeface="Oxygen"/>
                <a:sym typeface="Oxygen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Oxygen"/>
              <a:buNone/>
              <a:defRPr sz="2400" b="1">
                <a:solidFill>
                  <a:schemeClr val="accent1"/>
                </a:solidFill>
                <a:latin typeface="Oxygen"/>
                <a:ea typeface="Oxygen"/>
                <a:cs typeface="Oxygen"/>
                <a:sym typeface="Oxygen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Oxygen"/>
              <a:buNone/>
              <a:defRPr sz="2400" b="1">
                <a:solidFill>
                  <a:schemeClr val="accent1"/>
                </a:solidFill>
                <a:latin typeface="Oxygen"/>
                <a:ea typeface="Oxygen"/>
                <a:cs typeface="Oxygen"/>
                <a:sym typeface="Oxygen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Oxygen"/>
              <a:buNone/>
              <a:defRPr sz="2400" b="1">
                <a:solidFill>
                  <a:schemeClr val="accent1"/>
                </a:solidFill>
                <a:latin typeface="Oxygen"/>
                <a:ea typeface="Oxygen"/>
                <a:cs typeface="Oxygen"/>
                <a:sym typeface="Oxygen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Oxygen"/>
              <a:buNone/>
              <a:defRPr sz="2400" b="1">
                <a:solidFill>
                  <a:schemeClr val="accent1"/>
                </a:solidFill>
                <a:latin typeface="Oxygen"/>
                <a:ea typeface="Oxygen"/>
                <a:cs typeface="Oxygen"/>
                <a:sym typeface="Oxygen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7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41910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Roboto"/>
              <a:buChar char="◍"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810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Roboto"/>
              <a:buChar char="○"/>
              <a:defRPr sz="24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3810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Roboto"/>
              <a:buChar char="■"/>
              <a:defRPr sz="24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3429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  <a:defRPr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3429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○"/>
              <a:defRPr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429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■"/>
              <a:defRPr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3429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  <a:defRPr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3429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○"/>
              <a:defRPr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3429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■"/>
              <a:defRPr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80577" y="4673644"/>
            <a:ext cx="452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>
              <a:buNone/>
              <a:defRPr sz="1300">
                <a:solidFill>
                  <a:schemeClr val="accent5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r">
              <a:buNone/>
              <a:defRPr sz="1300">
                <a:solidFill>
                  <a:schemeClr val="accent5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algn="r">
              <a:buNone/>
              <a:defRPr sz="1300">
                <a:solidFill>
                  <a:schemeClr val="accent5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algn="r">
              <a:buNone/>
              <a:defRPr sz="1300">
                <a:solidFill>
                  <a:schemeClr val="accent5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algn="r">
              <a:buNone/>
              <a:defRPr sz="1300">
                <a:solidFill>
                  <a:schemeClr val="accent5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algn="r">
              <a:buNone/>
              <a:defRPr sz="1300">
                <a:solidFill>
                  <a:schemeClr val="accent5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 algn="r">
              <a:buNone/>
              <a:defRPr sz="1300">
                <a:solidFill>
                  <a:schemeClr val="accent5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 algn="r">
              <a:buNone/>
              <a:defRPr sz="1300">
                <a:solidFill>
                  <a:schemeClr val="accent5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 algn="r">
              <a:buNone/>
              <a:defRPr sz="1300">
                <a:solidFill>
                  <a:schemeClr val="accent5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fld id="{00000000-1234-1234-1234-123412341234}" type="slidenum">
              <a:rPr lang="en">
                <a:solidFill>
                  <a:srgbClr val="B88472"/>
                </a:solidFill>
              </a:rPr>
              <a:pPr/>
              <a:t>‹#›</a:t>
            </a:fld>
            <a:endParaRPr>
              <a:solidFill>
                <a:srgbClr val="B8847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9568789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  <p:sldLayoutId id="2147483753" r:id="rId4"/>
    <p:sldLayoutId id="2147483754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  <p:sldLayoutId id="2147483762" r:id="rId12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5.xml"/><Relationship Id="rId5" Type="http://schemas.openxmlformats.org/officeDocument/2006/relationships/image" Target="../media/image25.jpeg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3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8.xml"/><Relationship Id="rId5" Type="http://schemas.openxmlformats.org/officeDocument/2006/relationships/hyperlink" Target="https://www.youtube.com/watch?v=6n4vsIyJWFE&amp;t=40s" TargetMode="External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6.xml"/><Relationship Id="rId4" Type="http://schemas.openxmlformats.org/officeDocument/2006/relationships/hyperlink" Target="https://www.youtube.com/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7.xml"/><Relationship Id="rId4" Type="http://schemas.openxmlformats.org/officeDocument/2006/relationships/hyperlink" Target="https://www.youtube.com/watch?v=kKp1dxaMGd0&amp;t=15s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gQN8hGPTNbs" TargetMode="External"/><Relationship Id="rId7" Type="http://schemas.openxmlformats.org/officeDocument/2006/relationships/image" Target="../media/image30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7.xml"/><Relationship Id="rId6" Type="http://schemas.openxmlformats.org/officeDocument/2006/relationships/hyperlink" Target="https://www.youtube.com/watch?v=nYvItjBVbdc" TargetMode="External"/><Relationship Id="rId5" Type="http://schemas.openxmlformats.org/officeDocument/2006/relationships/hyperlink" Target="https://www.youtube.com/watch?v=owVOYwn5x0k&amp;t=6s" TargetMode="External"/><Relationship Id="rId4" Type="http://schemas.openxmlformats.org/officeDocument/2006/relationships/hyperlink" Target="https://www.youtube.com/watch?v=BhIobGrW9wg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AVAWVdK-mgY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google.com/document/d/1kEzWUOP-z131R7DjLvGJvX0tWlpNPXzw6XvKgB2HuvQ/edit?usp=sharing" TargetMode="External"/><Relationship Id="rId2" Type="http://schemas.openxmlformats.org/officeDocument/2006/relationships/hyperlink" Target="https://docs.google.com/document/d/12xBjqiSBjPSRzkFsVqhCoXAY_PV4ZAT4OeYo5B1naYM/edit?usp=sharing" TargetMode="External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docs.google.com/document/d/1WmKmso_GBq3NRxQntYW01yD5U5v6zMwUag0Fy1St8Kw/edit?usp=sharin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hyperlink" Target="https://www.youtube.com/watch?v=lmmZB6AzShk&amp;t=1s" TargetMode="External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hyperlink" Target="https://app.emaze.com/@AOQICIORI/birthday-party" TargetMode="Externa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4" name="Google Shape;154;p13"/>
          <p:cNvGrpSpPr/>
          <p:nvPr/>
        </p:nvGrpSpPr>
        <p:grpSpPr>
          <a:xfrm>
            <a:off x="8013742" y="4015142"/>
            <a:ext cx="600715" cy="600715"/>
            <a:chOff x="8762414" y="2939573"/>
            <a:chExt cx="457200" cy="457200"/>
          </a:xfrm>
        </p:grpSpPr>
        <p:sp>
          <p:nvSpPr>
            <p:cNvPr id="155" name="Google Shape;155;p13"/>
            <p:cNvSpPr/>
            <p:nvPr/>
          </p:nvSpPr>
          <p:spPr>
            <a:xfrm>
              <a:off x="9010064" y="3034823"/>
              <a:ext cx="209550" cy="66675"/>
            </a:xfrm>
            <a:custGeom>
              <a:avLst/>
              <a:gdLst/>
              <a:ahLst/>
              <a:cxnLst/>
              <a:rect l="l" t="t" r="r" b="b"/>
              <a:pathLst>
                <a:path w="209550" h="66675" extrusionOk="0">
                  <a:moveTo>
                    <a:pt x="200025" y="0"/>
                  </a:moveTo>
                  <a:lnTo>
                    <a:pt x="9525" y="0"/>
                  </a:lnTo>
                  <a:cubicBezTo>
                    <a:pt x="3810" y="0"/>
                    <a:pt x="0" y="3810"/>
                    <a:pt x="0" y="9525"/>
                  </a:cubicBezTo>
                  <a:lnTo>
                    <a:pt x="0" y="57150"/>
                  </a:lnTo>
                  <a:cubicBezTo>
                    <a:pt x="0" y="62865"/>
                    <a:pt x="3810" y="66675"/>
                    <a:pt x="9525" y="66675"/>
                  </a:cubicBezTo>
                  <a:lnTo>
                    <a:pt x="200025" y="66675"/>
                  </a:lnTo>
                  <a:cubicBezTo>
                    <a:pt x="205740" y="66675"/>
                    <a:pt x="209550" y="62865"/>
                    <a:pt x="209550" y="57150"/>
                  </a:cubicBezTo>
                  <a:lnTo>
                    <a:pt x="209550" y="9525"/>
                  </a:lnTo>
                  <a:cubicBezTo>
                    <a:pt x="209550" y="3810"/>
                    <a:pt x="205740" y="0"/>
                    <a:pt x="20002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19050" dir="5400000" algn="bl" rotWithShape="0">
                <a:schemeClr val="dk1">
                  <a:alpha val="20000"/>
                </a:scheme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6" name="Google Shape;156;p13"/>
            <p:cNvSpPr/>
            <p:nvPr/>
          </p:nvSpPr>
          <p:spPr>
            <a:xfrm>
              <a:off x="9029114" y="3120548"/>
              <a:ext cx="171450" cy="276225"/>
            </a:xfrm>
            <a:custGeom>
              <a:avLst/>
              <a:gdLst/>
              <a:ahLst/>
              <a:cxnLst/>
              <a:rect l="l" t="t" r="r" b="b"/>
              <a:pathLst>
                <a:path w="171450" h="276225" extrusionOk="0">
                  <a:moveTo>
                    <a:pt x="0" y="266700"/>
                  </a:moveTo>
                  <a:cubicBezTo>
                    <a:pt x="0" y="272415"/>
                    <a:pt x="3810" y="276225"/>
                    <a:pt x="9525" y="276225"/>
                  </a:cubicBezTo>
                  <a:lnTo>
                    <a:pt x="161925" y="276225"/>
                  </a:lnTo>
                  <a:cubicBezTo>
                    <a:pt x="167640" y="276225"/>
                    <a:pt x="171450" y="272415"/>
                    <a:pt x="171450" y="266700"/>
                  </a:cubicBezTo>
                  <a:lnTo>
                    <a:pt x="171450" y="0"/>
                  </a:lnTo>
                  <a:lnTo>
                    <a:pt x="0" y="0"/>
                  </a:lnTo>
                  <a:lnTo>
                    <a:pt x="0" y="266700"/>
                  </a:lnTo>
                  <a:close/>
                  <a:moveTo>
                    <a:pt x="28575" y="57150"/>
                  </a:moveTo>
                  <a:cubicBezTo>
                    <a:pt x="28575" y="51435"/>
                    <a:pt x="32385" y="47625"/>
                    <a:pt x="38100" y="47625"/>
                  </a:cubicBezTo>
                  <a:lnTo>
                    <a:pt x="133350" y="47625"/>
                  </a:lnTo>
                  <a:cubicBezTo>
                    <a:pt x="139065" y="47625"/>
                    <a:pt x="142875" y="51435"/>
                    <a:pt x="142875" y="57150"/>
                  </a:cubicBezTo>
                  <a:lnTo>
                    <a:pt x="142875" y="123825"/>
                  </a:lnTo>
                  <a:cubicBezTo>
                    <a:pt x="142875" y="129540"/>
                    <a:pt x="139065" y="133350"/>
                    <a:pt x="133350" y="133350"/>
                  </a:cubicBezTo>
                  <a:lnTo>
                    <a:pt x="38100" y="133350"/>
                  </a:lnTo>
                  <a:cubicBezTo>
                    <a:pt x="32385" y="133350"/>
                    <a:pt x="28575" y="129540"/>
                    <a:pt x="28575" y="123825"/>
                  </a:cubicBezTo>
                  <a:lnTo>
                    <a:pt x="28575" y="57150"/>
                  </a:lnTo>
                  <a:close/>
                  <a:moveTo>
                    <a:pt x="38100" y="161925"/>
                  </a:moveTo>
                  <a:lnTo>
                    <a:pt x="133350" y="161925"/>
                  </a:lnTo>
                  <a:cubicBezTo>
                    <a:pt x="139065" y="161925"/>
                    <a:pt x="142875" y="165735"/>
                    <a:pt x="142875" y="171450"/>
                  </a:cubicBezTo>
                  <a:cubicBezTo>
                    <a:pt x="142875" y="177165"/>
                    <a:pt x="139065" y="180975"/>
                    <a:pt x="133350" y="180975"/>
                  </a:cubicBezTo>
                  <a:lnTo>
                    <a:pt x="38100" y="180975"/>
                  </a:lnTo>
                  <a:cubicBezTo>
                    <a:pt x="32385" y="180975"/>
                    <a:pt x="28575" y="177165"/>
                    <a:pt x="28575" y="171450"/>
                  </a:cubicBezTo>
                  <a:cubicBezTo>
                    <a:pt x="28575" y="165735"/>
                    <a:pt x="32385" y="161925"/>
                    <a:pt x="38100" y="161925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19050" dir="5400000" algn="bl" rotWithShape="0">
                <a:schemeClr val="dk1">
                  <a:alpha val="20000"/>
                </a:scheme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7" name="Google Shape;157;p13"/>
            <p:cNvSpPr/>
            <p:nvPr/>
          </p:nvSpPr>
          <p:spPr>
            <a:xfrm>
              <a:off x="8762414" y="2939573"/>
              <a:ext cx="200025" cy="457200"/>
            </a:xfrm>
            <a:custGeom>
              <a:avLst/>
              <a:gdLst/>
              <a:ahLst/>
              <a:cxnLst/>
              <a:rect l="l" t="t" r="r" b="b"/>
              <a:pathLst>
                <a:path w="200025" h="457200" extrusionOk="0">
                  <a:moveTo>
                    <a:pt x="185738" y="76200"/>
                  </a:moveTo>
                  <a:lnTo>
                    <a:pt x="133350" y="76200"/>
                  </a:lnTo>
                  <a:lnTo>
                    <a:pt x="133350" y="28575"/>
                  </a:lnTo>
                  <a:lnTo>
                    <a:pt x="157163" y="28575"/>
                  </a:lnTo>
                  <a:cubicBezTo>
                    <a:pt x="164783" y="28575"/>
                    <a:pt x="171450" y="21908"/>
                    <a:pt x="171450" y="14288"/>
                  </a:cubicBezTo>
                  <a:cubicBezTo>
                    <a:pt x="171450" y="6668"/>
                    <a:pt x="164783" y="0"/>
                    <a:pt x="157163" y="0"/>
                  </a:cubicBezTo>
                  <a:lnTo>
                    <a:pt x="42863" y="0"/>
                  </a:lnTo>
                  <a:cubicBezTo>
                    <a:pt x="35243" y="0"/>
                    <a:pt x="28575" y="6668"/>
                    <a:pt x="28575" y="14288"/>
                  </a:cubicBezTo>
                  <a:cubicBezTo>
                    <a:pt x="28575" y="21908"/>
                    <a:pt x="35243" y="28575"/>
                    <a:pt x="42863" y="28575"/>
                  </a:cubicBezTo>
                  <a:lnTo>
                    <a:pt x="66675" y="28575"/>
                  </a:lnTo>
                  <a:lnTo>
                    <a:pt x="66675" y="76200"/>
                  </a:lnTo>
                  <a:lnTo>
                    <a:pt x="14288" y="76200"/>
                  </a:lnTo>
                  <a:cubicBezTo>
                    <a:pt x="6668" y="76200"/>
                    <a:pt x="0" y="82868"/>
                    <a:pt x="0" y="90488"/>
                  </a:cubicBezTo>
                  <a:cubicBezTo>
                    <a:pt x="0" y="98108"/>
                    <a:pt x="6668" y="104775"/>
                    <a:pt x="14288" y="104775"/>
                  </a:cubicBezTo>
                  <a:lnTo>
                    <a:pt x="47625" y="104775"/>
                  </a:lnTo>
                  <a:lnTo>
                    <a:pt x="47625" y="323850"/>
                  </a:lnTo>
                  <a:cubicBezTo>
                    <a:pt x="47625" y="334328"/>
                    <a:pt x="56198" y="342900"/>
                    <a:pt x="66675" y="342900"/>
                  </a:cubicBezTo>
                  <a:lnTo>
                    <a:pt x="66675" y="361950"/>
                  </a:lnTo>
                  <a:cubicBezTo>
                    <a:pt x="66675" y="367665"/>
                    <a:pt x="70485" y="371475"/>
                    <a:pt x="76200" y="371475"/>
                  </a:cubicBezTo>
                  <a:lnTo>
                    <a:pt x="85725" y="371475"/>
                  </a:lnTo>
                  <a:lnTo>
                    <a:pt x="85725" y="442913"/>
                  </a:lnTo>
                  <a:cubicBezTo>
                    <a:pt x="85725" y="450533"/>
                    <a:pt x="92393" y="457200"/>
                    <a:pt x="100013" y="457200"/>
                  </a:cubicBezTo>
                  <a:cubicBezTo>
                    <a:pt x="107633" y="457200"/>
                    <a:pt x="114300" y="450533"/>
                    <a:pt x="114300" y="442913"/>
                  </a:cubicBezTo>
                  <a:lnTo>
                    <a:pt x="114300" y="371475"/>
                  </a:lnTo>
                  <a:lnTo>
                    <a:pt x="123825" y="371475"/>
                  </a:lnTo>
                  <a:cubicBezTo>
                    <a:pt x="129540" y="371475"/>
                    <a:pt x="133350" y="367665"/>
                    <a:pt x="133350" y="361950"/>
                  </a:cubicBezTo>
                  <a:lnTo>
                    <a:pt x="133350" y="342900"/>
                  </a:lnTo>
                  <a:cubicBezTo>
                    <a:pt x="143828" y="342900"/>
                    <a:pt x="152400" y="334328"/>
                    <a:pt x="152400" y="323850"/>
                  </a:cubicBezTo>
                  <a:lnTo>
                    <a:pt x="152400" y="104775"/>
                  </a:lnTo>
                  <a:lnTo>
                    <a:pt x="185738" y="104775"/>
                  </a:lnTo>
                  <a:cubicBezTo>
                    <a:pt x="193358" y="104775"/>
                    <a:pt x="200025" y="98108"/>
                    <a:pt x="200025" y="90488"/>
                  </a:cubicBezTo>
                  <a:cubicBezTo>
                    <a:pt x="200025" y="82868"/>
                    <a:pt x="193358" y="76200"/>
                    <a:pt x="185738" y="76200"/>
                  </a:cubicBezTo>
                  <a:close/>
                  <a:moveTo>
                    <a:pt x="123825" y="247650"/>
                  </a:moveTo>
                  <a:lnTo>
                    <a:pt x="76200" y="247650"/>
                  </a:lnTo>
                  <a:lnTo>
                    <a:pt x="76200" y="123825"/>
                  </a:lnTo>
                  <a:lnTo>
                    <a:pt x="123825" y="123825"/>
                  </a:lnTo>
                  <a:lnTo>
                    <a:pt x="123825" y="24765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19050" dir="5400000" algn="bl" rotWithShape="0">
                <a:schemeClr val="dk1">
                  <a:alpha val="20000"/>
                </a:scheme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58" name="Google Shape;158;p13"/>
          <p:cNvSpPr txBox="1">
            <a:spLocks noGrp="1"/>
          </p:cNvSpPr>
          <p:nvPr>
            <p:ph type="ctrTitle"/>
          </p:nvPr>
        </p:nvSpPr>
        <p:spPr>
          <a:xfrm>
            <a:off x="614975" y="3124850"/>
            <a:ext cx="6058800" cy="15321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dirty="0" err="1" smtClean="0"/>
              <a:t>Профориентационная</a:t>
            </a:r>
            <a:r>
              <a:rPr lang="ru-RU" sz="4000" dirty="0" smtClean="0"/>
              <a:t> работа на уроках технологии</a:t>
            </a:r>
            <a:endParaRPr sz="4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031378" y="3623001"/>
            <a:ext cx="2915816" cy="138499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indent="0" algn="r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Григорьева Галина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Васильевна</a:t>
            </a:r>
          </a:p>
          <a:p>
            <a:pPr marL="0" indent="0" algn="r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технологии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МБОУ «Лицей №1»</a:t>
            </a:r>
          </a:p>
          <a:p>
            <a:pPr marL="0" indent="0" algn="r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Щекино </a:t>
            </a:r>
          </a:p>
          <a:p>
            <a:pPr marL="0" indent="0" algn="r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Тульская область</a:t>
            </a:r>
          </a:p>
          <a:p>
            <a:pPr marL="0" indent="0" algn="r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ноября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2021 г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15"/>
          <p:cNvSpPr txBox="1">
            <a:spLocks noGrp="1"/>
          </p:cNvSpPr>
          <p:nvPr>
            <p:ph type="title"/>
          </p:nvPr>
        </p:nvSpPr>
        <p:spPr>
          <a:xfrm>
            <a:off x="107504" y="195486"/>
            <a:ext cx="4248472" cy="432048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8-9 класс</a:t>
            </a:r>
            <a:endParaRPr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7" name="Google Shape;177;p15"/>
          <p:cNvSpPr txBox="1">
            <a:spLocks noGrp="1"/>
          </p:cNvSpPr>
          <p:nvPr>
            <p:ph type="body" idx="1"/>
          </p:nvPr>
        </p:nvSpPr>
        <p:spPr>
          <a:xfrm>
            <a:off x="107504" y="771550"/>
            <a:ext cx="4320480" cy="396044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lvl="0" indent="-457200" algn="l" rtl="0">
              <a:spcBef>
                <a:spcPts val="600"/>
              </a:spcBef>
              <a:spcAft>
                <a:spcPts val="0"/>
              </a:spcAft>
              <a:buAutoNum type="arabicPeriod"/>
            </a:pPr>
            <a:r>
              <a:rPr lang="ru-RU" sz="1400" b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  <a:sym typeface="Barlow"/>
              </a:rPr>
              <a:t>Дизайнер – с . 7</a:t>
            </a:r>
          </a:p>
          <a:p>
            <a:pPr lvl="0" indent="-457200" algn="l" rtl="0">
              <a:spcBef>
                <a:spcPts val="600"/>
              </a:spcBef>
              <a:spcAft>
                <a:spcPts val="0"/>
              </a:spcAft>
              <a:buAutoNum type="arabicPeriod"/>
            </a:pPr>
            <a:r>
              <a:rPr lang="ru-RU" sz="1400" b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  <a:sym typeface="Barlow"/>
              </a:rPr>
              <a:t>Контролер ОТК отдел технического контроля – с. 21</a:t>
            </a:r>
          </a:p>
          <a:p>
            <a:pPr lvl="0" indent="-457200" algn="l" rtl="0">
              <a:spcBef>
                <a:spcPts val="600"/>
              </a:spcBef>
              <a:spcAft>
                <a:spcPts val="0"/>
              </a:spcAft>
              <a:buAutoNum type="arabicPeriod"/>
            </a:pPr>
            <a:r>
              <a:rPr lang="ru-RU" sz="1400" b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  <a:sym typeface="Barlow"/>
              </a:rPr>
              <a:t>Модельщик – с. 59</a:t>
            </a:r>
          </a:p>
          <a:p>
            <a:pPr lvl="0" indent="-457200" algn="l" rtl="0">
              <a:spcBef>
                <a:spcPts val="600"/>
              </a:spcBef>
              <a:spcAft>
                <a:spcPts val="0"/>
              </a:spcAft>
              <a:buAutoNum type="arabicPeriod"/>
            </a:pPr>
            <a:r>
              <a:rPr lang="ru-RU" sz="1400" b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  <a:sym typeface="Barlow"/>
              </a:rPr>
              <a:t>Менеджер по маркетингу – с . 139</a:t>
            </a:r>
          </a:p>
          <a:p>
            <a:pPr lvl="0" indent="-457200" algn="l" rtl="0">
              <a:spcBef>
                <a:spcPts val="600"/>
              </a:spcBef>
              <a:spcAft>
                <a:spcPts val="0"/>
              </a:spcAft>
              <a:buAutoNum type="arabicPeriod"/>
            </a:pPr>
            <a:r>
              <a:rPr lang="ru-RU" sz="1400" b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  <a:sym typeface="Barlow"/>
              </a:rPr>
              <a:t>Интернет-маркетолог – с. 139</a:t>
            </a:r>
          </a:p>
          <a:p>
            <a:pPr lvl="0" indent="-457200" algn="l" rtl="0">
              <a:spcBef>
                <a:spcPts val="600"/>
              </a:spcBef>
              <a:spcAft>
                <a:spcPts val="0"/>
              </a:spcAft>
              <a:buAutoNum type="arabicPeriod"/>
            </a:pPr>
            <a:r>
              <a:rPr lang="ru-RU" sz="1400" b="1" dirty="0" err="1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  <a:sym typeface="Barlow"/>
              </a:rPr>
              <a:t>Робототехник</a:t>
            </a:r>
            <a:r>
              <a:rPr lang="ru-RU" sz="1400" b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  <a:sym typeface="Barlow"/>
              </a:rPr>
              <a:t> – с. 171</a:t>
            </a:r>
          </a:p>
          <a:p>
            <a:pPr lvl="0" indent="-457200" algn="l" rtl="0">
              <a:spcBef>
                <a:spcPts val="600"/>
              </a:spcBef>
              <a:spcAft>
                <a:spcPts val="0"/>
              </a:spcAft>
              <a:buAutoNum type="arabicPeriod"/>
            </a:pPr>
            <a:r>
              <a:rPr lang="ru-RU" sz="1400" b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  <a:sym typeface="Barlow"/>
              </a:rPr>
              <a:t>Физик – с. 203</a:t>
            </a:r>
          </a:p>
          <a:p>
            <a:pPr lvl="0" indent="-457200" algn="l" rtl="0">
              <a:spcBef>
                <a:spcPts val="600"/>
              </a:spcBef>
              <a:spcAft>
                <a:spcPts val="0"/>
              </a:spcAft>
              <a:buAutoNum type="arabicPeriod"/>
            </a:pPr>
            <a:r>
              <a:rPr lang="ru-RU" sz="1400" b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  <a:sym typeface="Barlow"/>
              </a:rPr>
              <a:t>Экспедитор – с. 207</a:t>
            </a:r>
          </a:p>
          <a:p>
            <a:pPr lvl="0" indent="-457200" algn="l" rtl="0">
              <a:spcBef>
                <a:spcPts val="600"/>
              </a:spcBef>
              <a:spcAft>
                <a:spcPts val="0"/>
              </a:spcAft>
              <a:buAutoNum type="arabicPeriod"/>
            </a:pPr>
            <a:r>
              <a:rPr lang="ru-RU" sz="1400" b="1" dirty="0" err="1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  <a:sym typeface="Barlow"/>
              </a:rPr>
              <a:t>Биотехнолог</a:t>
            </a:r>
            <a:r>
              <a:rPr lang="ru-RU" sz="1400" b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  <a:sym typeface="Barlow"/>
              </a:rPr>
              <a:t> – с. 219</a:t>
            </a:r>
          </a:p>
          <a:p>
            <a:pPr lvl="0" indent="-457200" algn="l" rtl="0">
              <a:spcBef>
                <a:spcPts val="600"/>
              </a:spcBef>
              <a:spcAft>
                <a:spcPts val="0"/>
              </a:spcAft>
              <a:buAutoNum type="arabicPeriod"/>
            </a:pPr>
            <a:r>
              <a:rPr lang="ru-RU" sz="1400" b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  <a:sym typeface="Barlow"/>
              </a:rPr>
              <a:t>Генный инженер – с . 219</a:t>
            </a:r>
          </a:p>
          <a:p>
            <a:pPr lvl="0" indent="-457200" algn="l" rtl="0">
              <a:spcBef>
                <a:spcPts val="600"/>
              </a:spcBef>
              <a:spcAft>
                <a:spcPts val="0"/>
              </a:spcAft>
              <a:buAutoNum type="arabicPeriod"/>
            </a:pPr>
            <a:r>
              <a:rPr lang="ru-RU" sz="1400" b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  <a:sym typeface="Barlow"/>
              </a:rPr>
              <a:t>Менеджер, управляющий – с. 239</a:t>
            </a:r>
          </a:p>
          <a:p>
            <a:pPr lvl="0" indent="-457200" algn="l" rtl="0">
              <a:spcBef>
                <a:spcPts val="600"/>
              </a:spcBef>
              <a:spcAft>
                <a:spcPts val="0"/>
              </a:spcAft>
              <a:buAutoNum type="arabicPeriod"/>
            </a:pPr>
            <a:r>
              <a:rPr lang="ru-RU" sz="1400" b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  <a:sym typeface="Barlow"/>
              </a:rPr>
              <a:t>Бизнесмен – с. 240</a:t>
            </a:r>
          </a:p>
          <a:p>
            <a:pPr lvl="0" indent="-457200" algn="l" rtl="0">
              <a:spcBef>
                <a:spcPts val="600"/>
              </a:spcBef>
              <a:spcAft>
                <a:spcPts val="0"/>
              </a:spcAft>
              <a:buAutoNum type="arabicPeriod"/>
            </a:pPr>
            <a:r>
              <a:rPr lang="ru-RU" sz="1400" b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  <a:sym typeface="Barlow"/>
              </a:rPr>
              <a:t>Предприниматель  - с. 240</a:t>
            </a: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 lang="ru-RU" sz="1200" b="1" dirty="0" smtClean="0">
              <a:solidFill>
                <a:schemeClr val="accent3"/>
              </a:solidFill>
              <a:latin typeface="Times New Roman" pitchFamily="18" charset="0"/>
              <a:cs typeface="Times New Roman" pitchFamily="18" charset="0"/>
              <a:sym typeface="Barlow"/>
            </a:endParaRPr>
          </a:p>
          <a:p>
            <a:pPr lvl="0" indent="-457200" algn="l" rtl="0">
              <a:spcBef>
                <a:spcPts val="600"/>
              </a:spcBef>
              <a:spcAft>
                <a:spcPts val="0"/>
              </a:spcAft>
              <a:buAutoNum type="arabicPeriod"/>
            </a:pPr>
            <a:endParaRPr lang="ru-RU" sz="1400" b="1" dirty="0" smtClean="0">
              <a:solidFill>
                <a:schemeClr val="accent3"/>
              </a:solidFill>
              <a:latin typeface="Times New Roman" pitchFamily="18" charset="0"/>
              <a:cs typeface="Times New Roman" pitchFamily="18" charset="0"/>
              <a:sym typeface="Barlow"/>
            </a:endParaRPr>
          </a:p>
          <a:p>
            <a:pPr lvl="0" indent="-457200" algn="l" rtl="0">
              <a:spcBef>
                <a:spcPts val="600"/>
              </a:spcBef>
              <a:spcAft>
                <a:spcPts val="0"/>
              </a:spcAft>
              <a:buAutoNum type="arabicPeriod"/>
            </a:pPr>
            <a:endParaRPr lang="ru-RU" sz="1600" b="1" dirty="0" smtClean="0">
              <a:solidFill>
                <a:schemeClr val="accent3"/>
              </a:solidFill>
              <a:sym typeface="Barlow"/>
            </a:endParaRPr>
          </a:p>
          <a:p>
            <a:pPr lvl="0" indent="-457200" algn="l" rtl="0">
              <a:spcBef>
                <a:spcPts val="600"/>
              </a:spcBef>
              <a:spcAft>
                <a:spcPts val="0"/>
              </a:spcAft>
              <a:buAutoNum type="arabicPeriod"/>
            </a:pPr>
            <a:endParaRPr b="1" dirty="0"/>
          </a:p>
        </p:txBody>
      </p:sp>
      <p:sp>
        <p:nvSpPr>
          <p:cNvPr id="178" name="Google Shape;178;p15"/>
          <p:cNvSpPr txBox="1">
            <a:spLocks noGrp="1"/>
          </p:cNvSpPr>
          <p:nvPr>
            <p:ph type="sldNum" idx="12"/>
          </p:nvPr>
        </p:nvSpPr>
        <p:spPr>
          <a:xfrm>
            <a:off x="0" y="4762400"/>
            <a:ext cx="381000" cy="3864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fld id="{00000000-1234-1234-1234-123412341234}" type="slidenum">
              <a:rPr lang="en">
                <a:solidFill>
                  <a:srgbClr val="748394"/>
                </a:solidFill>
              </a:rPr>
              <a:pPr/>
              <a:t>10</a:t>
            </a:fld>
            <a:endParaRPr>
              <a:solidFill>
                <a:srgbClr val="748394"/>
              </a:solidFill>
            </a:endParaRPr>
          </a:p>
        </p:txBody>
      </p:sp>
      <p:pic>
        <p:nvPicPr>
          <p:cNvPr id="4098" name="Picture 2" descr="C:\Users\942\Desktop\ИПК выст 10 11 2021 г профориентация\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521444"/>
            <a:ext cx="3024336" cy="4100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6150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>
                <a:solidFill>
                  <a:srgbClr val="748394"/>
                </a:solidFill>
              </a:rPr>
              <a:pPr/>
              <a:t>11</a:t>
            </a:fld>
            <a:endParaRPr lang="en">
              <a:solidFill>
                <a:srgbClr val="748394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Резьба по дереву                                                                                       Роспись по дереву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27534"/>
            <a:ext cx="2376264" cy="17813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571750"/>
            <a:ext cx="2304256" cy="17713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7" t="10761" r="11280"/>
          <a:stretch/>
        </p:blipFill>
        <p:spPr bwMode="auto">
          <a:xfrm>
            <a:off x="2595665" y="2011673"/>
            <a:ext cx="1836204" cy="1460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 descr="D:\System files\Desktop\презентации\городец_5.JPG.a2eb124dc108c31daa0a76d0bc564ccc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274608"/>
            <a:ext cx="4176464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2189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>
                <a:solidFill>
                  <a:srgbClr val="748394"/>
                </a:solidFill>
              </a:rPr>
              <a:pPr/>
              <a:t>12</a:t>
            </a:fld>
            <a:endParaRPr lang="en">
              <a:solidFill>
                <a:srgbClr val="748394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Щекинский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художественно-краеведческий музей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942\Downloads\1KlOX52a9MQ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362" y="267494"/>
            <a:ext cx="8745276" cy="4251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4435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14"/>
          <p:cNvSpPr txBox="1">
            <a:spLocks noGrp="1"/>
          </p:cNvSpPr>
          <p:nvPr>
            <p:ph type="ctrTitle"/>
          </p:nvPr>
        </p:nvSpPr>
        <p:spPr>
          <a:xfrm>
            <a:off x="4918075" y="1991850"/>
            <a:ext cx="3957900" cy="115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Раздел «Технологии и растениеводства» 5 класс</a:t>
            </a:r>
            <a:b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Растения </a:t>
            </a:r>
            <a:br>
              <a:rPr lang="ru-RU" sz="4000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как </a:t>
            </a:r>
            <a:r>
              <a:rPr lang="ru-RU" sz="4000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объект </a:t>
            </a:r>
            <a:r>
              <a:rPr lang="ru-RU" sz="4000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технологии</a:t>
            </a: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</a:b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</a:b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Учитель технологии –</a:t>
            </a:r>
            <a:br>
              <a:rPr lang="ru-RU" sz="180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</a:b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Григорьева Галина Васильевна</a:t>
            </a:r>
            <a:br>
              <a:rPr lang="ru-RU" sz="180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</a:b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МБОУ «Лицей №1», г. Щекино </a:t>
            </a:r>
            <a:br>
              <a:rPr lang="ru-RU" sz="180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</a:b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Тульская область</a:t>
            </a:r>
            <a:br>
              <a:rPr lang="ru-RU" sz="180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</a:br>
            <a:endParaRPr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9" name="Google Shape;109;p14"/>
          <p:cNvPicPr preferRelativeResize="0"/>
          <p:nvPr/>
        </p:nvPicPr>
        <p:blipFill rotWithShape="1">
          <a:blip r:embed="rId3">
            <a:alphaModFix/>
          </a:blip>
          <a:srcRect l="932" r="942"/>
          <a:stretch/>
        </p:blipFill>
        <p:spPr>
          <a:xfrm>
            <a:off x="-57158" y="446526"/>
            <a:ext cx="4608989" cy="4696974"/>
          </a:xfrm>
          <a:custGeom>
            <a:avLst/>
            <a:gdLst/>
            <a:ahLst/>
            <a:cxnLst/>
            <a:rect l="l" t="t" r="r" b="b"/>
            <a:pathLst>
              <a:path w="21061" h="21600" extrusionOk="0">
                <a:moveTo>
                  <a:pt x="21016" y="0"/>
                </a:moveTo>
                <a:cubicBezTo>
                  <a:pt x="21016" y="0"/>
                  <a:pt x="13076" y="1665"/>
                  <a:pt x="10033" y="5720"/>
                </a:cubicBezTo>
                <a:cubicBezTo>
                  <a:pt x="6991" y="9775"/>
                  <a:pt x="9992" y="14676"/>
                  <a:pt x="9992" y="14676"/>
                </a:cubicBezTo>
                <a:cubicBezTo>
                  <a:pt x="9992" y="14676"/>
                  <a:pt x="15513" y="16226"/>
                  <a:pt x="18557" y="12175"/>
                </a:cubicBezTo>
                <a:cubicBezTo>
                  <a:pt x="21600" y="8123"/>
                  <a:pt x="21016" y="0"/>
                  <a:pt x="21016" y="0"/>
                </a:cubicBezTo>
                <a:close/>
                <a:moveTo>
                  <a:pt x="4385" y="10816"/>
                </a:moveTo>
                <a:cubicBezTo>
                  <a:pt x="2245" y="10758"/>
                  <a:pt x="0" y="11508"/>
                  <a:pt x="0" y="11508"/>
                </a:cubicBezTo>
                <a:cubicBezTo>
                  <a:pt x="0" y="11508"/>
                  <a:pt x="1843" y="15299"/>
                  <a:pt x="4257" y="16319"/>
                </a:cubicBezTo>
                <a:cubicBezTo>
                  <a:pt x="6207" y="17143"/>
                  <a:pt x="7933" y="15908"/>
                  <a:pt x="8524" y="15404"/>
                </a:cubicBezTo>
                <a:lnTo>
                  <a:pt x="2629" y="12634"/>
                </a:lnTo>
                <a:lnTo>
                  <a:pt x="8734" y="14939"/>
                </a:lnTo>
                <a:cubicBezTo>
                  <a:pt x="8686" y="14185"/>
                  <a:pt x="8378" y="12037"/>
                  <a:pt x="6403" y="11203"/>
                </a:cubicBezTo>
                <a:cubicBezTo>
                  <a:pt x="5799" y="10948"/>
                  <a:pt x="5098" y="10835"/>
                  <a:pt x="4385" y="10816"/>
                </a:cubicBezTo>
                <a:close/>
                <a:moveTo>
                  <a:pt x="9515" y="15936"/>
                </a:moveTo>
                <a:cubicBezTo>
                  <a:pt x="9515" y="15936"/>
                  <a:pt x="6279" y="17665"/>
                  <a:pt x="6644" y="20887"/>
                </a:cubicBezTo>
                <a:cubicBezTo>
                  <a:pt x="6672" y="21128"/>
                  <a:pt x="6721" y="21365"/>
                  <a:pt x="6783" y="21600"/>
                </a:cubicBezTo>
                <a:lnTo>
                  <a:pt x="13391" y="21600"/>
                </a:lnTo>
                <a:cubicBezTo>
                  <a:pt x="13467" y="21105"/>
                  <a:pt x="13478" y="20600"/>
                  <a:pt x="13427" y="20101"/>
                </a:cubicBezTo>
                <a:cubicBezTo>
                  <a:pt x="13059" y="16877"/>
                  <a:pt x="9515" y="15936"/>
                  <a:pt x="9515" y="15936"/>
                </a:cubicBezTo>
                <a:close/>
              </a:path>
            </a:pathLst>
          </a:custGeom>
          <a:noFill/>
          <a:ln>
            <a:noFill/>
          </a:ln>
        </p:spPr>
      </p:pic>
      <p:pic>
        <p:nvPicPr>
          <p:cNvPr id="1026" name="Picture 2" descr="C:\Users\942\Downloads\klipartz.com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32" y="1538"/>
            <a:ext cx="2526128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788024" y="2820383"/>
            <a:ext cx="4032448" cy="6463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5"/>
              </a:rPr>
              <a:t>https://</a:t>
            </a:r>
            <a:r>
              <a:rPr lang="en-US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5"/>
              </a:rPr>
              <a:t>www.youtube.com/watch?v=</a:t>
            </a:r>
            <a:endParaRPr lang="ru-RU" sz="1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  <a:hlinkClick r:id="rId5"/>
            </a:endParaRPr>
          </a:p>
          <a:p>
            <a:pPr algn="ctr"/>
            <a:r>
              <a:rPr lang="en-US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5"/>
              </a:rPr>
              <a:t>6n4vsIyJWFE&amp;t=40s</a:t>
            </a:r>
            <a: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5572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860032" y="1851670"/>
            <a:ext cx="3957900" cy="1159800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Просмотр видео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8512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11"/>
          <p:cNvSpPr txBox="1">
            <a:spLocks noGrp="1"/>
          </p:cNvSpPr>
          <p:nvPr>
            <p:ph type="ctrTitle"/>
          </p:nvPr>
        </p:nvSpPr>
        <p:spPr>
          <a:xfrm>
            <a:off x="2555776" y="1635646"/>
            <a:ext cx="3866100" cy="20853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lvl="0">
              <a:lnSpc>
                <a:spcPct val="100000"/>
              </a:lnSpc>
            </a:pPr>
            <a:r>
              <a:rPr lang="ru-RU" sz="32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Значение культурных растений </a:t>
            </a:r>
            <a:r>
              <a:rPr lang="ru-RU" sz="3200" b="1" dirty="0">
                <a:solidFill>
                  <a:srgbClr val="000000"/>
                </a:solidFill>
                <a:latin typeface="Times New Roman"/>
                <a:ea typeface="Times New Roman"/>
              </a:rPr>
              <a:t>в </a:t>
            </a:r>
            <a:r>
              <a:rPr lang="ru-RU" sz="32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жизнедеятельности человека</a:t>
            </a:r>
            <a:endParaRPr sz="3200" dirty="0"/>
          </a:p>
        </p:txBody>
      </p:sp>
      <p:pic>
        <p:nvPicPr>
          <p:cNvPr id="53" name="Google Shape;53;p1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81675" y="3026569"/>
            <a:ext cx="253550" cy="263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130471" y="450348"/>
            <a:ext cx="253550" cy="263650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Google Shape;56;p11"/>
          <p:cNvSpPr/>
          <p:nvPr/>
        </p:nvSpPr>
        <p:spPr>
          <a:xfrm>
            <a:off x="6303575" y="3995171"/>
            <a:ext cx="555979" cy="585419"/>
          </a:xfrm>
          <a:custGeom>
            <a:avLst/>
            <a:gdLst/>
            <a:ahLst/>
            <a:cxnLst/>
            <a:rect l="l" t="t" r="r" b="b"/>
            <a:pathLst>
              <a:path w="17496" h="18421" extrusionOk="0">
                <a:moveTo>
                  <a:pt x="7421" y="1047"/>
                </a:moveTo>
                <a:lnTo>
                  <a:pt x="7373" y="1071"/>
                </a:lnTo>
                <a:lnTo>
                  <a:pt x="7348" y="1120"/>
                </a:lnTo>
                <a:lnTo>
                  <a:pt x="7324" y="1169"/>
                </a:lnTo>
                <a:lnTo>
                  <a:pt x="7348" y="1315"/>
                </a:lnTo>
                <a:lnTo>
                  <a:pt x="7348" y="1461"/>
                </a:lnTo>
                <a:lnTo>
                  <a:pt x="7324" y="1582"/>
                </a:lnTo>
                <a:lnTo>
                  <a:pt x="7300" y="1704"/>
                </a:lnTo>
                <a:lnTo>
                  <a:pt x="7178" y="1923"/>
                </a:lnTo>
                <a:lnTo>
                  <a:pt x="7008" y="2142"/>
                </a:lnTo>
                <a:lnTo>
                  <a:pt x="6862" y="2385"/>
                </a:lnTo>
                <a:lnTo>
                  <a:pt x="6813" y="2483"/>
                </a:lnTo>
                <a:lnTo>
                  <a:pt x="6765" y="2604"/>
                </a:lnTo>
                <a:lnTo>
                  <a:pt x="6740" y="2750"/>
                </a:lnTo>
                <a:lnTo>
                  <a:pt x="6740" y="2872"/>
                </a:lnTo>
                <a:lnTo>
                  <a:pt x="6740" y="3018"/>
                </a:lnTo>
                <a:lnTo>
                  <a:pt x="6789" y="3164"/>
                </a:lnTo>
                <a:lnTo>
                  <a:pt x="6862" y="3286"/>
                </a:lnTo>
                <a:lnTo>
                  <a:pt x="6959" y="3432"/>
                </a:lnTo>
                <a:lnTo>
                  <a:pt x="7154" y="3699"/>
                </a:lnTo>
                <a:lnTo>
                  <a:pt x="7251" y="3845"/>
                </a:lnTo>
                <a:lnTo>
                  <a:pt x="7275" y="3991"/>
                </a:lnTo>
                <a:lnTo>
                  <a:pt x="7275" y="4064"/>
                </a:lnTo>
                <a:lnTo>
                  <a:pt x="7275" y="4137"/>
                </a:lnTo>
                <a:lnTo>
                  <a:pt x="7251" y="4186"/>
                </a:lnTo>
                <a:lnTo>
                  <a:pt x="7178" y="4259"/>
                </a:lnTo>
                <a:lnTo>
                  <a:pt x="7154" y="4332"/>
                </a:lnTo>
                <a:lnTo>
                  <a:pt x="7129" y="4405"/>
                </a:lnTo>
                <a:lnTo>
                  <a:pt x="7129" y="4478"/>
                </a:lnTo>
                <a:lnTo>
                  <a:pt x="7178" y="4527"/>
                </a:lnTo>
                <a:lnTo>
                  <a:pt x="7251" y="4575"/>
                </a:lnTo>
                <a:lnTo>
                  <a:pt x="7324" y="4600"/>
                </a:lnTo>
                <a:lnTo>
                  <a:pt x="7397" y="4575"/>
                </a:lnTo>
                <a:lnTo>
                  <a:pt x="7470" y="4527"/>
                </a:lnTo>
                <a:lnTo>
                  <a:pt x="7567" y="4429"/>
                </a:lnTo>
                <a:lnTo>
                  <a:pt x="7616" y="4332"/>
                </a:lnTo>
                <a:lnTo>
                  <a:pt x="7665" y="4235"/>
                </a:lnTo>
                <a:lnTo>
                  <a:pt x="7689" y="4113"/>
                </a:lnTo>
                <a:lnTo>
                  <a:pt x="7689" y="4016"/>
                </a:lnTo>
                <a:lnTo>
                  <a:pt x="7665" y="3918"/>
                </a:lnTo>
                <a:lnTo>
                  <a:pt x="7592" y="3724"/>
                </a:lnTo>
                <a:lnTo>
                  <a:pt x="7470" y="3505"/>
                </a:lnTo>
                <a:lnTo>
                  <a:pt x="7324" y="3310"/>
                </a:lnTo>
                <a:lnTo>
                  <a:pt x="7202" y="3115"/>
                </a:lnTo>
                <a:lnTo>
                  <a:pt x="7105" y="2921"/>
                </a:lnTo>
                <a:lnTo>
                  <a:pt x="7081" y="2823"/>
                </a:lnTo>
                <a:lnTo>
                  <a:pt x="7105" y="2726"/>
                </a:lnTo>
                <a:lnTo>
                  <a:pt x="7154" y="2604"/>
                </a:lnTo>
                <a:lnTo>
                  <a:pt x="7202" y="2483"/>
                </a:lnTo>
                <a:lnTo>
                  <a:pt x="7373" y="2239"/>
                </a:lnTo>
                <a:lnTo>
                  <a:pt x="7543" y="1972"/>
                </a:lnTo>
                <a:lnTo>
                  <a:pt x="7689" y="1728"/>
                </a:lnTo>
                <a:lnTo>
                  <a:pt x="7738" y="1607"/>
                </a:lnTo>
                <a:lnTo>
                  <a:pt x="7762" y="1485"/>
                </a:lnTo>
                <a:lnTo>
                  <a:pt x="7762" y="1363"/>
                </a:lnTo>
                <a:lnTo>
                  <a:pt x="7713" y="1242"/>
                </a:lnTo>
                <a:lnTo>
                  <a:pt x="7616" y="1144"/>
                </a:lnTo>
                <a:lnTo>
                  <a:pt x="7494" y="1071"/>
                </a:lnTo>
                <a:lnTo>
                  <a:pt x="7421" y="1047"/>
                </a:lnTo>
                <a:close/>
                <a:moveTo>
                  <a:pt x="10293" y="1242"/>
                </a:moveTo>
                <a:lnTo>
                  <a:pt x="10268" y="1266"/>
                </a:lnTo>
                <a:lnTo>
                  <a:pt x="10244" y="1363"/>
                </a:lnTo>
                <a:lnTo>
                  <a:pt x="10220" y="1485"/>
                </a:lnTo>
                <a:lnTo>
                  <a:pt x="10195" y="1607"/>
                </a:lnTo>
                <a:lnTo>
                  <a:pt x="10171" y="1680"/>
                </a:lnTo>
                <a:lnTo>
                  <a:pt x="10098" y="1826"/>
                </a:lnTo>
                <a:lnTo>
                  <a:pt x="10001" y="1923"/>
                </a:lnTo>
                <a:lnTo>
                  <a:pt x="9782" y="2166"/>
                </a:lnTo>
                <a:lnTo>
                  <a:pt x="9684" y="2288"/>
                </a:lnTo>
                <a:lnTo>
                  <a:pt x="9611" y="2434"/>
                </a:lnTo>
                <a:lnTo>
                  <a:pt x="9587" y="2604"/>
                </a:lnTo>
                <a:lnTo>
                  <a:pt x="9587" y="2775"/>
                </a:lnTo>
                <a:lnTo>
                  <a:pt x="9636" y="2921"/>
                </a:lnTo>
                <a:lnTo>
                  <a:pt x="9709" y="3042"/>
                </a:lnTo>
                <a:lnTo>
                  <a:pt x="9879" y="3286"/>
                </a:lnTo>
                <a:lnTo>
                  <a:pt x="10001" y="3456"/>
                </a:lnTo>
                <a:lnTo>
                  <a:pt x="10074" y="3626"/>
                </a:lnTo>
                <a:lnTo>
                  <a:pt x="10098" y="3724"/>
                </a:lnTo>
                <a:lnTo>
                  <a:pt x="10098" y="3821"/>
                </a:lnTo>
                <a:lnTo>
                  <a:pt x="10074" y="3918"/>
                </a:lnTo>
                <a:lnTo>
                  <a:pt x="10025" y="4016"/>
                </a:lnTo>
                <a:lnTo>
                  <a:pt x="9952" y="4137"/>
                </a:lnTo>
                <a:lnTo>
                  <a:pt x="9855" y="4235"/>
                </a:lnTo>
                <a:lnTo>
                  <a:pt x="9782" y="4332"/>
                </a:lnTo>
                <a:lnTo>
                  <a:pt x="9709" y="4454"/>
                </a:lnTo>
                <a:lnTo>
                  <a:pt x="9684" y="4502"/>
                </a:lnTo>
                <a:lnTo>
                  <a:pt x="9684" y="4575"/>
                </a:lnTo>
                <a:lnTo>
                  <a:pt x="9733" y="4673"/>
                </a:lnTo>
                <a:lnTo>
                  <a:pt x="9757" y="4721"/>
                </a:lnTo>
                <a:lnTo>
                  <a:pt x="9806" y="4746"/>
                </a:lnTo>
                <a:lnTo>
                  <a:pt x="9855" y="4770"/>
                </a:lnTo>
                <a:lnTo>
                  <a:pt x="9928" y="4746"/>
                </a:lnTo>
                <a:lnTo>
                  <a:pt x="10122" y="4648"/>
                </a:lnTo>
                <a:lnTo>
                  <a:pt x="10268" y="4502"/>
                </a:lnTo>
                <a:lnTo>
                  <a:pt x="10414" y="4332"/>
                </a:lnTo>
                <a:lnTo>
                  <a:pt x="10487" y="4137"/>
                </a:lnTo>
                <a:lnTo>
                  <a:pt x="10536" y="3943"/>
                </a:lnTo>
                <a:lnTo>
                  <a:pt x="10536" y="3724"/>
                </a:lnTo>
                <a:lnTo>
                  <a:pt x="10487" y="3505"/>
                </a:lnTo>
                <a:lnTo>
                  <a:pt x="10414" y="3310"/>
                </a:lnTo>
                <a:lnTo>
                  <a:pt x="10293" y="3140"/>
                </a:lnTo>
                <a:lnTo>
                  <a:pt x="10171" y="2994"/>
                </a:lnTo>
                <a:lnTo>
                  <a:pt x="10074" y="2872"/>
                </a:lnTo>
                <a:lnTo>
                  <a:pt x="10025" y="2775"/>
                </a:lnTo>
                <a:lnTo>
                  <a:pt x="10001" y="2653"/>
                </a:lnTo>
                <a:lnTo>
                  <a:pt x="10025" y="2556"/>
                </a:lnTo>
                <a:lnTo>
                  <a:pt x="10074" y="2434"/>
                </a:lnTo>
                <a:lnTo>
                  <a:pt x="10122" y="2337"/>
                </a:lnTo>
                <a:lnTo>
                  <a:pt x="10293" y="2118"/>
                </a:lnTo>
                <a:lnTo>
                  <a:pt x="10414" y="1947"/>
                </a:lnTo>
                <a:lnTo>
                  <a:pt x="10512" y="1753"/>
                </a:lnTo>
                <a:lnTo>
                  <a:pt x="10512" y="1655"/>
                </a:lnTo>
                <a:lnTo>
                  <a:pt x="10536" y="1558"/>
                </a:lnTo>
                <a:lnTo>
                  <a:pt x="10512" y="1461"/>
                </a:lnTo>
                <a:lnTo>
                  <a:pt x="10487" y="1363"/>
                </a:lnTo>
                <a:lnTo>
                  <a:pt x="10463" y="1290"/>
                </a:lnTo>
                <a:lnTo>
                  <a:pt x="10390" y="1266"/>
                </a:lnTo>
                <a:lnTo>
                  <a:pt x="10317" y="1242"/>
                </a:lnTo>
                <a:close/>
                <a:moveTo>
                  <a:pt x="8322" y="1"/>
                </a:moveTo>
                <a:lnTo>
                  <a:pt x="8273" y="49"/>
                </a:lnTo>
                <a:lnTo>
                  <a:pt x="8249" y="98"/>
                </a:lnTo>
                <a:lnTo>
                  <a:pt x="8273" y="171"/>
                </a:lnTo>
                <a:lnTo>
                  <a:pt x="8492" y="512"/>
                </a:lnTo>
                <a:lnTo>
                  <a:pt x="8614" y="682"/>
                </a:lnTo>
                <a:lnTo>
                  <a:pt x="8687" y="877"/>
                </a:lnTo>
                <a:lnTo>
                  <a:pt x="8711" y="1023"/>
                </a:lnTo>
                <a:lnTo>
                  <a:pt x="8735" y="1144"/>
                </a:lnTo>
                <a:lnTo>
                  <a:pt x="8711" y="1266"/>
                </a:lnTo>
                <a:lnTo>
                  <a:pt x="8687" y="1388"/>
                </a:lnTo>
                <a:lnTo>
                  <a:pt x="8614" y="1631"/>
                </a:lnTo>
                <a:lnTo>
                  <a:pt x="8492" y="1850"/>
                </a:lnTo>
                <a:lnTo>
                  <a:pt x="8322" y="2166"/>
                </a:lnTo>
                <a:lnTo>
                  <a:pt x="8249" y="2312"/>
                </a:lnTo>
                <a:lnTo>
                  <a:pt x="8200" y="2458"/>
                </a:lnTo>
                <a:lnTo>
                  <a:pt x="8200" y="2604"/>
                </a:lnTo>
                <a:lnTo>
                  <a:pt x="8200" y="2775"/>
                </a:lnTo>
                <a:lnTo>
                  <a:pt x="8249" y="2921"/>
                </a:lnTo>
                <a:lnTo>
                  <a:pt x="8322" y="3091"/>
                </a:lnTo>
                <a:lnTo>
                  <a:pt x="8419" y="3213"/>
                </a:lnTo>
                <a:lnTo>
                  <a:pt x="8516" y="3334"/>
                </a:lnTo>
                <a:lnTo>
                  <a:pt x="8589" y="3432"/>
                </a:lnTo>
                <a:lnTo>
                  <a:pt x="8638" y="3529"/>
                </a:lnTo>
                <a:lnTo>
                  <a:pt x="8662" y="3651"/>
                </a:lnTo>
                <a:lnTo>
                  <a:pt x="8662" y="3748"/>
                </a:lnTo>
                <a:lnTo>
                  <a:pt x="8638" y="3845"/>
                </a:lnTo>
                <a:lnTo>
                  <a:pt x="8614" y="3967"/>
                </a:lnTo>
                <a:lnTo>
                  <a:pt x="8516" y="4162"/>
                </a:lnTo>
                <a:lnTo>
                  <a:pt x="8297" y="4551"/>
                </a:lnTo>
                <a:lnTo>
                  <a:pt x="8200" y="4746"/>
                </a:lnTo>
                <a:lnTo>
                  <a:pt x="8103" y="4940"/>
                </a:lnTo>
                <a:lnTo>
                  <a:pt x="8054" y="5062"/>
                </a:lnTo>
                <a:lnTo>
                  <a:pt x="8054" y="5208"/>
                </a:lnTo>
                <a:lnTo>
                  <a:pt x="8054" y="5354"/>
                </a:lnTo>
                <a:lnTo>
                  <a:pt x="8078" y="5476"/>
                </a:lnTo>
                <a:lnTo>
                  <a:pt x="8127" y="5622"/>
                </a:lnTo>
                <a:lnTo>
                  <a:pt x="8224" y="5719"/>
                </a:lnTo>
                <a:lnTo>
                  <a:pt x="8297" y="5816"/>
                </a:lnTo>
                <a:lnTo>
                  <a:pt x="8419" y="5889"/>
                </a:lnTo>
                <a:lnTo>
                  <a:pt x="8492" y="5914"/>
                </a:lnTo>
                <a:lnTo>
                  <a:pt x="8565" y="5914"/>
                </a:lnTo>
                <a:lnTo>
                  <a:pt x="8614" y="5889"/>
                </a:lnTo>
                <a:lnTo>
                  <a:pt x="8662" y="5841"/>
                </a:lnTo>
                <a:lnTo>
                  <a:pt x="8711" y="5792"/>
                </a:lnTo>
                <a:lnTo>
                  <a:pt x="8711" y="5719"/>
                </a:lnTo>
                <a:lnTo>
                  <a:pt x="8687" y="5670"/>
                </a:lnTo>
                <a:lnTo>
                  <a:pt x="8662" y="5597"/>
                </a:lnTo>
                <a:lnTo>
                  <a:pt x="8589" y="5476"/>
                </a:lnTo>
                <a:lnTo>
                  <a:pt x="8541" y="5378"/>
                </a:lnTo>
                <a:lnTo>
                  <a:pt x="8516" y="5257"/>
                </a:lnTo>
                <a:lnTo>
                  <a:pt x="8516" y="5159"/>
                </a:lnTo>
                <a:lnTo>
                  <a:pt x="8541" y="5038"/>
                </a:lnTo>
                <a:lnTo>
                  <a:pt x="8565" y="4940"/>
                </a:lnTo>
                <a:lnTo>
                  <a:pt x="8687" y="4721"/>
                </a:lnTo>
                <a:lnTo>
                  <a:pt x="8954" y="4283"/>
                </a:lnTo>
                <a:lnTo>
                  <a:pt x="9076" y="4040"/>
                </a:lnTo>
                <a:lnTo>
                  <a:pt x="9100" y="3943"/>
                </a:lnTo>
                <a:lnTo>
                  <a:pt x="9125" y="3821"/>
                </a:lnTo>
                <a:lnTo>
                  <a:pt x="9125" y="3626"/>
                </a:lnTo>
                <a:lnTo>
                  <a:pt x="9076" y="3480"/>
                </a:lnTo>
                <a:lnTo>
                  <a:pt x="9027" y="3310"/>
                </a:lnTo>
                <a:lnTo>
                  <a:pt x="8930" y="3164"/>
                </a:lnTo>
                <a:lnTo>
                  <a:pt x="8784" y="2921"/>
                </a:lnTo>
                <a:lnTo>
                  <a:pt x="8711" y="2823"/>
                </a:lnTo>
                <a:lnTo>
                  <a:pt x="8662" y="2726"/>
                </a:lnTo>
                <a:lnTo>
                  <a:pt x="8662" y="2604"/>
                </a:lnTo>
                <a:lnTo>
                  <a:pt x="8662" y="2507"/>
                </a:lnTo>
                <a:lnTo>
                  <a:pt x="8711" y="2361"/>
                </a:lnTo>
                <a:lnTo>
                  <a:pt x="8784" y="2215"/>
                </a:lnTo>
                <a:lnTo>
                  <a:pt x="8954" y="1899"/>
                </a:lnTo>
                <a:lnTo>
                  <a:pt x="9076" y="1582"/>
                </a:lnTo>
                <a:lnTo>
                  <a:pt x="9125" y="1436"/>
                </a:lnTo>
                <a:lnTo>
                  <a:pt x="9149" y="1266"/>
                </a:lnTo>
                <a:lnTo>
                  <a:pt x="9149" y="1096"/>
                </a:lnTo>
                <a:lnTo>
                  <a:pt x="9125" y="901"/>
                </a:lnTo>
                <a:lnTo>
                  <a:pt x="9100" y="755"/>
                </a:lnTo>
                <a:lnTo>
                  <a:pt x="9052" y="609"/>
                </a:lnTo>
                <a:lnTo>
                  <a:pt x="8979" y="463"/>
                </a:lnTo>
                <a:lnTo>
                  <a:pt x="8881" y="341"/>
                </a:lnTo>
                <a:lnTo>
                  <a:pt x="8784" y="220"/>
                </a:lnTo>
                <a:lnTo>
                  <a:pt x="8662" y="122"/>
                </a:lnTo>
                <a:lnTo>
                  <a:pt x="8541" y="49"/>
                </a:lnTo>
                <a:lnTo>
                  <a:pt x="8395" y="1"/>
                </a:lnTo>
                <a:close/>
                <a:moveTo>
                  <a:pt x="6497" y="7982"/>
                </a:moveTo>
                <a:lnTo>
                  <a:pt x="6424" y="8079"/>
                </a:lnTo>
                <a:lnTo>
                  <a:pt x="6229" y="8055"/>
                </a:lnTo>
                <a:lnTo>
                  <a:pt x="5791" y="8030"/>
                </a:lnTo>
                <a:lnTo>
                  <a:pt x="6156" y="8006"/>
                </a:lnTo>
                <a:lnTo>
                  <a:pt x="6497" y="7982"/>
                </a:lnTo>
                <a:close/>
                <a:moveTo>
                  <a:pt x="10512" y="6911"/>
                </a:moveTo>
                <a:lnTo>
                  <a:pt x="11242" y="6960"/>
                </a:lnTo>
                <a:lnTo>
                  <a:pt x="11972" y="7009"/>
                </a:lnTo>
                <a:lnTo>
                  <a:pt x="12677" y="7106"/>
                </a:lnTo>
                <a:lnTo>
                  <a:pt x="13407" y="7228"/>
                </a:lnTo>
                <a:lnTo>
                  <a:pt x="14089" y="7374"/>
                </a:lnTo>
                <a:lnTo>
                  <a:pt x="14186" y="7422"/>
                </a:lnTo>
                <a:lnTo>
                  <a:pt x="14259" y="7471"/>
                </a:lnTo>
                <a:lnTo>
                  <a:pt x="14283" y="7520"/>
                </a:lnTo>
                <a:lnTo>
                  <a:pt x="14283" y="7593"/>
                </a:lnTo>
                <a:lnTo>
                  <a:pt x="14259" y="7666"/>
                </a:lnTo>
                <a:lnTo>
                  <a:pt x="14210" y="7714"/>
                </a:lnTo>
                <a:lnTo>
                  <a:pt x="14162" y="7787"/>
                </a:lnTo>
                <a:lnTo>
                  <a:pt x="14089" y="7836"/>
                </a:lnTo>
                <a:lnTo>
                  <a:pt x="13894" y="7909"/>
                </a:lnTo>
                <a:lnTo>
                  <a:pt x="13699" y="7958"/>
                </a:lnTo>
                <a:lnTo>
                  <a:pt x="13310" y="8030"/>
                </a:lnTo>
                <a:lnTo>
                  <a:pt x="12775" y="8079"/>
                </a:lnTo>
                <a:lnTo>
                  <a:pt x="12750" y="8006"/>
                </a:lnTo>
                <a:lnTo>
                  <a:pt x="12677" y="7982"/>
                </a:lnTo>
                <a:lnTo>
                  <a:pt x="12215" y="7860"/>
                </a:lnTo>
                <a:lnTo>
                  <a:pt x="11753" y="7787"/>
                </a:lnTo>
                <a:lnTo>
                  <a:pt x="11290" y="7714"/>
                </a:lnTo>
                <a:lnTo>
                  <a:pt x="10804" y="7666"/>
                </a:lnTo>
                <a:lnTo>
                  <a:pt x="9855" y="7617"/>
                </a:lnTo>
                <a:lnTo>
                  <a:pt x="8906" y="7593"/>
                </a:lnTo>
                <a:lnTo>
                  <a:pt x="7884" y="7593"/>
                </a:lnTo>
                <a:lnTo>
                  <a:pt x="6862" y="7641"/>
                </a:lnTo>
                <a:lnTo>
                  <a:pt x="6424" y="7666"/>
                </a:lnTo>
                <a:lnTo>
                  <a:pt x="5986" y="7714"/>
                </a:lnTo>
                <a:lnTo>
                  <a:pt x="5767" y="7739"/>
                </a:lnTo>
                <a:lnTo>
                  <a:pt x="5548" y="7787"/>
                </a:lnTo>
                <a:lnTo>
                  <a:pt x="5353" y="7860"/>
                </a:lnTo>
                <a:lnTo>
                  <a:pt x="5159" y="7933"/>
                </a:lnTo>
                <a:lnTo>
                  <a:pt x="5159" y="7958"/>
                </a:lnTo>
                <a:lnTo>
                  <a:pt x="5159" y="7982"/>
                </a:lnTo>
                <a:lnTo>
                  <a:pt x="5207" y="8006"/>
                </a:lnTo>
                <a:lnTo>
                  <a:pt x="5207" y="8006"/>
                </a:lnTo>
                <a:lnTo>
                  <a:pt x="4696" y="7958"/>
                </a:lnTo>
                <a:lnTo>
                  <a:pt x="4331" y="7933"/>
                </a:lnTo>
                <a:lnTo>
                  <a:pt x="3869" y="7909"/>
                </a:lnTo>
                <a:lnTo>
                  <a:pt x="3626" y="7860"/>
                </a:lnTo>
                <a:lnTo>
                  <a:pt x="3431" y="7787"/>
                </a:lnTo>
                <a:lnTo>
                  <a:pt x="3334" y="7739"/>
                </a:lnTo>
                <a:lnTo>
                  <a:pt x="3261" y="7666"/>
                </a:lnTo>
                <a:lnTo>
                  <a:pt x="3212" y="7617"/>
                </a:lnTo>
                <a:lnTo>
                  <a:pt x="3163" y="7520"/>
                </a:lnTo>
                <a:lnTo>
                  <a:pt x="3261" y="7471"/>
                </a:lnTo>
                <a:lnTo>
                  <a:pt x="3358" y="7398"/>
                </a:lnTo>
                <a:lnTo>
                  <a:pt x="3577" y="7325"/>
                </a:lnTo>
                <a:lnTo>
                  <a:pt x="3820" y="7301"/>
                </a:lnTo>
                <a:lnTo>
                  <a:pt x="4064" y="7276"/>
                </a:lnTo>
                <a:lnTo>
                  <a:pt x="5548" y="7130"/>
                </a:lnTo>
                <a:lnTo>
                  <a:pt x="6935" y="7009"/>
                </a:lnTo>
                <a:lnTo>
                  <a:pt x="8322" y="6936"/>
                </a:lnTo>
                <a:lnTo>
                  <a:pt x="9052" y="6911"/>
                </a:lnTo>
                <a:close/>
                <a:moveTo>
                  <a:pt x="7032" y="7933"/>
                </a:moveTo>
                <a:lnTo>
                  <a:pt x="6935" y="8079"/>
                </a:lnTo>
                <a:lnTo>
                  <a:pt x="6935" y="8103"/>
                </a:lnTo>
                <a:lnTo>
                  <a:pt x="6765" y="8079"/>
                </a:lnTo>
                <a:lnTo>
                  <a:pt x="6789" y="8030"/>
                </a:lnTo>
                <a:lnTo>
                  <a:pt x="6862" y="7958"/>
                </a:lnTo>
                <a:lnTo>
                  <a:pt x="6862" y="7933"/>
                </a:lnTo>
                <a:close/>
                <a:moveTo>
                  <a:pt x="7519" y="7909"/>
                </a:moveTo>
                <a:lnTo>
                  <a:pt x="7470" y="8006"/>
                </a:lnTo>
                <a:lnTo>
                  <a:pt x="7421" y="8103"/>
                </a:lnTo>
                <a:lnTo>
                  <a:pt x="7275" y="8103"/>
                </a:lnTo>
                <a:lnTo>
                  <a:pt x="7348" y="8006"/>
                </a:lnTo>
                <a:lnTo>
                  <a:pt x="7421" y="7909"/>
                </a:lnTo>
                <a:close/>
                <a:moveTo>
                  <a:pt x="8054" y="7909"/>
                </a:moveTo>
                <a:lnTo>
                  <a:pt x="7981" y="8006"/>
                </a:lnTo>
                <a:lnTo>
                  <a:pt x="7908" y="8103"/>
                </a:lnTo>
                <a:lnTo>
                  <a:pt x="7908" y="8128"/>
                </a:lnTo>
                <a:lnTo>
                  <a:pt x="7665" y="8128"/>
                </a:lnTo>
                <a:lnTo>
                  <a:pt x="7689" y="8030"/>
                </a:lnTo>
                <a:lnTo>
                  <a:pt x="7786" y="7909"/>
                </a:lnTo>
                <a:close/>
                <a:moveTo>
                  <a:pt x="8468" y="7909"/>
                </a:moveTo>
                <a:lnTo>
                  <a:pt x="8395" y="8006"/>
                </a:lnTo>
                <a:lnTo>
                  <a:pt x="8322" y="8128"/>
                </a:lnTo>
                <a:lnTo>
                  <a:pt x="8224" y="8128"/>
                </a:lnTo>
                <a:lnTo>
                  <a:pt x="8322" y="7909"/>
                </a:lnTo>
                <a:close/>
                <a:moveTo>
                  <a:pt x="8784" y="7909"/>
                </a:moveTo>
                <a:lnTo>
                  <a:pt x="8662" y="8128"/>
                </a:lnTo>
                <a:lnTo>
                  <a:pt x="8541" y="8128"/>
                </a:lnTo>
                <a:lnTo>
                  <a:pt x="8589" y="7909"/>
                </a:lnTo>
                <a:close/>
                <a:moveTo>
                  <a:pt x="10171" y="7958"/>
                </a:moveTo>
                <a:lnTo>
                  <a:pt x="10122" y="8006"/>
                </a:lnTo>
                <a:lnTo>
                  <a:pt x="10001" y="8128"/>
                </a:lnTo>
                <a:lnTo>
                  <a:pt x="9976" y="8128"/>
                </a:lnTo>
                <a:lnTo>
                  <a:pt x="10049" y="7958"/>
                </a:lnTo>
                <a:close/>
                <a:moveTo>
                  <a:pt x="10414" y="7982"/>
                </a:moveTo>
                <a:lnTo>
                  <a:pt x="10585" y="8006"/>
                </a:lnTo>
                <a:lnTo>
                  <a:pt x="10585" y="8055"/>
                </a:lnTo>
                <a:lnTo>
                  <a:pt x="10560" y="8128"/>
                </a:lnTo>
                <a:lnTo>
                  <a:pt x="10341" y="8128"/>
                </a:lnTo>
                <a:lnTo>
                  <a:pt x="10414" y="7982"/>
                </a:lnTo>
                <a:close/>
                <a:moveTo>
                  <a:pt x="10779" y="8006"/>
                </a:moveTo>
                <a:lnTo>
                  <a:pt x="11485" y="8103"/>
                </a:lnTo>
                <a:lnTo>
                  <a:pt x="10804" y="8128"/>
                </a:lnTo>
                <a:lnTo>
                  <a:pt x="10779" y="8055"/>
                </a:lnTo>
                <a:lnTo>
                  <a:pt x="10779" y="8006"/>
                </a:lnTo>
                <a:close/>
                <a:moveTo>
                  <a:pt x="9319" y="7909"/>
                </a:moveTo>
                <a:lnTo>
                  <a:pt x="9222" y="8030"/>
                </a:lnTo>
                <a:lnTo>
                  <a:pt x="9125" y="8152"/>
                </a:lnTo>
                <a:lnTo>
                  <a:pt x="8979" y="8152"/>
                </a:lnTo>
                <a:lnTo>
                  <a:pt x="9027" y="7909"/>
                </a:lnTo>
                <a:close/>
                <a:moveTo>
                  <a:pt x="9417" y="7909"/>
                </a:moveTo>
                <a:lnTo>
                  <a:pt x="9952" y="7958"/>
                </a:lnTo>
                <a:lnTo>
                  <a:pt x="9855" y="8103"/>
                </a:lnTo>
                <a:lnTo>
                  <a:pt x="9855" y="8128"/>
                </a:lnTo>
                <a:lnTo>
                  <a:pt x="9611" y="8128"/>
                </a:lnTo>
                <a:lnTo>
                  <a:pt x="9660" y="8030"/>
                </a:lnTo>
                <a:lnTo>
                  <a:pt x="9660" y="7982"/>
                </a:lnTo>
                <a:lnTo>
                  <a:pt x="9636" y="7958"/>
                </a:lnTo>
                <a:lnTo>
                  <a:pt x="9611" y="7933"/>
                </a:lnTo>
                <a:lnTo>
                  <a:pt x="9563" y="7958"/>
                </a:lnTo>
                <a:lnTo>
                  <a:pt x="9441" y="8103"/>
                </a:lnTo>
                <a:lnTo>
                  <a:pt x="9417" y="8152"/>
                </a:lnTo>
                <a:lnTo>
                  <a:pt x="9344" y="8152"/>
                </a:lnTo>
                <a:lnTo>
                  <a:pt x="9417" y="7933"/>
                </a:lnTo>
                <a:lnTo>
                  <a:pt x="9417" y="7909"/>
                </a:lnTo>
                <a:close/>
                <a:moveTo>
                  <a:pt x="1874" y="8955"/>
                </a:moveTo>
                <a:lnTo>
                  <a:pt x="2117" y="9004"/>
                </a:lnTo>
                <a:lnTo>
                  <a:pt x="2360" y="9052"/>
                </a:lnTo>
                <a:lnTo>
                  <a:pt x="2604" y="9052"/>
                </a:lnTo>
                <a:lnTo>
                  <a:pt x="2823" y="10342"/>
                </a:lnTo>
                <a:lnTo>
                  <a:pt x="3115" y="11607"/>
                </a:lnTo>
                <a:lnTo>
                  <a:pt x="3309" y="12362"/>
                </a:lnTo>
                <a:lnTo>
                  <a:pt x="3309" y="12362"/>
                </a:lnTo>
                <a:lnTo>
                  <a:pt x="3163" y="12167"/>
                </a:lnTo>
                <a:lnTo>
                  <a:pt x="2993" y="11997"/>
                </a:lnTo>
                <a:lnTo>
                  <a:pt x="2823" y="11826"/>
                </a:lnTo>
                <a:lnTo>
                  <a:pt x="2628" y="11656"/>
                </a:lnTo>
                <a:lnTo>
                  <a:pt x="2385" y="11486"/>
                </a:lnTo>
                <a:lnTo>
                  <a:pt x="2117" y="11315"/>
                </a:lnTo>
                <a:lnTo>
                  <a:pt x="1825" y="11145"/>
                </a:lnTo>
                <a:lnTo>
                  <a:pt x="1557" y="10950"/>
                </a:lnTo>
                <a:lnTo>
                  <a:pt x="1338" y="10731"/>
                </a:lnTo>
                <a:lnTo>
                  <a:pt x="1217" y="10610"/>
                </a:lnTo>
                <a:lnTo>
                  <a:pt x="1144" y="10464"/>
                </a:lnTo>
                <a:lnTo>
                  <a:pt x="1071" y="10342"/>
                </a:lnTo>
                <a:lnTo>
                  <a:pt x="998" y="10196"/>
                </a:lnTo>
                <a:lnTo>
                  <a:pt x="973" y="10050"/>
                </a:lnTo>
                <a:lnTo>
                  <a:pt x="949" y="9880"/>
                </a:lnTo>
                <a:lnTo>
                  <a:pt x="949" y="9734"/>
                </a:lnTo>
                <a:lnTo>
                  <a:pt x="998" y="9563"/>
                </a:lnTo>
                <a:lnTo>
                  <a:pt x="1046" y="9442"/>
                </a:lnTo>
                <a:lnTo>
                  <a:pt x="1119" y="9320"/>
                </a:lnTo>
                <a:lnTo>
                  <a:pt x="1241" y="9198"/>
                </a:lnTo>
                <a:lnTo>
                  <a:pt x="1338" y="9101"/>
                </a:lnTo>
                <a:lnTo>
                  <a:pt x="1484" y="9028"/>
                </a:lnTo>
                <a:lnTo>
                  <a:pt x="1630" y="8979"/>
                </a:lnTo>
                <a:lnTo>
                  <a:pt x="1752" y="8955"/>
                </a:lnTo>
                <a:close/>
                <a:moveTo>
                  <a:pt x="14137" y="15525"/>
                </a:moveTo>
                <a:lnTo>
                  <a:pt x="14405" y="15598"/>
                </a:lnTo>
                <a:lnTo>
                  <a:pt x="14405" y="15720"/>
                </a:lnTo>
                <a:lnTo>
                  <a:pt x="14405" y="15841"/>
                </a:lnTo>
                <a:lnTo>
                  <a:pt x="14381" y="15939"/>
                </a:lnTo>
                <a:lnTo>
                  <a:pt x="14356" y="16012"/>
                </a:lnTo>
                <a:lnTo>
                  <a:pt x="14283" y="16060"/>
                </a:lnTo>
                <a:lnTo>
                  <a:pt x="14235" y="16085"/>
                </a:lnTo>
                <a:lnTo>
                  <a:pt x="14137" y="16109"/>
                </a:lnTo>
                <a:lnTo>
                  <a:pt x="14040" y="16109"/>
                </a:lnTo>
                <a:lnTo>
                  <a:pt x="13529" y="16133"/>
                </a:lnTo>
                <a:lnTo>
                  <a:pt x="13018" y="16133"/>
                </a:lnTo>
                <a:lnTo>
                  <a:pt x="13213" y="15866"/>
                </a:lnTo>
                <a:lnTo>
                  <a:pt x="13383" y="15549"/>
                </a:lnTo>
                <a:lnTo>
                  <a:pt x="13797" y="15549"/>
                </a:lnTo>
                <a:lnTo>
                  <a:pt x="14137" y="15525"/>
                </a:lnTo>
                <a:close/>
                <a:moveTo>
                  <a:pt x="4623" y="15379"/>
                </a:moveTo>
                <a:lnTo>
                  <a:pt x="4891" y="15768"/>
                </a:lnTo>
                <a:lnTo>
                  <a:pt x="5183" y="16157"/>
                </a:lnTo>
                <a:lnTo>
                  <a:pt x="5183" y="16157"/>
                </a:lnTo>
                <a:lnTo>
                  <a:pt x="3796" y="16085"/>
                </a:lnTo>
                <a:lnTo>
                  <a:pt x="3674" y="16109"/>
                </a:lnTo>
                <a:lnTo>
                  <a:pt x="3577" y="16060"/>
                </a:lnTo>
                <a:lnTo>
                  <a:pt x="3504" y="15987"/>
                </a:lnTo>
                <a:lnTo>
                  <a:pt x="3455" y="15841"/>
                </a:lnTo>
                <a:lnTo>
                  <a:pt x="3772" y="15695"/>
                </a:lnTo>
                <a:lnTo>
                  <a:pt x="4185" y="15525"/>
                </a:lnTo>
                <a:lnTo>
                  <a:pt x="4623" y="15379"/>
                </a:lnTo>
                <a:close/>
                <a:moveTo>
                  <a:pt x="3017" y="7982"/>
                </a:moveTo>
                <a:lnTo>
                  <a:pt x="3163" y="8079"/>
                </a:lnTo>
                <a:lnTo>
                  <a:pt x="3309" y="8152"/>
                </a:lnTo>
                <a:lnTo>
                  <a:pt x="3480" y="8201"/>
                </a:lnTo>
                <a:lnTo>
                  <a:pt x="3650" y="8249"/>
                </a:lnTo>
                <a:lnTo>
                  <a:pt x="3991" y="8298"/>
                </a:lnTo>
                <a:lnTo>
                  <a:pt x="4331" y="8322"/>
                </a:lnTo>
                <a:lnTo>
                  <a:pt x="5329" y="8420"/>
                </a:lnTo>
                <a:lnTo>
                  <a:pt x="6302" y="8493"/>
                </a:lnTo>
                <a:lnTo>
                  <a:pt x="7300" y="8541"/>
                </a:lnTo>
                <a:lnTo>
                  <a:pt x="8297" y="8566"/>
                </a:lnTo>
                <a:lnTo>
                  <a:pt x="10293" y="8566"/>
                </a:lnTo>
                <a:lnTo>
                  <a:pt x="12288" y="8517"/>
                </a:lnTo>
                <a:lnTo>
                  <a:pt x="13067" y="8493"/>
                </a:lnTo>
                <a:lnTo>
                  <a:pt x="13432" y="8468"/>
                </a:lnTo>
                <a:lnTo>
                  <a:pt x="13821" y="8395"/>
                </a:lnTo>
                <a:lnTo>
                  <a:pt x="14016" y="8347"/>
                </a:lnTo>
                <a:lnTo>
                  <a:pt x="14235" y="8249"/>
                </a:lnTo>
                <a:lnTo>
                  <a:pt x="14454" y="8152"/>
                </a:lnTo>
                <a:lnTo>
                  <a:pt x="14648" y="8006"/>
                </a:lnTo>
                <a:lnTo>
                  <a:pt x="14648" y="8931"/>
                </a:lnTo>
                <a:lnTo>
                  <a:pt x="14478" y="8931"/>
                </a:lnTo>
                <a:lnTo>
                  <a:pt x="14308" y="8955"/>
                </a:lnTo>
                <a:lnTo>
                  <a:pt x="13943" y="9052"/>
                </a:lnTo>
                <a:lnTo>
                  <a:pt x="13334" y="9174"/>
                </a:lnTo>
                <a:lnTo>
                  <a:pt x="12726" y="9247"/>
                </a:lnTo>
                <a:lnTo>
                  <a:pt x="12458" y="9271"/>
                </a:lnTo>
                <a:lnTo>
                  <a:pt x="12191" y="9271"/>
                </a:lnTo>
                <a:lnTo>
                  <a:pt x="11655" y="9247"/>
                </a:lnTo>
                <a:lnTo>
                  <a:pt x="10585" y="9247"/>
                </a:lnTo>
                <a:lnTo>
                  <a:pt x="10536" y="9271"/>
                </a:lnTo>
                <a:lnTo>
                  <a:pt x="10536" y="9296"/>
                </a:lnTo>
                <a:lnTo>
                  <a:pt x="10536" y="9344"/>
                </a:lnTo>
                <a:lnTo>
                  <a:pt x="10560" y="9369"/>
                </a:lnTo>
                <a:lnTo>
                  <a:pt x="10828" y="9442"/>
                </a:lnTo>
                <a:lnTo>
                  <a:pt x="11096" y="9490"/>
                </a:lnTo>
                <a:lnTo>
                  <a:pt x="11363" y="9539"/>
                </a:lnTo>
                <a:lnTo>
                  <a:pt x="11631" y="9563"/>
                </a:lnTo>
                <a:lnTo>
                  <a:pt x="12191" y="9539"/>
                </a:lnTo>
                <a:lnTo>
                  <a:pt x="12726" y="9515"/>
                </a:lnTo>
                <a:lnTo>
                  <a:pt x="13213" y="9490"/>
                </a:lnTo>
                <a:lnTo>
                  <a:pt x="13724" y="9417"/>
                </a:lnTo>
                <a:lnTo>
                  <a:pt x="13967" y="9369"/>
                </a:lnTo>
                <a:lnTo>
                  <a:pt x="14210" y="9320"/>
                </a:lnTo>
                <a:lnTo>
                  <a:pt x="14429" y="9223"/>
                </a:lnTo>
                <a:lnTo>
                  <a:pt x="14648" y="9125"/>
                </a:lnTo>
                <a:lnTo>
                  <a:pt x="14648" y="9125"/>
                </a:lnTo>
                <a:lnTo>
                  <a:pt x="14600" y="9612"/>
                </a:lnTo>
                <a:lnTo>
                  <a:pt x="13748" y="9855"/>
                </a:lnTo>
                <a:lnTo>
                  <a:pt x="13310" y="9977"/>
                </a:lnTo>
                <a:lnTo>
                  <a:pt x="12872" y="10050"/>
                </a:lnTo>
                <a:lnTo>
                  <a:pt x="12410" y="10050"/>
                </a:lnTo>
                <a:lnTo>
                  <a:pt x="11947" y="10026"/>
                </a:lnTo>
                <a:lnTo>
                  <a:pt x="11485" y="9977"/>
                </a:lnTo>
                <a:lnTo>
                  <a:pt x="11266" y="9977"/>
                </a:lnTo>
                <a:lnTo>
                  <a:pt x="11047" y="10001"/>
                </a:lnTo>
                <a:lnTo>
                  <a:pt x="10974" y="10026"/>
                </a:lnTo>
                <a:lnTo>
                  <a:pt x="10950" y="10074"/>
                </a:lnTo>
                <a:lnTo>
                  <a:pt x="10950" y="10123"/>
                </a:lnTo>
                <a:lnTo>
                  <a:pt x="10998" y="10172"/>
                </a:lnTo>
                <a:lnTo>
                  <a:pt x="11217" y="10293"/>
                </a:lnTo>
                <a:lnTo>
                  <a:pt x="11461" y="10366"/>
                </a:lnTo>
                <a:lnTo>
                  <a:pt x="11704" y="10439"/>
                </a:lnTo>
                <a:lnTo>
                  <a:pt x="11996" y="10464"/>
                </a:lnTo>
                <a:lnTo>
                  <a:pt x="12264" y="10464"/>
                </a:lnTo>
                <a:lnTo>
                  <a:pt x="12531" y="10439"/>
                </a:lnTo>
                <a:lnTo>
                  <a:pt x="13042" y="10415"/>
                </a:lnTo>
                <a:lnTo>
                  <a:pt x="13432" y="10342"/>
                </a:lnTo>
                <a:lnTo>
                  <a:pt x="13821" y="10269"/>
                </a:lnTo>
                <a:lnTo>
                  <a:pt x="14210" y="10123"/>
                </a:lnTo>
                <a:lnTo>
                  <a:pt x="14551" y="9953"/>
                </a:lnTo>
                <a:lnTo>
                  <a:pt x="14551" y="10074"/>
                </a:lnTo>
                <a:lnTo>
                  <a:pt x="14454" y="10537"/>
                </a:lnTo>
                <a:lnTo>
                  <a:pt x="14113" y="10585"/>
                </a:lnTo>
                <a:lnTo>
                  <a:pt x="13772" y="10658"/>
                </a:lnTo>
                <a:lnTo>
                  <a:pt x="13456" y="10756"/>
                </a:lnTo>
                <a:lnTo>
                  <a:pt x="13140" y="10829"/>
                </a:lnTo>
                <a:lnTo>
                  <a:pt x="12702" y="10853"/>
                </a:lnTo>
                <a:lnTo>
                  <a:pt x="12264" y="10902"/>
                </a:lnTo>
                <a:lnTo>
                  <a:pt x="11826" y="10950"/>
                </a:lnTo>
                <a:lnTo>
                  <a:pt x="11607" y="10999"/>
                </a:lnTo>
                <a:lnTo>
                  <a:pt x="11412" y="11072"/>
                </a:lnTo>
                <a:lnTo>
                  <a:pt x="11388" y="11096"/>
                </a:lnTo>
                <a:lnTo>
                  <a:pt x="11412" y="11121"/>
                </a:lnTo>
                <a:lnTo>
                  <a:pt x="11607" y="11218"/>
                </a:lnTo>
                <a:lnTo>
                  <a:pt x="11826" y="11267"/>
                </a:lnTo>
                <a:lnTo>
                  <a:pt x="12045" y="11291"/>
                </a:lnTo>
                <a:lnTo>
                  <a:pt x="12288" y="11291"/>
                </a:lnTo>
                <a:lnTo>
                  <a:pt x="12750" y="11242"/>
                </a:lnTo>
                <a:lnTo>
                  <a:pt x="13188" y="11194"/>
                </a:lnTo>
                <a:lnTo>
                  <a:pt x="13748" y="11121"/>
                </a:lnTo>
                <a:lnTo>
                  <a:pt x="14064" y="11048"/>
                </a:lnTo>
                <a:lnTo>
                  <a:pt x="14356" y="10950"/>
                </a:lnTo>
                <a:lnTo>
                  <a:pt x="14162" y="11729"/>
                </a:lnTo>
                <a:lnTo>
                  <a:pt x="13845" y="11753"/>
                </a:lnTo>
                <a:lnTo>
                  <a:pt x="13553" y="11778"/>
                </a:lnTo>
                <a:lnTo>
                  <a:pt x="12921" y="11875"/>
                </a:lnTo>
                <a:lnTo>
                  <a:pt x="12653" y="11875"/>
                </a:lnTo>
                <a:lnTo>
                  <a:pt x="12337" y="11899"/>
                </a:lnTo>
                <a:lnTo>
                  <a:pt x="12191" y="11899"/>
                </a:lnTo>
                <a:lnTo>
                  <a:pt x="12069" y="11948"/>
                </a:lnTo>
                <a:lnTo>
                  <a:pt x="11923" y="11997"/>
                </a:lnTo>
                <a:lnTo>
                  <a:pt x="11801" y="12070"/>
                </a:lnTo>
                <a:lnTo>
                  <a:pt x="11801" y="12094"/>
                </a:lnTo>
                <a:lnTo>
                  <a:pt x="11801" y="12118"/>
                </a:lnTo>
                <a:lnTo>
                  <a:pt x="11923" y="12191"/>
                </a:lnTo>
                <a:lnTo>
                  <a:pt x="12069" y="12240"/>
                </a:lnTo>
                <a:lnTo>
                  <a:pt x="12191" y="12264"/>
                </a:lnTo>
                <a:lnTo>
                  <a:pt x="12653" y="12264"/>
                </a:lnTo>
                <a:lnTo>
                  <a:pt x="12921" y="12216"/>
                </a:lnTo>
                <a:lnTo>
                  <a:pt x="13505" y="12167"/>
                </a:lnTo>
                <a:lnTo>
                  <a:pt x="13772" y="12143"/>
                </a:lnTo>
                <a:lnTo>
                  <a:pt x="14064" y="12070"/>
                </a:lnTo>
                <a:lnTo>
                  <a:pt x="14064" y="12070"/>
                </a:lnTo>
                <a:lnTo>
                  <a:pt x="13943" y="12483"/>
                </a:lnTo>
                <a:lnTo>
                  <a:pt x="13845" y="12848"/>
                </a:lnTo>
                <a:lnTo>
                  <a:pt x="13724" y="12800"/>
                </a:lnTo>
                <a:lnTo>
                  <a:pt x="13626" y="12775"/>
                </a:lnTo>
                <a:lnTo>
                  <a:pt x="13383" y="12775"/>
                </a:lnTo>
                <a:lnTo>
                  <a:pt x="12896" y="12848"/>
                </a:lnTo>
                <a:lnTo>
                  <a:pt x="12337" y="12897"/>
                </a:lnTo>
                <a:lnTo>
                  <a:pt x="12069" y="12946"/>
                </a:lnTo>
                <a:lnTo>
                  <a:pt x="11777" y="13043"/>
                </a:lnTo>
                <a:lnTo>
                  <a:pt x="11753" y="13067"/>
                </a:lnTo>
                <a:lnTo>
                  <a:pt x="11753" y="13116"/>
                </a:lnTo>
                <a:lnTo>
                  <a:pt x="11777" y="13165"/>
                </a:lnTo>
                <a:lnTo>
                  <a:pt x="11801" y="13189"/>
                </a:lnTo>
                <a:lnTo>
                  <a:pt x="12069" y="13238"/>
                </a:lnTo>
                <a:lnTo>
                  <a:pt x="12361" y="13238"/>
                </a:lnTo>
                <a:lnTo>
                  <a:pt x="12896" y="13213"/>
                </a:lnTo>
                <a:lnTo>
                  <a:pt x="13334" y="13189"/>
                </a:lnTo>
                <a:lnTo>
                  <a:pt x="13578" y="13165"/>
                </a:lnTo>
                <a:lnTo>
                  <a:pt x="13675" y="13140"/>
                </a:lnTo>
                <a:lnTo>
                  <a:pt x="13772" y="13092"/>
                </a:lnTo>
                <a:lnTo>
                  <a:pt x="13772" y="13092"/>
                </a:lnTo>
                <a:lnTo>
                  <a:pt x="13505" y="13870"/>
                </a:lnTo>
                <a:lnTo>
                  <a:pt x="13310" y="13870"/>
                </a:lnTo>
                <a:lnTo>
                  <a:pt x="13115" y="13895"/>
                </a:lnTo>
                <a:lnTo>
                  <a:pt x="12896" y="13919"/>
                </a:lnTo>
                <a:lnTo>
                  <a:pt x="12702" y="13943"/>
                </a:lnTo>
                <a:lnTo>
                  <a:pt x="12483" y="13943"/>
                </a:lnTo>
                <a:lnTo>
                  <a:pt x="12239" y="13919"/>
                </a:lnTo>
                <a:lnTo>
                  <a:pt x="11777" y="13870"/>
                </a:lnTo>
                <a:lnTo>
                  <a:pt x="11753" y="13895"/>
                </a:lnTo>
                <a:lnTo>
                  <a:pt x="11753" y="13919"/>
                </a:lnTo>
                <a:lnTo>
                  <a:pt x="11947" y="14041"/>
                </a:lnTo>
                <a:lnTo>
                  <a:pt x="12142" y="14138"/>
                </a:lnTo>
                <a:lnTo>
                  <a:pt x="12361" y="14187"/>
                </a:lnTo>
                <a:lnTo>
                  <a:pt x="12604" y="14211"/>
                </a:lnTo>
                <a:lnTo>
                  <a:pt x="12775" y="14235"/>
                </a:lnTo>
                <a:lnTo>
                  <a:pt x="13188" y="14235"/>
                </a:lnTo>
                <a:lnTo>
                  <a:pt x="13383" y="14187"/>
                </a:lnTo>
                <a:lnTo>
                  <a:pt x="13383" y="14187"/>
                </a:lnTo>
                <a:lnTo>
                  <a:pt x="13286" y="14430"/>
                </a:lnTo>
                <a:lnTo>
                  <a:pt x="13261" y="14454"/>
                </a:lnTo>
                <a:lnTo>
                  <a:pt x="13237" y="14479"/>
                </a:lnTo>
                <a:lnTo>
                  <a:pt x="13213" y="14576"/>
                </a:lnTo>
                <a:lnTo>
                  <a:pt x="13140" y="14527"/>
                </a:lnTo>
                <a:lnTo>
                  <a:pt x="12872" y="14527"/>
                </a:lnTo>
                <a:lnTo>
                  <a:pt x="12507" y="14552"/>
                </a:lnTo>
                <a:lnTo>
                  <a:pt x="12288" y="14552"/>
                </a:lnTo>
                <a:lnTo>
                  <a:pt x="12069" y="14503"/>
                </a:lnTo>
                <a:lnTo>
                  <a:pt x="11850" y="14479"/>
                </a:lnTo>
                <a:lnTo>
                  <a:pt x="11631" y="14454"/>
                </a:lnTo>
                <a:lnTo>
                  <a:pt x="11582" y="14479"/>
                </a:lnTo>
                <a:lnTo>
                  <a:pt x="11558" y="14503"/>
                </a:lnTo>
                <a:lnTo>
                  <a:pt x="11558" y="14552"/>
                </a:lnTo>
                <a:lnTo>
                  <a:pt x="11582" y="14600"/>
                </a:lnTo>
                <a:lnTo>
                  <a:pt x="11655" y="14673"/>
                </a:lnTo>
                <a:lnTo>
                  <a:pt x="11753" y="14746"/>
                </a:lnTo>
                <a:lnTo>
                  <a:pt x="11947" y="14844"/>
                </a:lnTo>
                <a:lnTo>
                  <a:pt x="12166" y="14917"/>
                </a:lnTo>
                <a:lnTo>
                  <a:pt x="12410" y="14941"/>
                </a:lnTo>
                <a:lnTo>
                  <a:pt x="12750" y="14941"/>
                </a:lnTo>
                <a:lnTo>
                  <a:pt x="12945" y="14892"/>
                </a:lnTo>
                <a:lnTo>
                  <a:pt x="13115" y="14819"/>
                </a:lnTo>
                <a:lnTo>
                  <a:pt x="12872" y="15257"/>
                </a:lnTo>
                <a:lnTo>
                  <a:pt x="12750" y="15233"/>
                </a:lnTo>
                <a:lnTo>
                  <a:pt x="12629" y="15257"/>
                </a:lnTo>
                <a:lnTo>
                  <a:pt x="12385" y="15257"/>
                </a:lnTo>
                <a:lnTo>
                  <a:pt x="12191" y="15233"/>
                </a:lnTo>
                <a:lnTo>
                  <a:pt x="11996" y="15209"/>
                </a:lnTo>
                <a:lnTo>
                  <a:pt x="11801" y="15184"/>
                </a:lnTo>
                <a:lnTo>
                  <a:pt x="11631" y="15184"/>
                </a:lnTo>
                <a:lnTo>
                  <a:pt x="11582" y="15209"/>
                </a:lnTo>
                <a:lnTo>
                  <a:pt x="11607" y="15257"/>
                </a:lnTo>
                <a:lnTo>
                  <a:pt x="11655" y="15330"/>
                </a:lnTo>
                <a:lnTo>
                  <a:pt x="11728" y="15403"/>
                </a:lnTo>
                <a:lnTo>
                  <a:pt x="11801" y="15476"/>
                </a:lnTo>
                <a:lnTo>
                  <a:pt x="11899" y="15525"/>
                </a:lnTo>
                <a:lnTo>
                  <a:pt x="12093" y="15574"/>
                </a:lnTo>
                <a:lnTo>
                  <a:pt x="12288" y="15598"/>
                </a:lnTo>
                <a:lnTo>
                  <a:pt x="12458" y="15622"/>
                </a:lnTo>
                <a:lnTo>
                  <a:pt x="12653" y="15622"/>
                </a:lnTo>
                <a:lnTo>
                  <a:pt x="12458" y="15890"/>
                </a:lnTo>
                <a:lnTo>
                  <a:pt x="12264" y="15866"/>
                </a:lnTo>
                <a:lnTo>
                  <a:pt x="12045" y="15890"/>
                </a:lnTo>
                <a:lnTo>
                  <a:pt x="11826" y="15866"/>
                </a:lnTo>
                <a:lnTo>
                  <a:pt x="11631" y="15841"/>
                </a:lnTo>
                <a:lnTo>
                  <a:pt x="11558" y="15841"/>
                </a:lnTo>
                <a:lnTo>
                  <a:pt x="11461" y="15890"/>
                </a:lnTo>
                <a:lnTo>
                  <a:pt x="11509" y="15987"/>
                </a:lnTo>
                <a:lnTo>
                  <a:pt x="11607" y="16060"/>
                </a:lnTo>
                <a:lnTo>
                  <a:pt x="11728" y="16133"/>
                </a:lnTo>
                <a:lnTo>
                  <a:pt x="11850" y="16157"/>
                </a:lnTo>
                <a:lnTo>
                  <a:pt x="8930" y="16206"/>
                </a:lnTo>
                <a:lnTo>
                  <a:pt x="7324" y="16206"/>
                </a:lnTo>
                <a:lnTo>
                  <a:pt x="5694" y="16182"/>
                </a:lnTo>
                <a:lnTo>
                  <a:pt x="5718" y="16109"/>
                </a:lnTo>
                <a:lnTo>
                  <a:pt x="5718" y="16036"/>
                </a:lnTo>
                <a:lnTo>
                  <a:pt x="5694" y="15963"/>
                </a:lnTo>
                <a:lnTo>
                  <a:pt x="5645" y="15890"/>
                </a:lnTo>
                <a:lnTo>
                  <a:pt x="5305" y="15428"/>
                </a:lnTo>
                <a:lnTo>
                  <a:pt x="5013" y="14965"/>
                </a:lnTo>
                <a:lnTo>
                  <a:pt x="4721" y="14454"/>
                </a:lnTo>
                <a:lnTo>
                  <a:pt x="4477" y="13968"/>
                </a:lnTo>
                <a:lnTo>
                  <a:pt x="4258" y="13432"/>
                </a:lnTo>
                <a:lnTo>
                  <a:pt x="4064" y="12897"/>
                </a:lnTo>
                <a:lnTo>
                  <a:pt x="3869" y="12362"/>
                </a:lnTo>
                <a:lnTo>
                  <a:pt x="3723" y="11826"/>
                </a:lnTo>
                <a:lnTo>
                  <a:pt x="3553" y="11267"/>
                </a:lnTo>
                <a:lnTo>
                  <a:pt x="3431" y="10683"/>
                </a:lnTo>
                <a:lnTo>
                  <a:pt x="3163" y="9539"/>
                </a:lnTo>
                <a:lnTo>
                  <a:pt x="3090" y="9125"/>
                </a:lnTo>
                <a:lnTo>
                  <a:pt x="3042" y="8736"/>
                </a:lnTo>
                <a:lnTo>
                  <a:pt x="3017" y="8371"/>
                </a:lnTo>
                <a:lnTo>
                  <a:pt x="3017" y="7982"/>
                </a:lnTo>
                <a:close/>
                <a:moveTo>
                  <a:pt x="4258" y="14746"/>
                </a:moveTo>
                <a:lnTo>
                  <a:pt x="4502" y="15209"/>
                </a:lnTo>
                <a:lnTo>
                  <a:pt x="4064" y="15257"/>
                </a:lnTo>
                <a:lnTo>
                  <a:pt x="3626" y="15379"/>
                </a:lnTo>
                <a:lnTo>
                  <a:pt x="3455" y="15428"/>
                </a:lnTo>
                <a:lnTo>
                  <a:pt x="3285" y="15501"/>
                </a:lnTo>
                <a:lnTo>
                  <a:pt x="3115" y="15622"/>
                </a:lnTo>
                <a:lnTo>
                  <a:pt x="3042" y="15671"/>
                </a:lnTo>
                <a:lnTo>
                  <a:pt x="2993" y="15744"/>
                </a:lnTo>
                <a:lnTo>
                  <a:pt x="2944" y="15914"/>
                </a:lnTo>
                <a:lnTo>
                  <a:pt x="2944" y="16060"/>
                </a:lnTo>
                <a:lnTo>
                  <a:pt x="2993" y="16182"/>
                </a:lnTo>
                <a:lnTo>
                  <a:pt x="3066" y="16279"/>
                </a:lnTo>
                <a:lnTo>
                  <a:pt x="3163" y="16352"/>
                </a:lnTo>
                <a:lnTo>
                  <a:pt x="3309" y="16401"/>
                </a:lnTo>
                <a:lnTo>
                  <a:pt x="3455" y="16449"/>
                </a:lnTo>
                <a:lnTo>
                  <a:pt x="3601" y="16474"/>
                </a:lnTo>
                <a:lnTo>
                  <a:pt x="4283" y="16547"/>
                </a:lnTo>
                <a:lnTo>
                  <a:pt x="4988" y="16571"/>
                </a:lnTo>
                <a:lnTo>
                  <a:pt x="6375" y="16620"/>
                </a:lnTo>
                <a:lnTo>
                  <a:pt x="9125" y="16620"/>
                </a:lnTo>
                <a:lnTo>
                  <a:pt x="11801" y="16571"/>
                </a:lnTo>
                <a:lnTo>
                  <a:pt x="13018" y="16571"/>
                </a:lnTo>
                <a:lnTo>
                  <a:pt x="13626" y="16547"/>
                </a:lnTo>
                <a:lnTo>
                  <a:pt x="13943" y="16522"/>
                </a:lnTo>
                <a:lnTo>
                  <a:pt x="14235" y="16498"/>
                </a:lnTo>
                <a:lnTo>
                  <a:pt x="14381" y="16449"/>
                </a:lnTo>
                <a:lnTo>
                  <a:pt x="14527" y="16376"/>
                </a:lnTo>
                <a:lnTo>
                  <a:pt x="14673" y="16303"/>
                </a:lnTo>
                <a:lnTo>
                  <a:pt x="14819" y="16182"/>
                </a:lnTo>
                <a:lnTo>
                  <a:pt x="14916" y="16060"/>
                </a:lnTo>
                <a:lnTo>
                  <a:pt x="14965" y="15914"/>
                </a:lnTo>
                <a:lnTo>
                  <a:pt x="14965" y="15841"/>
                </a:lnTo>
                <a:lnTo>
                  <a:pt x="14965" y="15744"/>
                </a:lnTo>
                <a:lnTo>
                  <a:pt x="14940" y="15671"/>
                </a:lnTo>
                <a:lnTo>
                  <a:pt x="14916" y="15574"/>
                </a:lnTo>
                <a:lnTo>
                  <a:pt x="14794" y="15403"/>
                </a:lnTo>
                <a:lnTo>
                  <a:pt x="14648" y="15282"/>
                </a:lnTo>
                <a:lnTo>
                  <a:pt x="14478" y="15209"/>
                </a:lnTo>
                <a:lnTo>
                  <a:pt x="14308" y="15184"/>
                </a:lnTo>
                <a:lnTo>
                  <a:pt x="14137" y="15160"/>
                </a:lnTo>
                <a:lnTo>
                  <a:pt x="13553" y="15160"/>
                </a:lnTo>
                <a:lnTo>
                  <a:pt x="13699" y="14819"/>
                </a:lnTo>
                <a:lnTo>
                  <a:pt x="13724" y="14771"/>
                </a:lnTo>
                <a:lnTo>
                  <a:pt x="14454" y="14844"/>
                </a:lnTo>
                <a:lnTo>
                  <a:pt x="14794" y="14917"/>
                </a:lnTo>
                <a:lnTo>
                  <a:pt x="15135" y="14990"/>
                </a:lnTo>
                <a:lnTo>
                  <a:pt x="15500" y="15087"/>
                </a:lnTo>
                <a:lnTo>
                  <a:pt x="15816" y="15184"/>
                </a:lnTo>
                <a:lnTo>
                  <a:pt x="16157" y="15330"/>
                </a:lnTo>
                <a:lnTo>
                  <a:pt x="16497" y="15452"/>
                </a:lnTo>
                <a:lnTo>
                  <a:pt x="16741" y="15598"/>
                </a:lnTo>
                <a:lnTo>
                  <a:pt x="16911" y="15744"/>
                </a:lnTo>
                <a:lnTo>
                  <a:pt x="17033" y="15914"/>
                </a:lnTo>
                <a:lnTo>
                  <a:pt x="17081" y="16060"/>
                </a:lnTo>
                <a:lnTo>
                  <a:pt x="17081" y="16230"/>
                </a:lnTo>
                <a:lnTo>
                  <a:pt x="17008" y="16401"/>
                </a:lnTo>
                <a:lnTo>
                  <a:pt x="16911" y="16547"/>
                </a:lnTo>
                <a:lnTo>
                  <a:pt x="16789" y="16717"/>
                </a:lnTo>
                <a:lnTo>
                  <a:pt x="16643" y="16863"/>
                </a:lnTo>
                <a:lnTo>
                  <a:pt x="16449" y="17009"/>
                </a:lnTo>
                <a:lnTo>
                  <a:pt x="16059" y="17277"/>
                </a:lnTo>
                <a:lnTo>
                  <a:pt x="15670" y="17496"/>
                </a:lnTo>
                <a:lnTo>
                  <a:pt x="15305" y="17642"/>
                </a:lnTo>
                <a:lnTo>
                  <a:pt x="14965" y="17763"/>
                </a:lnTo>
                <a:lnTo>
                  <a:pt x="14600" y="17836"/>
                </a:lnTo>
                <a:lnTo>
                  <a:pt x="14259" y="17909"/>
                </a:lnTo>
                <a:lnTo>
                  <a:pt x="13894" y="17958"/>
                </a:lnTo>
                <a:lnTo>
                  <a:pt x="13140" y="18007"/>
                </a:lnTo>
                <a:lnTo>
                  <a:pt x="12410" y="18055"/>
                </a:lnTo>
                <a:lnTo>
                  <a:pt x="11558" y="18080"/>
                </a:lnTo>
                <a:lnTo>
                  <a:pt x="10706" y="18080"/>
                </a:lnTo>
                <a:lnTo>
                  <a:pt x="9027" y="18055"/>
                </a:lnTo>
                <a:lnTo>
                  <a:pt x="7324" y="18031"/>
                </a:lnTo>
                <a:lnTo>
                  <a:pt x="6473" y="18007"/>
                </a:lnTo>
                <a:lnTo>
                  <a:pt x="5645" y="17982"/>
                </a:lnTo>
                <a:lnTo>
                  <a:pt x="4794" y="17934"/>
                </a:lnTo>
                <a:lnTo>
                  <a:pt x="3942" y="17861"/>
                </a:lnTo>
                <a:lnTo>
                  <a:pt x="3115" y="17739"/>
                </a:lnTo>
                <a:lnTo>
                  <a:pt x="2287" y="17593"/>
                </a:lnTo>
                <a:lnTo>
                  <a:pt x="1898" y="17496"/>
                </a:lnTo>
                <a:lnTo>
                  <a:pt x="1509" y="17350"/>
                </a:lnTo>
                <a:lnTo>
                  <a:pt x="1168" y="17179"/>
                </a:lnTo>
                <a:lnTo>
                  <a:pt x="827" y="16985"/>
                </a:lnTo>
                <a:lnTo>
                  <a:pt x="633" y="16839"/>
                </a:lnTo>
                <a:lnTo>
                  <a:pt x="487" y="16668"/>
                </a:lnTo>
                <a:lnTo>
                  <a:pt x="365" y="16449"/>
                </a:lnTo>
                <a:lnTo>
                  <a:pt x="316" y="16328"/>
                </a:lnTo>
                <a:lnTo>
                  <a:pt x="316" y="16230"/>
                </a:lnTo>
                <a:lnTo>
                  <a:pt x="316" y="16085"/>
                </a:lnTo>
                <a:lnTo>
                  <a:pt x="341" y="15963"/>
                </a:lnTo>
                <a:lnTo>
                  <a:pt x="414" y="15866"/>
                </a:lnTo>
                <a:lnTo>
                  <a:pt x="511" y="15768"/>
                </a:lnTo>
                <a:lnTo>
                  <a:pt x="730" y="15622"/>
                </a:lnTo>
                <a:lnTo>
                  <a:pt x="949" y="15501"/>
                </a:lnTo>
                <a:lnTo>
                  <a:pt x="1314" y="15330"/>
                </a:lnTo>
                <a:lnTo>
                  <a:pt x="1728" y="15184"/>
                </a:lnTo>
                <a:lnTo>
                  <a:pt x="2141" y="15063"/>
                </a:lnTo>
                <a:lnTo>
                  <a:pt x="2555" y="14965"/>
                </a:lnTo>
                <a:lnTo>
                  <a:pt x="2993" y="14892"/>
                </a:lnTo>
                <a:lnTo>
                  <a:pt x="3407" y="14844"/>
                </a:lnTo>
                <a:lnTo>
                  <a:pt x="4258" y="14746"/>
                </a:lnTo>
                <a:close/>
                <a:moveTo>
                  <a:pt x="9076" y="6498"/>
                </a:moveTo>
                <a:lnTo>
                  <a:pt x="8103" y="6522"/>
                </a:lnTo>
                <a:lnTo>
                  <a:pt x="7129" y="6571"/>
                </a:lnTo>
                <a:lnTo>
                  <a:pt x="6156" y="6644"/>
                </a:lnTo>
                <a:lnTo>
                  <a:pt x="5183" y="6717"/>
                </a:lnTo>
                <a:lnTo>
                  <a:pt x="4526" y="6765"/>
                </a:lnTo>
                <a:lnTo>
                  <a:pt x="4161" y="6790"/>
                </a:lnTo>
                <a:lnTo>
                  <a:pt x="3796" y="6838"/>
                </a:lnTo>
                <a:lnTo>
                  <a:pt x="3431" y="6911"/>
                </a:lnTo>
                <a:lnTo>
                  <a:pt x="3285" y="6960"/>
                </a:lnTo>
                <a:lnTo>
                  <a:pt x="3115" y="7033"/>
                </a:lnTo>
                <a:lnTo>
                  <a:pt x="2993" y="7106"/>
                </a:lnTo>
                <a:lnTo>
                  <a:pt x="2847" y="7228"/>
                </a:lnTo>
                <a:lnTo>
                  <a:pt x="2750" y="7325"/>
                </a:lnTo>
                <a:lnTo>
                  <a:pt x="2652" y="7471"/>
                </a:lnTo>
                <a:lnTo>
                  <a:pt x="2628" y="7520"/>
                </a:lnTo>
                <a:lnTo>
                  <a:pt x="2628" y="7593"/>
                </a:lnTo>
                <a:lnTo>
                  <a:pt x="2652" y="7666"/>
                </a:lnTo>
                <a:lnTo>
                  <a:pt x="2579" y="7812"/>
                </a:lnTo>
                <a:lnTo>
                  <a:pt x="2555" y="7982"/>
                </a:lnTo>
                <a:lnTo>
                  <a:pt x="2531" y="8152"/>
                </a:lnTo>
                <a:lnTo>
                  <a:pt x="2506" y="8298"/>
                </a:lnTo>
                <a:lnTo>
                  <a:pt x="2360" y="8249"/>
                </a:lnTo>
                <a:lnTo>
                  <a:pt x="2214" y="8201"/>
                </a:lnTo>
                <a:lnTo>
                  <a:pt x="2044" y="8176"/>
                </a:lnTo>
                <a:lnTo>
                  <a:pt x="1874" y="8176"/>
                </a:lnTo>
                <a:lnTo>
                  <a:pt x="1557" y="8201"/>
                </a:lnTo>
                <a:lnTo>
                  <a:pt x="1265" y="8249"/>
                </a:lnTo>
                <a:lnTo>
                  <a:pt x="1046" y="8347"/>
                </a:lnTo>
                <a:lnTo>
                  <a:pt x="827" y="8468"/>
                </a:lnTo>
                <a:lnTo>
                  <a:pt x="657" y="8639"/>
                </a:lnTo>
                <a:lnTo>
                  <a:pt x="487" y="8833"/>
                </a:lnTo>
                <a:lnTo>
                  <a:pt x="365" y="9052"/>
                </a:lnTo>
                <a:lnTo>
                  <a:pt x="268" y="9271"/>
                </a:lnTo>
                <a:lnTo>
                  <a:pt x="195" y="9515"/>
                </a:lnTo>
                <a:lnTo>
                  <a:pt x="170" y="9758"/>
                </a:lnTo>
                <a:lnTo>
                  <a:pt x="170" y="10026"/>
                </a:lnTo>
                <a:lnTo>
                  <a:pt x="219" y="10293"/>
                </a:lnTo>
                <a:lnTo>
                  <a:pt x="292" y="10537"/>
                </a:lnTo>
                <a:lnTo>
                  <a:pt x="389" y="10780"/>
                </a:lnTo>
                <a:lnTo>
                  <a:pt x="535" y="10999"/>
                </a:lnTo>
                <a:lnTo>
                  <a:pt x="706" y="11194"/>
                </a:lnTo>
                <a:lnTo>
                  <a:pt x="900" y="11388"/>
                </a:lnTo>
                <a:lnTo>
                  <a:pt x="1095" y="11559"/>
                </a:lnTo>
                <a:lnTo>
                  <a:pt x="1363" y="11729"/>
                </a:lnTo>
                <a:lnTo>
                  <a:pt x="1606" y="11899"/>
                </a:lnTo>
                <a:lnTo>
                  <a:pt x="2117" y="12240"/>
                </a:lnTo>
                <a:lnTo>
                  <a:pt x="2409" y="12459"/>
                </a:lnTo>
                <a:lnTo>
                  <a:pt x="2531" y="12581"/>
                </a:lnTo>
                <a:lnTo>
                  <a:pt x="2652" y="12727"/>
                </a:lnTo>
                <a:lnTo>
                  <a:pt x="2725" y="12873"/>
                </a:lnTo>
                <a:lnTo>
                  <a:pt x="2774" y="13043"/>
                </a:lnTo>
                <a:lnTo>
                  <a:pt x="2750" y="13165"/>
                </a:lnTo>
                <a:lnTo>
                  <a:pt x="2725" y="13238"/>
                </a:lnTo>
                <a:lnTo>
                  <a:pt x="2677" y="13262"/>
                </a:lnTo>
                <a:lnTo>
                  <a:pt x="2604" y="13262"/>
                </a:lnTo>
                <a:lnTo>
                  <a:pt x="2531" y="13213"/>
                </a:lnTo>
                <a:lnTo>
                  <a:pt x="2458" y="13189"/>
                </a:lnTo>
                <a:lnTo>
                  <a:pt x="2312" y="13165"/>
                </a:lnTo>
                <a:lnTo>
                  <a:pt x="2190" y="13213"/>
                </a:lnTo>
                <a:lnTo>
                  <a:pt x="2068" y="13286"/>
                </a:lnTo>
                <a:lnTo>
                  <a:pt x="1995" y="13408"/>
                </a:lnTo>
                <a:lnTo>
                  <a:pt x="1971" y="13530"/>
                </a:lnTo>
                <a:lnTo>
                  <a:pt x="1971" y="13603"/>
                </a:lnTo>
                <a:lnTo>
                  <a:pt x="1995" y="13651"/>
                </a:lnTo>
                <a:lnTo>
                  <a:pt x="2020" y="13724"/>
                </a:lnTo>
                <a:lnTo>
                  <a:pt x="2093" y="13773"/>
                </a:lnTo>
                <a:lnTo>
                  <a:pt x="2263" y="13895"/>
                </a:lnTo>
                <a:lnTo>
                  <a:pt x="2458" y="13968"/>
                </a:lnTo>
                <a:lnTo>
                  <a:pt x="2677" y="13992"/>
                </a:lnTo>
                <a:lnTo>
                  <a:pt x="2871" y="13968"/>
                </a:lnTo>
                <a:lnTo>
                  <a:pt x="3066" y="13895"/>
                </a:lnTo>
                <a:lnTo>
                  <a:pt x="3236" y="13773"/>
                </a:lnTo>
                <a:lnTo>
                  <a:pt x="3309" y="13700"/>
                </a:lnTo>
                <a:lnTo>
                  <a:pt x="3358" y="13603"/>
                </a:lnTo>
                <a:lnTo>
                  <a:pt x="3431" y="13505"/>
                </a:lnTo>
                <a:lnTo>
                  <a:pt x="3455" y="13408"/>
                </a:lnTo>
                <a:lnTo>
                  <a:pt x="3504" y="13213"/>
                </a:lnTo>
                <a:lnTo>
                  <a:pt x="3504" y="13019"/>
                </a:lnTo>
                <a:lnTo>
                  <a:pt x="3650" y="13432"/>
                </a:lnTo>
                <a:lnTo>
                  <a:pt x="3820" y="13822"/>
                </a:lnTo>
                <a:lnTo>
                  <a:pt x="3991" y="14211"/>
                </a:lnTo>
                <a:lnTo>
                  <a:pt x="4185" y="14600"/>
                </a:lnTo>
                <a:lnTo>
                  <a:pt x="3723" y="14600"/>
                </a:lnTo>
                <a:lnTo>
                  <a:pt x="3285" y="14625"/>
                </a:lnTo>
                <a:lnTo>
                  <a:pt x="2823" y="14673"/>
                </a:lnTo>
                <a:lnTo>
                  <a:pt x="2385" y="14746"/>
                </a:lnTo>
                <a:lnTo>
                  <a:pt x="1922" y="14819"/>
                </a:lnTo>
                <a:lnTo>
                  <a:pt x="1484" y="14941"/>
                </a:lnTo>
                <a:lnTo>
                  <a:pt x="1071" y="15087"/>
                </a:lnTo>
                <a:lnTo>
                  <a:pt x="657" y="15282"/>
                </a:lnTo>
                <a:lnTo>
                  <a:pt x="487" y="15379"/>
                </a:lnTo>
                <a:lnTo>
                  <a:pt x="341" y="15476"/>
                </a:lnTo>
                <a:lnTo>
                  <a:pt x="219" y="15574"/>
                </a:lnTo>
                <a:lnTo>
                  <a:pt x="122" y="15695"/>
                </a:lnTo>
                <a:lnTo>
                  <a:pt x="49" y="15841"/>
                </a:lnTo>
                <a:lnTo>
                  <a:pt x="24" y="15963"/>
                </a:lnTo>
                <a:lnTo>
                  <a:pt x="0" y="16109"/>
                </a:lnTo>
                <a:lnTo>
                  <a:pt x="0" y="16255"/>
                </a:lnTo>
                <a:lnTo>
                  <a:pt x="24" y="16376"/>
                </a:lnTo>
                <a:lnTo>
                  <a:pt x="49" y="16522"/>
                </a:lnTo>
                <a:lnTo>
                  <a:pt x="122" y="16668"/>
                </a:lnTo>
                <a:lnTo>
                  <a:pt x="195" y="16790"/>
                </a:lnTo>
                <a:lnTo>
                  <a:pt x="292" y="16936"/>
                </a:lnTo>
                <a:lnTo>
                  <a:pt x="389" y="17058"/>
                </a:lnTo>
                <a:lnTo>
                  <a:pt x="511" y="17179"/>
                </a:lnTo>
                <a:lnTo>
                  <a:pt x="633" y="17301"/>
                </a:lnTo>
                <a:lnTo>
                  <a:pt x="827" y="17423"/>
                </a:lnTo>
                <a:lnTo>
                  <a:pt x="1046" y="17544"/>
                </a:lnTo>
                <a:lnTo>
                  <a:pt x="1241" y="17642"/>
                </a:lnTo>
                <a:lnTo>
                  <a:pt x="1460" y="17739"/>
                </a:lnTo>
                <a:lnTo>
                  <a:pt x="1922" y="17885"/>
                </a:lnTo>
                <a:lnTo>
                  <a:pt x="2409" y="18007"/>
                </a:lnTo>
                <a:lnTo>
                  <a:pt x="2896" y="18080"/>
                </a:lnTo>
                <a:lnTo>
                  <a:pt x="3382" y="18128"/>
                </a:lnTo>
                <a:lnTo>
                  <a:pt x="4331" y="18226"/>
                </a:lnTo>
                <a:lnTo>
                  <a:pt x="5451" y="18299"/>
                </a:lnTo>
                <a:lnTo>
                  <a:pt x="6570" y="18347"/>
                </a:lnTo>
                <a:lnTo>
                  <a:pt x="8833" y="18396"/>
                </a:lnTo>
                <a:lnTo>
                  <a:pt x="9928" y="18420"/>
                </a:lnTo>
                <a:lnTo>
                  <a:pt x="11047" y="18420"/>
                </a:lnTo>
                <a:lnTo>
                  <a:pt x="12142" y="18396"/>
                </a:lnTo>
                <a:lnTo>
                  <a:pt x="13261" y="18347"/>
                </a:lnTo>
                <a:lnTo>
                  <a:pt x="13675" y="18323"/>
                </a:lnTo>
                <a:lnTo>
                  <a:pt x="14113" y="18274"/>
                </a:lnTo>
                <a:lnTo>
                  <a:pt x="14527" y="18201"/>
                </a:lnTo>
                <a:lnTo>
                  <a:pt x="14965" y="18128"/>
                </a:lnTo>
                <a:lnTo>
                  <a:pt x="15378" y="18007"/>
                </a:lnTo>
                <a:lnTo>
                  <a:pt x="15767" y="17861"/>
                </a:lnTo>
                <a:lnTo>
                  <a:pt x="16157" y="17690"/>
                </a:lnTo>
                <a:lnTo>
                  <a:pt x="16546" y="17471"/>
                </a:lnTo>
                <a:lnTo>
                  <a:pt x="16814" y="17277"/>
                </a:lnTo>
                <a:lnTo>
                  <a:pt x="17057" y="17033"/>
                </a:lnTo>
                <a:lnTo>
                  <a:pt x="17276" y="16766"/>
                </a:lnTo>
                <a:lnTo>
                  <a:pt x="17349" y="16620"/>
                </a:lnTo>
                <a:lnTo>
                  <a:pt x="17422" y="16474"/>
                </a:lnTo>
                <a:lnTo>
                  <a:pt x="17471" y="16328"/>
                </a:lnTo>
                <a:lnTo>
                  <a:pt x="17495" y="16157"/>
                </a:lnTo>
                <a:lnTo>
                  <a:pt x="17495" y="16012"/>
                </a:lnTo>
                <a:lnTo>
                  <a:pt x="17471" y="15866"/>
                </a:lnTo>
                <a:lnTo>
                  <a:pt x="17398" y="15720"/>
                </a:lnTo>
                <a:lnTo>
                  <a:pt x="17325" y="15598"/>
                </a:lnTo>
                <a:lnTo>
                  <a:pt x="17179" y="15452"/>
                </a:lnTo>
                <a:lnTo>
                  <a:pt x="17033" y="15330"/>
                </a:lnTo>
                <a:lnTo>
                  <a:pt x="16692" y="15111"/>
                </a:lnTo>
                <a:lnTo>
                  <a:pt x="16327" y="14941"/>
                </a:lnTo>
                <a:lnTo>
                  <a:pt x="15938" y="14795"/>
                </a:lnTo>
                <a:lnTo>
                  <a:pt x="15524" y="14673"/>
                </a:lnTo>
                <a:lnTo>
                  <a:pt x="15110" y="14576"/>
                </a:lnTo>
                <a:lnTo>
                  <a:pt x="14697" y="14503"/>
                </a:lnTo>
                <a:lnTo>
                  <a:pt x="14283" y="14454"/>
                </a:lnTo>
                <a:lnTo>
                  <a:pt x="13870" y="14406"/>
                </a:lnTo>
                <a:lnTo>
                  <a:pt x="14040" y="13968"/>
                </a:lnTo>
                <a:lnTo>
                  <a:pt x="14186" y="13530"/>
                </a:lnTo>
                <a:lnTo>
                  <a:pt x="14454" y="12629"/>
                </a:lnTo>
                <a:lnTo>
                  <a:pt x="14794" y="11340"/>
                </a:lnTo>
                <a:lnTo>
                  <a:pt x="14916" y="10683"/>
                </a:lnTo>
                <a:lnTo>
                  <a:pt x="15038" y="10026"/>
                </a:lnTo>
                <a:lnTo>
                  <a:pt x="15135" y="9417"/>
                </a:lnTo>
                <a:lnTo>
                  <a:pt x="15159" y="9077"/>
                </a:lnTo>
                <a:lnTo>
                  <a:pt x="15159" y="8760"/>
                </a:lnTo>
                <a:lnTo>
                  <a:pt x="15159" y="8444"/>
                </a:lnTo>
                <a:lnTo>
                  <a:pt x="15110" y="8128"/>
                </a:lnTo>
                <a:lnTo>
                  <a:pt x="15038" y="7836"/>
                </a:lnTo>
                <a:lnTo>
                  <a:pt x="14940" y="7544"/>
                </a:lnTo>
                <a:lnTo>
                  <a:pt x="14916" y="7495"/>
                </a:lnTo>
                <a:lnTo>
                  <a:pt x="14892" y="7471"/>
                </a:lnTo>
                <a:lnTo>
                  <a:pt x="14794" y="7447"/>
                </a:lnTo>
                <a:lnTo>
                  <a:pt x="14746" y="7325"/>
                </a:lnTo>
                <a:lnTo>
                  <a:pt x="14673" y="7228"/>
                </a:lnTo>
                <a:lnTo>
                  <a:pt x="14600" y="7130"/>
                </a:lnTo>
                <a:lnTo>
                  <a:pt x="14478" y="7057"/>
                </a:lnTo>
                <a:lnTo>
                  <a:pt x="14235" y="6936"/>
                </a:lnTo>
                <a:lnTo>
                  <a:pt x="13943" y="6863"/>
                </a:lnTo>
                <a:lnTo>
                  <a:pt x="13626" y="6790"/>
                </a:lnTo>
                <a:lnTo>
                  <a:pt x="13310" y="6765"/>
                </a:lnTo>
                <a:lnTo>
                  <a:pt x="12823" y="6717"/>
                </a:lnTo>
                <a:lnTo>
                  <a:pt x="11899" y="6595"/>
                </a:lnTo>
                <a:lnTo>
                  <a:pt x="10950" y="6522"/>
                </a:lnTo>
                <a:lnTo>
                  <a:pt x="10025" y="6498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2" name="TextBox 1"/>
          <p:cNvSpPr txBox="1"/>
          <p:nvPr/>
        </p:nvSpPr>
        <p:spPr>
          <a:xfrm>
            <a:off x="6568750" y="713191"/>
            <a:ext cx="1374812" cy="1438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>
                <a:latin typeface="Times New Roman" pitchFamily="18" charset="0"/>
                <a:ea typeface="Times New Roman"/>
                <a:cs typeface="Times New Roman" pitchFamily="18" charset="0"/>
                <a:sym typeface="Dosis ExtraLight"/>
              </a:rPr>
              <a:t>Учитель технологии –</a:t>
            </a:r>
            <a:br>
              <a:rPr lang="ru-RU" sz="1100" dirty="0">
                <a:latin typeface="Times New Roman" pitchFamily="18" charset="0"/>
                <a:ea typeface="Times New Roman"/>
                <a:cs typeface="Times New Roman" pitchFamily="18" charset="0"/>
                <a:sym typeface="Dosis ExtraLight"/>
              </a:rPr>
            </a:br>
            <a:r>
              <a:rPr lang="ru-RU" sz="1100" dirty="0">
                <a:latin typeface="Times New Roman" pitchFamily="18" charset="0"/>
                <a:ea typeface="Times New Roman"/>
                <a:cs typeface="Times New Roman" pitchFamily="18" charset="0"/>
                <a:sym typeface="Dosis ExtraLight"/>
              </a:rPr>
              <a:t> </a:t>
            </a:r>
            <a:r>
              <a:rPr lang="ru-RU" sz="1100" b="1" dirty="0">
                <a:latin typeface="Times New Roman" pitchFamily="18" charset="0"/>
                <a:ea typeface="Times New Roman"/>
                <a:cs typeface="Times New Roman" pitchFamily="18" charset="0"/>
                <a:sym typeface="Dosis ExtraLight"/>
              </a:rPr>
              <a:t>Григорьева Галина Васильевна</a:t>
            </a:r>
            <a:br>
              <a:rPr lang="ru-RU" sz="1100" b="1" dirty="0">
                <a:latin typeface="Times New Roman" pitchFamily="18" charset="0"/>
                <a:ea typeface="Times New Roman"/>
                <a:cs typeface="Times New Roman" pitchFamily="18" charset="0"/>
                <a:sym typeface="Dosis ExtraLight"/>
              </a:rPr>
            </a:br>
            <a:r>
              <a:rPr lang="ru-RU" sz="1050" dirty="0">
                <a:latin typeface="Times New Roman" pitchFamily="18" charset="0"/>
                <a:ea typeface="Times New Roman"/>
                <a:cs typeface="Times New Roman" pitchFamily="18" charset="0"/>
                <a:sym typeface="Dosis ExtraLight"/>
              </a:rPr>
              <a:t>МБОУ «Лицей №1», </a:t>
            </a:r>
            <a:r>
              <a:rPr lang="ru-RU" sz="1100" dirty="0">
                <a:latin typeface="Times New Roman" pitchFamily="18" charset="0"/>
                <a:ea typeface="Times New Roman"/>
                <a:cs typeface="Times New Roman" pitchFamily="18" charset="0"/>
                <a:sym typeface="Dosis ExtraLight"/>
              </a:rPr>
              <a:t>г. Щекино </a:t>
            </a:r>
            <a:br>
              <a:rPr lang="ru-RU" sz="1100" dirty="0">
                <a:latin typeface="Times New Roman" pitchFamily="18" charset="0"/>
                <a:ea typeface="Times New Roman"/>
                <a:cs typeface="Times New Roman" pitchFamily="18" charset="0"/>
                <a:sym typeface="Dosis ExtraLight"/>
              </a:rPr>
            </a:br>
            <a:r>
              <a:rPr lang="ru-RU" sz="1100" dirty="0">
                <a:latin typeface="Times New Roman" pitchFamily="18" charset="0"/>
                <a:ea typeface="Times New Roman"/>
                <a:cs typeface="Times New Roman" pitchFamily="18" charset="0"/>
                <a:sym typeface="Dosis ExtraLight"/>
              </a:rPr>
              <a:t>Тульская область</a:t>
            </a:r>
            <a:endParaRPr lang="ru-RU" sz="1000" dirty="0"/>
          </a:p>
        </p:txBody>
      </p:sp>
      <p:sp>
        <p:nvSpPr>
          <p:cNvPr id="3" name="TextBox 2"/>
          <p:cNvSpPr txBox="1"/>
          <p:nvPr/>
        </p:nvSpPr>
        <p:spPr>
          <a:xfrm>
            <a:off x="2051720" y="303775"/>
            <a:ext cx="108012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5 класс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205510" y="3254708"/>
            <a:ext cx="120588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00" dirty="0">
                <a:solidFill>
                  <a:srgbClr val="24272B"/>
                </a:solidFill>
                <a:latin typeface="Times New Roman"/>
                <a:ea typeface="Calibri"/>
              </a:rPr>
              <a:t>Технология. </a:t>
            </a:r>
            <a:endParaRPr lang="ru-RU" sz="1000" dirty="0" smtClean="0">
              <a:solidFill>
                <a:srgbClr val="24272B"/>
              </a:solidFill>
              <a:latin typeface="Times New Roman"/>
              <a:ea typeface="Calibri"/>
            </a:endParaRPr>
          </a:p>
          <a:p>
            <a:pPr algn="ctr"/>
            <a:r>
              <a:rPr lang="ru-RU" sz="1000" dirty="0" smtClean="0">
                <a:solidFill>
                  <a:srgbClr val="24272B"/>
                </a:solidFill>
                <a:latin typeface="Times New Roman"/>
                <a:ea typeface="Calibri"/>
              </a:rPr>
              <a:t>5 </a:t>
            </a:r>
            <a:r>
              <a:rPr lang="ru-RU" sz="1000" dirty="0">
                <a:solidFill>
                  <a:srgbClr val="24272B"/>
                </a:solidFill>
                <a:latin typeface="Times New Roman"/>
                <a:ea typeface="Calibri"/>
              </a:rPr>
              <a:t>класс: учеб. Для </a:t>
            </a:r>
            <a:r>
              <a:rPr lang="ru-RU" sz="1000" dirty="0" err="1">
                <a:solidFill>
                  <a:srgbClr val="24272B"/>
                </a:solidFill>
                <a:latin typeface="Times New Roman"/>
                <a:ea typeface="Calibri"/>
              </a:rPr>
              <a:t>общеобразоват</a:t>
            </a:r>
            <a:r>
              <a:rPr lang="ru-RU" sz="1000" dirty="0">
                <a:solidFill>
                  <a:srgbClr val="24272B"/>
                </a:solidFill>
                <a:latin typeface="Times New Roman"/>
                <a:ea typeface="Calibri"/>
              </a:rPr>
              <a:t>. организаций / (</a:t>
            </a:r>
            <a:r>
              <a:rPr lang="ru-RU" sz="1000" cap="all" dirty="0">
                <a:solidFill>
                  <a:srgbClr val="24272B"/>
                </a:solidFill>
                <a:latin typeface="Times New Roman"/>
                <a:ea typeface="Calibri"/>
              </a:rPr>
              <a:t>В. М. </a:t>
            </a:r>
            <a:r>
              <a:rPr lang="ru-RU" sz="1000" dirty="0">
                <a:solidFill>
                  <a:srgbClr val="24272B"/>
                </a:solidFill>
                <a:latin typeface="Times New Roman"/>
                <a:ea typeface="Calibri"/>
              </a:rPr>
              <a:t>Казакевич  и др.) </a:t>
            </a:r>
            <a:r>
              <a:rPr lang="ru-RU" sz="1000" cap="all" dirty="0">
                <a:solidFill>
                  <a:srgbClr val="24272B"/>
                </a:solidFill>
                <a:latin typeface="Times New Roman"/>
                <a:ea typeface="Calibri"/>
              </a:rPr>
              <a:t> </a:t>
            </a:r>
            <a:r>
              <a:rPr lang="ru-RU" sz="1000" dirty="0">
                <a:solidFill>
                  <a:srgbClr val="24272B"/>
                </a:solidFill>
                <a:latin typeface="Times New Roman"/>
                <a:ea typeface="Calibri"/>
              </a:rPr>
              <a:t>под ред</a:t>
            </a:r>
            <a:r>
              <a:rPr lang="ru-RU" sz="1000" cap="all" dirty="0">
                <a:solidFill>
                  <a:srgbClr val="24272B"/>
                </a:solidFill>
                <a:latin typeface="Times New Roman"/>
                <a:ea typeface="Calibri"/>
              </a:rPr>
              <a:t>. В. М. </a:t>
            </a:r>
            <a:r>
              <a:rPr lang="ru-RU" sz="1000" dirty="0">
                <a:solidFill>
                  <a:srgbClr val="24272B"/>
                </a:solidFill>
                <a:latin typeface="Times New Roman"/>
                <a:ea typeface="Calibri"/>
              </a:rPr>
              <a:t>Казакевича</a:t>
            </a:r>
            <a:r>
              <a:rPr lang="ru-RU" sz="1000" cap="all" dirty="0">
                <a:solidFill>
                  <a:srgbClr val="24272B"/>
                </a:solidFill>
                <a:latin typeface="Times New Roman"/>
                <a:ea typeface="Calibri"/>
              </a:rPr>
              <a:t>. – М.: </a:t>
            </a:r>
            <a:r>
              <a:rPr lang="ru-RU" sz="1000" dirty="0">
                <a:solidFill>
                  <a:srgbClr val="24272B"/>
                </a:solidFill>
                <a:latin typeface="Times New Roman"/>
                <a:ea typeface="Calibri"/>
              </a:rPr>
              <a:t>Просвещение</a:t>
            </a:r>
            <a:r>
              <a:rPr lang="ru-RU" sz="1000" cap="all" dirty="0">
                <a:solidFill>
                  <a:srgbClr val="24272B"/>
                </a:solidFill>
                <a:latin typeface="Times New Roman"/>
                <a:ea typeface="Calibri"/>
              </a:rPr>
              <a:t>, 2019. </a:t>
            </a:r>
            <a:endParaRPr lang="ru-RU" sz="10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107515" y="166326"/>
            <a:ext cx="3724009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4"/>
              </a:rPr>
              <a:t>https://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4"/>
              </a:rPr>
              <a:t>www.youtube.com</a:t>
            </a:r>
            <a:endParaRPr lang="ru-RU" sz="2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watch?v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vfndtSxQhXU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890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24"/>
          <p:cNvSpPr/>
          <p:nvPr/>
        </p:nvSpPr>
        <p:spPr>
          <a:xfrm rot="10800000">
            <a:off x="-576525" y="577350"/>
            <a:ext cx="3988800" cy="3988800"/>
          </a:xfrm>
          <a:prstGeom prst="chord">
            <a:avLst>
              <a:gd name="adj1" fmla="val 2673960"/>
              <a:gd name="adj2" fmla="val 18921779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dirty="0"/>
          </a:p>
        </p:txBody>
      </p:sp>
      <p:sp>
        <p:nvSpPr>
          <p:cNvPr id="153" name="Google Shape;153;p24"/>
          <p:cNvSpPr txBox="1">
            <a:spLocks noGrp="1"/>
          </p:cNvSpPr>
          <p:nvPr>
            <p:ph type="body" idx="4294967295"/>
          </p:nvPr>
        </p:nvSpPr>
        <p:spPr>
          <a:xfrm>
            <a:off x="395536" y="699542"/>
            <a:ext cx="4968552" cy="216024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101600" indent="0" algn="ctr">
              <a:buNone/>
            </a:pPr>
            <a:r>
              <a:rPr lang="ru-RU" sz="3200" b="1" u="sng" dirty="0" smtClean="0">
                <a:solidFill>
                  <a:schemeClr val="tx2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ТЕМА УРОКА</a:t>
            </a:r>
          </a:p>
          <a:p>
            <a:pPr marL="101600" indent="0" algn="ctr">
              <a:buNone/>
            </a:pPr>
            <a:endParaRPr lang="ru-RU" sz="1600" b="1" dirty="0" smtClean="0">
              <a:solidFill>
                <a:srgbClr val="C00000"/>
              </a:solidFill>
              <a:latin typeface="Times New Roman"/>
              <a:ea typeface="Calibri"/>
              <a:cs typeface="Times New Roman"/>
            </a:endParaRPr>
          </a:p>
          <a:p>
            <a:pPr marL="101600" indent="0" algn="ctr">
              <a:lnSpc>
                <a:spcPct val="100000"/>
              </a:lnSpc>
              <a:buNone/>
            </a:pPr>
            <a:r>
              <a:rPr lang="ru-RU" sz="4000" b="1" dirty="0" smtClean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Классификация культурных растений</a:t>
            </a:r>
            <a:endParaRPr lang="ru-RU" sz="3600" dirty="0">
              <a:solidFill>
                <a:srgbClr val="C0000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154" name="Google Shape;154;p24"/>
          <p:cNvSpPr txBox="1">
            <a:spLocks noGrp="1"/>
          </p:cNvSpPr>
          <p:nvPr>
            <p:ph type="sldNum" idx="12"/>
          </p:nvPr>
        </p:nvSpPr>
        <p:spPr>
          <a:xfrm>
            <a:off x="8404384" y="46736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fld id="{00000000-1234-1234-1234-123412341234}" type="slidenum">
              <a:rPr lang="en">
                <a:solidFill>
                  <a:srgbClr val="D26A50"/>
                </a:solidFill>
              </a:rPr>
              <a:pPr/>
              <a:t>16</a:t>
            </a:fld>
            <a:endParaRPr>
              <a:solidFill>
                <a:srgbClr val="D26A50"/>
              </a:solidFill>
            </a:endParaRPr>
          </a:p>
        </p:txBody>
      </p:sp>
      <p:pic>
        <p:nvPicPr>
          <p:cNvPr id="155" name="Google Shape;155;p24"/>
          <p:cNvPicPr preferRelativeResize="0"/>
          <p:nvPr/>
        </p:nvPicPr>
        <p:blipFill rotWithShape="1">
          <a:blip r:embed="rId3">
            <a:alphaModFix/>
          </a:blip>
          <a:srcRect l="7362" r="3938"/>
          <a:stretch/>
        </p:blipFill>
        <p:spPr>
          <a:xfrm>
            <a:off x="5724128" y="597264"/>
            <a:ext cx="3971700" cy="3971700"/>
          </a:xfrm>
          <a:prstGeom prst="chord">
            <a:avLst>
              <a:gd name="adj1" fmla="val 2658481"/>
              <a:gd name="adj2" fmla="val 18942614"/>
            </a:avLst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633713" y="3858264"/>
            <a:ext cx="5076056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4"/>
              </a:rPr>
              <a:t>https://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4"/>
              </a:rPr>
              <a:t>www.youtube.com/watch?v=kKp1dxaMGd0&amp;t=15s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1342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24"/>
          <p:cNvSpPr/>
          <p:nvPr/>
        </p:nvSpPr>
        <p:spPr>
          <a:xfrm rot="10800000">
            <a:off x="-576525" y="577350"/>
            <a:ext cx="3988800" cy="3988800"/>
          </a:xfrm>
          <a:prstGeom prst="chord">
            <a:avLst>
              <a:gd name="adj1" fmla="val 2673960"/>
              <a:gd name="adj2" fmla="val 18921779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dirty="0"/>
          </a:p>
        </p:txBody>
      </p:sp>
      <p:sp>
        <p:nvSpPr>
          <p:cNvPr id="153" name="Google Shape;153;p24"/>
          <p:cNvSpPr txBox="1">
            <a:spLocks noGrp="1"/>
          </p:cNvSpPr>
          <p:nvPr>
            <p:ph type="body" idx="4294967295"/>
          </p:nvPr>
        </p:nvSpPr>
        <p:spPr>
          <a:xfrm>
            <a:off x="323528" y="267494"/>
            <a:ext cx="5184576" cy="4752528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Овощные культуры (Технология. 5 класс: под ред. В. М. Казакевича).</a:t>
            </a:r>
          </a:p>
          <a:p>
            <a:pPr marL="101600" indent="0" algn="ctr">
              <a:buNone/>
            </a:pPr>
            <a:r>
              <a:rPr lang="en-US" sz="1800" b="1" dirty="0">
                <a:solidFill>
                  <a:srgbClr val="C00000"/>
                </a:solidFill>
                <a:latin typeface="Times New Roman" pitchFamily="18" charset="0"/>
                <a:ea typeface="Calibri"/>
                <a:cs typeface="Times New Roman" pitchFamily="18" charset="0"/>
                <a:hlinkClick r:id="rId3"/>
              </a:rPr>
              <a:t>https://</a:t>
            </a:r>
            <a:r>
              <a:rPr lang="en-US" sz="1800" b="1" dirty="0" smtClean="0">
                <a:solidFill>
                  <a:srgbClr val="C00000"/>
                </a:solidFill>
                <a:latin typeface="Times New Roman" pitchFamily="18" charset="0"/>
                <a:ea typeface="Calibri"/>
                <a:cs typeface="Times New Roman" pitchFamily="18" charset="0"/>
                <a:hlinkClick r:id="rId3"/>
              </a:rPr>
              <a:t>www.youtube.com/watch?v=gQN8hGPTNbs</a:t>
            </a:r>
            <a:endParaRPr lang="ru-RU" sz="1800" b="1" dirty="0" smtClean="0">
              <a:solidFill>
                <a:srgbClr val="C0000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>
              <a:buClr>
                <a:srgbClr val="D26A50"/>
              </a:buClr>
            </a:pPr>
            <a:r>
              <a:rPr lang="ru-RU" sz="1800" b="1" dirty="0" smtClean="0">
                <a:solidFill>
                  <a:srgbClr val="707379"/>
                </a:solidFill>
                <a:latin typeface="Times New Roman" pitchFamily="18" charset="0"/>
                <a:cs typeface="Times New Roman" pitchFamily="18" charset="0"/>
              </a:rPr>
              <a:t>Полевые культуры </a:t>
            </a:r>
            <a:r>
              <a:rPr lang="ru-RU" sz="1800" b="1" dirty="0">
                <a:solidFill>
                  <a:srgbClr val="707379"/>
                </a:solidFill>
                <a:latin typeface="Times New Roman" pitchFamily="18" charset="0"/>
                <a:cs typeface="Times New Roman" pitchFamily="18" charset="0"/>
              </a:rPr>
              <a:t>(Технология. 5 класс: под ред. В. М. Казакевича</a:t>
            </a:r>
            <a:r>
              <a:rPr lang="ru-RU" sz="1800" b="1" dirty="0" smtClean="0">
                <a:solidFill>
                  <a:srgbClr val="707379"/>
                </a:solidFill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marL="101600" lvl="0" indent="0">
              <a:buClr>
                <a:srgbClr val="D26A50"/>
              </a:buClr>
              <a:buNone/>
            </a:pPr>
            <a:r>
              <a:rPr lang="en-US" sz="1800" b="1" dirty="0">
                <a:solidFill>
                  <a:srgbClr val="707379"/>
                </a:solidFill>
                <a:latin typeface="Times New Roman" pitchFamily="18" charset="0"/>
                <a:cs typeface="Times New Roman" pitchFamily="18" charset="0"/>
                <a:hlinkClick r:id="rId4"/>
              </a:rPr>
              <a:t>https://</a:t>
            </a:r>
            <a:r>
              <a:rPr lang="en-US" sz="1800" b="1" dirty="0" smtClean="0">
                <a:solidFill>
                  <a:srgbClr val="707379"/>
                </a:solidFill>
                <a:latin typeface="Times New Roman" pitchFamily="18" charset="0"/>
                <a:cs typeface="Times New Roman" pitchFamily="18" charset="0"/>
                <a:hlinkClick r:id="rId4"/>
              </a:rPr>
              <a:t>www.youtube.com/watch?v=BhIobGrW9wg</a:t>
            </a:r>
            <a:r>
              <a:rPr lang="ru-RU" sz="1800" b="1" dirty="0" smtClean="0">
                <a:solidFill>
                  <a:srgbClr val="707379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>
              <a:buClr>
                <a:srgbClr val="D26A50"/>
              </a:buClr>
            </a:pPr>
            <a:r>
              <a:rPr lang="ru-RU" sz="1800" b="1" dirty="0" smtClean="0">
                <a:solidFill>
                  <a:srgbClr val="707379"/>
                </a:solidFill>
                <a:latin typeface="Times New Roman" pitchFamily="18" charset="0"/>
                <a:cs typeface="Times New Roman" pitchFamily="18" charset="0"/>
              </a:rPr>
              <a:t>Плодово-ягодные </a:t>
            </a:r>
            <a:r>
              <a:rPr lang="ru-RU" sz="1800" b="1" dirty="0">
                <a:solidFill>
                  <a:srgbClr val="707379"/>
                </a:solidFill>
                <a:latin typeface="Times New Roman" pitchFamily="18" charset="0"/>
                <a:cs typeface="Times New Roman" pitchFamily="18" charset="0"/>
              </a:rPr>
              <a:t>культуры (Технология. 5 класс: под ред. В. М. Казакевича</a:t>
            </a:r>
            <a:r>
              <a:rPr lang="ru-RU" sz="1800" b="1" dirty="0" smtClean="0">
                <a:solidFill>
                  <a:srgbClr val="707379"/>
                </a:solidFill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marL="101600" lvl="0" indent="0">
              <a:buClr>
                <a:srgbClr val="D26A50"/>
              </a:buClr>
              <a:buNone/>
            </a:pPr>
            <a:r>
              <a:rPr lang="en-US" sz="1800" b="1" dirty="0">
                <a:solidFill>
                  <a:srgbClr val="707379"/>
                </a:solidFill>
                <a:latin typeface="Times New Roman" pitchFamily="18" charset="0"/>
                <a:cs typeface="Times New Roman" pitchFamily="18" charset="0"/>
                <a:hlinkClick r:id="rId5"/>
              </a:rPr>
              <a:t>https://</a:t>
            </a:r>
            <a:r>
              <a:rPr lang="en-US" sz="1800" b="1" dirty="0" smtClean="0">
                <a:solidFill>
                  <a:srgbClr val="707379"/>
                </a:solidFill>
                <a:latin typeface="Times New Roman" pitchFamily="18" charset="0"/>
                <a:cs typeface="Times New Roman" pitchFamily="18" charset="0"/>
                <a:hlinkClick r:id="rId5"/>
              </a:rPr>
              <a:t>www.youtube.com/watch?v=owVOYwn5x0k&amp;t=6s</a:t>
            </a:r>
            <a:r>
              <a:rPr lang="ru-RU" sz="1800" b="1" dirty="0" smtClean="0">
                <a:solidFill>
                  <a:srgbClr val="707379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>
              <a:buClr>
                <a:srgbClr val="D26A50"/>
              </a:buClr>
            </a:pPr>
            <a:r>
              <a:rPr lang="ru-RU" sz="1800" b="1" dirty="0" smtClean="0">
                <a:solidFill>
                  <a:srgbClr val="707379"/>
                </a:solidFill>
                <a:latin typeface="Times New Roman" pitchFamily="18" charset="0"/>
                <a:cs typeface="Times New Roman" pitchFamily="18" charset="0"/>
              </a:rPr>
              <a:t>Декоративные </a:t>
            </a:r>
            <a:r>
              <a:rPr lang="ru-RU" sz="1800" b="1" dirty="0">
                <a:solidFill>
                  <a:srgbClr val="707379"/>
                </a:solidFill>
                <a:latin typeface="Times New Roman" pitchFamily="18" charset="0"/>
                <a:cs typeface="Times New Roman" pitchFamily="18" charset="0"/>
              </a:rPr>
              <a:t>культуры (Технология. 5 класс: под ред. В. М. Казакевича</a:t>
            </a:r>
            <a:r>
              <a:rPr lang="ru-RU" sz="1800" b="1" dirty="0" smtClean="0">
                <a:solidFill>
                  <a:srgbClr val="707379"/>
                </a:solidFill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marL="101600" lvl="0" indent="0">
              <a:buClr>
                <a:srgbClr val="D26A50"/>
              </a:buClr>
              <a:buNone/>
            </a:pPr>
            <a:r>
              <a:rPr lang="en-US" sz="1800" b="1" dirty="0">
                <a:solidFill>
                  <a:srgbClr val="707379"/>
                </a:solidFill>
                <a:latin typeface="Times New Roman" pitchFamily="18" charset="0"/>
                <a:cs typeface="Times New Roman" pitchFamily="18" charset="0"/>
                <a:hlinkClick r:id="rId6"/>
              </a:rPr>
              <a:t>https://</a:t>
            </a:r>
            <a:r>
              <a:rPr lang="en-US" sz="1800" b="1" dirty="0" smtClean="0">
                <a:solidFill>
                  <a:srgbClr val="707379"/>
                </a:solidFill>
                <a:latin typeface="Times New Roman" pitchFamily="18" charset="0"/>
                <a:cs typeface="Times New Roman" pitchFamily="18" charset="0"/>
                <a:hlinkClick r:id="rId6"/>
              </a:rPr>
              <a:t>www.youtube.com/watch?v=nYvItjBVbdc</a:t>
            </a:r>
            <a:r>
              <a:rPr lang="ru-RU" sz="1800" b="1" dirty="0" smtClean="0">
                <a:solidFill>
                  <a:srgbClr val="70737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800" b="1" dirty="0">
              <a:solidFill>
                <a:srgbClr val="707379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buClr>
                <a:srgbClr val="D26A50"/>
              </a:buClr>
            </a:pPr>
            <a:endParaRPr lang="ru-RU" sz="1800" b="1" dirty="0">
              <a:solidFill>
                <a:srgbClr val="707379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buClr>
                <a:srgbClr val="D26A50"/>
              </a:buClr>
            </a:pPr>
            <a:endParaRPr lang="ru-RU" sz="1800" b="1" dirty="0">
              <a:solidFill>
                <a:srgbClr val="707379"/>
              </a:solidFill>
              <a:latin typeface="Times New Roman" pitchFamily="18" charset="0"/>
              <a:cs typeface="Times New Roman" pitchFamily="18" charset="0"/>
            </a:endParaRPr>
          </a:p>
          <a:p>
            <a:pPr marL="101600" indent="0" algn="ctr">
              <a:buNone/>
            </a:pPr>
            <a:endParaRPr lang="ru-RU" sz="1800" dirty="0">
              <a:solidFill>
                <a:srgbClr val="C00000"/>
              </a:solidFill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sp>
        <p:nvSpPr>
          <p:cNvPr id="154" name="Google Shape;154;p24"/>
          <p:cNvSpPr txBox="1">
            <a:spLocks noGrp="1"/>
          </p:cNvSpPr>
          <p:nvPr>
            <p:ph type="sldNum" idx="12"/>
          </p:nvPr>
        </p:nvSpPr>
        <p:spPr>
          <a:xfrm>
            <a:off x="8404384" y="46736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fld id="{00000000-1234-1234-1234-123412341234}" type="slidenum">
              <a:rPr lang="en">
                <a:solidFill>
                  <a:srgbClr val="D26A50"/>
                </a:solidFill>
              </a:rPr>
              <a:pPr/>
              <a:t>17</a:t>
            </a:fld>
            <a:endParaRPr>
              <a:solidFill>
                <a:srgbClr val="D26A50"/>
              </a:solidFill>
            </a:endParaRPr>
          </a:p>
        </p:txBody>
      </p:sp>
      <p:pic>
        <p:nvPicPr>
          <p:cNvPr id="155" name="Google Shape;155;p24"/>
          <p:cNvPicPr preferRelativeResize="0"/>
          <p:nvPr/>
        </p:nvPicPr>
        <p:blipFill rotWithShape="1">
          <a:blip r:embed="rId7">
            <a:alphaModFix/>
          </a:blip>
          <a:srcRect l="7362" r="3938"/>
          <a:stretch/>
        </p:blipFill>
        <p:spPr>
          <a:xfrm>
            <a:off x="5724128" y="597264"/>
            <a:ext cx="3971700" cy="3971700"/>
          </a:xfrm>
          <a:prstGeom prst="chord">
            <a:avLst>
              <a:gd name="adj1" fmla="val 2658481"/>
              <a:gd name="adj2" fmla="val 18942614"/>
            </a:avLst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03272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3"/>
          <p:cNvSpPr txBox="1">
            <a:spLocks noGrp="1"/>
          </p:cNvSpPr>
          <p:nvPr>
            <p:ph type="ctrTitle"/>
          </p:nvPr>
        </p:nvSpPr>
        <p:spPr>
          <a:xfrm>
            <a:off x="971600" y="1923678"/>
            <a:ext cx="7360333" cy="242165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/>
            <a:r>
              <a:rPr lang="ru-RU" sz="3600" u="sng" dirty="0" smtClean="0">
                <a:solidFill>
                  <a:srgbClr val="00B050"/>
                </a:solidFill>
                <a:latin typeface="Times New Roman"/>
                <a:ea typeface="Calibri"/>
              </a:rPr>
              <a:t>Тема урока</a:t>
            </a:r>
            <a:br>
              <a:rPr lang="ru-RU" sz="3600" u="sng" dirty="0" smtClean="0">
                <a:solidFill>
                  <a:srgbClr val="00B050"/>
                </a:solidFill>
                <a:latin typeface="Times New Roman"/>
                <a:ea typeface="Calibri"/>
              </a:rPr>
            </a:br>
            <a:r>
              <a:rPr lang="ru-RU" sz="4800" dirty="0" smtClean="0">
                <a:solidFill>
                  <a:srgbClr val="00B050"/>
                </a:solidFill>
                <a:latin typeface="Times New Roman"/>
                <a:ea typeface="Calibri"/>
              </a:rPr>
              <a:t>Исследования культурных</a:t>
            </a:r>
            <a:br>
              <a:rPr lang="ru-RU" sz="4800" dirty="0" smtClean="0">
                <a:solidFill>
                  <a:srgbClr val="00B050"/>
                </a:solidFill>
                <a:latin typeface="Times New Roman"/>
                <a:ea typeface="Calibri"/>
              </a:rPr>
            </a:br>
            <a:r>
              <a:rPr lang="ru-RU" sz="4800" dirty="0" smtClean="0">
                <a:solidFill>
                  <a:srgbClr val="00B050"/>
                </a:solidFill>
                <a:latin typeface="Times New Roman"/>
                <a:ea typeface="Calibri"/>
              </a:rPr>
              <a:t>растений</a:t>
            </a:r>
            <a:endParaRPr sz="4400" dirty="0">
              <a:solidFill>
                <a:srgbClr val="00B050"/>
              </a:solidFill>
            </a:endParaRPr>
          </a:p>
        </p:txBody>
      </p:sp>
      <p:sp>
        <p:nvSpPr>
          <p:cNvPr id="137" name="Google Shape;137;p23"/>
          <p:cNvSpPr txBox="1">
            <a:spLocks noGrp="1"/>
          </p:cNvSpPr>
          <p:nvPr>
            <p:ph type="sldNum" idx="4294967295"/>
          </p:nvPr>
        </p:nvSpPr>
        <p:spPr>
          <a:xfrm>
            <a:off x="8480577" y="4673644"/>
            <a:ext cx="452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fld id="{00000000-1234-1234-1234-123412341234}" type="slidenum">
              <a:rPr lang="en">
                <a:solidFill>
                  <a:srgbClr val="999999"/>
                </a:solidFill>
              </a:rPr>
              <a:pPr/>
              <a:t>18</a:t>
            </a:fld>
            <a:endParaRPr>
              <a:solidFill>
                <a:srgbClr val="999999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96205" y="600312"/>
            <a:ext cx="8151590" cy="5232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sz="2800" dirty="0">
                <a:latin typeface="Times New Roman" pitchFamily="18" charset="0"/>
                <a:cs typeface="Times New Roman" pitchFamily="18" charset="0"/>
                <a:hlinkClick r:id="rId3"/>
              </a:rPr>
              <a:t>https://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  <a:hlinkClick r:id="rId3"/>
              </a:rPr>
              <a:t>www.youtube.com/watch?v=AVAWVdK-mgY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9492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19</a:t>
            </a:fld>
            <a:endParaRPr lang="en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Рабочие листы – раздел «Растениеводство» 5 класс</a:t>
            </a:r>
            <a:endParaRPr lang="ru-RU" sz="1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543503"/>
            <a:ext cx="6984776" cy="3808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2.1 </a:t>
            </a:r>
            <a:r>
              <a:rPr lang="ru-RU" u="sng" dirty="0">
                <a:solidFill>
                  <a:srgbClr val="0000FF"/>
                </a:solidFill>
                <a:latin typeface="Times New Roman"/>
                <a:ea typeface="Calibri"/>
                <a:cs typeface="Times New Roman"/>
                <a:hlinkClick r:id="rId2"/>
              </a:rPr>
              <a:t>https://docs.google.com/document/d/12xBjqiSBjPSRzkFsVqhCoXAY_PV4ZAT4OeYo5B1naYM/edit?usp=sharing</a:t>
            </a:r>
            <a:endParaRPr lang="ru-RU" sz="11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</a:pPr>
            <a:r>
              <a:rPr lang="ru-RU" dirty="0">
                <a:latin typeface="Times New Roman"/>
                <a:ea typeface="Calibri"/>
                <a:cs typeface="Times New Roman"/>
              </a:rPr>
              <a:t> </a:t>
            </a:r>
            <a:endParaRPr lang="ru-RU" sz="11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2.2</a:t>
            </a:r>
            <a:endParaRPr lang="ru-RU" sz="11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</a:pPr>
            <a:r>
              <a:rPr lang="ru-RU" u="sng" dirty="0">
                <a:solidFill>
                  <a:srgbClr val="0000FF"/>
                </a:solidFill>
                <a:latin typeface="Times New Roman"/>
                <a:ea typeface="Calibri"/>
                <a:cs typeface="Times New Roman"/>
                <a:hlinkClick r:id="rId2"/>
              </a:rPr>
              <a:t>https://docs.google.com/document/d/12xBjqiSBjPSRzkFsVqhCoXAY_PV4ZAT4OeYo5B1naYM/edit?usp=sharing</a:t>
            </a:r>
            <a:r>
              <a:rPr lang="ru-RU" dirty="0">
                <a:latin typeface="Times New Roman"/>
                <a:ea typeface="Calibri"/>
                <a:cs typeface="Times New Roman"/>
              </a:rPr>
              <a:t> </a:t>
            </a:r>
            <a:endParaRPr lang="ru-RU" sz="11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 </a:t>
            </a:r>
            <a:endParaRPr lang="ru-RU" sz="11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2.3</a:t>
            </a:r>
            <a:endParaRPr lang="ru-RU" sz="11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</a:pPr>
            <a:r>
              <a:rPr lang="ru-RU" u="sng" dirty="0">
                <a:latin typeface="Times New Roman"/>
                <a:ea typeface="Times New Roman"/>
                <a:cs typeface="Times New Roman"/>
                <a:hlinkClick r:id="rId3"/>
              </a:rPr>
              <a:t>https://docs.google.com/document/d/1kEzWUOP-z131R7DjLvGJvX0tWlpNPXzw6XvKgB2HuvQ/edit?usp=sharing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 </a:t>
            </a:r>
            <a:endParaRPr lang="ru-RU" sz="11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 </a:t>
            </a:r>
            <a:endParaRPr lang="ru-RU" sz="11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2.4</a:t>
            </a:r>
            <a:endParaRPr lang="ru-RU" sz="11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</a:pPr>
            <a:r>
              <a:rPr lang="ru-RU" u="sng" dirty="0">
                <a:latin typeface="Times New Roman"/>
                <a:ea typeface="Times New Roman"/>
                <a:cs typeface="Times New Roman"/>
                <a:hlinkClick r:id="rId4"/>
              </a:rPr>
              <a:t>https://docs.google.com/document/d/1WmKmso_GBq3NRxQntYW01yD5U5v6zMwUag0Fy1St8Kw/edit?usp=sharing</a:t>
            </a:r>
            <a:endParaRPr lang="ru-RU" sz="11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115909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14"/>
          <p:cNvSpPr txBox="1">
            <a:spLocks noGrp="1"/>
          </p:cNvSpPr>
          <p:nvPr>
            <p:ph type="title"/>
          </p:nvPr>
        </p:nvSpPr>
        <p:spPr>
          <a:xfrm>
            <a:off x="614975" y="391350"/>
            <a:ext cx="6757800" cy="9195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/>
              <a:t>Профессиональная ориентация</a:t>
            </a:r>
            <a:endParaRPr dirty="0"/>
          </a:p>
        </p:txBody>
      </p:sp>
      <p:sp>
        <p:nvSpPr>
          <p:cNvPr id="165" name="Google Shape;165;p14"/>
          <p:cNvSpPr txBox="1">
            <a:spLocks noGrp="1"/>
          </p:cNvSpPr>
          <p:nvPr>
            <p:ph type="body" idx="1"/>
          </p:nvPr>
        </p:nvSpPr>
        <p:spPr>
          <a:xfrm>
            <a:off x="1043608" y="1635646"/>
            <a:ext cx="7136352" cy="2715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>
              <a:buClr>
                <a:schemeClr val="dk1"/>
              </a:buClr>
              <a:buSzPts val="1100"/>
              <a:buNone/>
            </a:pPr>
            <a:r>
              <a:rPr lang="ru-RU" sz="2800" dirty="0" err="1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А.Е.Голомшток</a:t>
            </a:r>
            <a:r>
              <a:rPr lang="ru-RU" sz="2800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определяет профессиональную ориентацию как систему общественного и педагогического воздействия на молодёжь в целях её подготовки к сознательному выбору профессии </a:t>
            </a:r>
            <a:r>
              <a:rPr lang="en" sz="28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7" name="Google Shape;167;p14"/>
          <p:cNvSpPr txBox="1">
            <a:spLocks noGrp="1"/>
          </p:cNvSpPr>
          <p:nvPr>
            <p:ph type="sldNum" idx="12"/>
          </p:nvPr>
        </p:nvSpPr>
        <p:spPr>
          <a:xfrm>
            <a:off x="0" y="4762400"/>
            <a:ext cx="381000" cy="3864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</a:t>
            </a:fld>
            <a:endParaRPr/>
          </a:p>
        </p:txBody>
      </p:sp>
      <p:grpSp>
        <p:nvGrpSpPr>
          <p:cNvPr id="168" name="Google Shape;168;p14"/>
          <p:cNvGrpSpPr/>
          <p:nvPr/>
        </p:nvGrpSpPr>
        <p:grpSpPr>
          <a:xfrm>
            <a:off x="8391681" y="301593"/>
            <a:ext cx="450753" cy="450708"/>
            <a:chOff x="3277794" y="2969995"/>
            <a:chExt cx="457200" cy="457200"/>
          </a:xfrm>
        </p:grpSpPr>
        <p:sp>
          <p:nvSpPr>
            <p:cNvPr id="169" name="Google Shape;169;p14"/>
            <p:cNvSpPr/>
            <p:nvPr/>
          </p:nvSpPr>
          <p:spPr>
            <a:xfrm>
              <a:off x="3277794" y="2969995"/>
              <a:ext cx="457200" cy="171450"/>
            </a:xfrm>
            <a:custGeom>
              <a:avLst/>
              <a:gdLst/>
              <a:ahLst/>
              <a:cxnLst/>
              <a:rect l="l" t="t" r="r" b="b"/>
              <a:pathLst>
                <a:path w="457200" h="171450" extrusionOk="0">
                  <a:moveTo>
                    <a:pt x="19050" y="104775"/>
                  </a:moveTo>
                  <a:lnTo>
                    <a:pt x="40005" y="104775"/>
                  </a:lnTo>
                  <a:cubicBezTo>
                    <a:pt x="48578" y="142875"/>
                    <a:pt x="82868" y="171450"/>
                    <a:pt x="123825" y="171450"/>
                  </a:cubicBezTo>
                  <a:cubicBezTo>
                    <a:pt x="164783" y="171450"/>
                    <a:pt x="199073" y="142875"/>
                    <a:pt x="207645" y="104775"/>
                  </a:cubicBezTo>
                  <a:lnTo>
                    <a:pt x="250508" y="104775"/>
                  </a:lnTo>
                  <a:cubicBezTo>
                    <a:pt x="259080" y="142875"/>
                    <a:pt x="293370" y="171450"/>
                    <a:pt x="334328" y="171450"/>
                  </a:cubicBezTo>
                  <a:cubicBezTo>
                    <a:pt x="375285" y="171450"/>
                    <a:pt x="409575" y="142875"/>
                    <a:pt x="418148" y="104775"/>
                  </a:cubicBezTo>
                  <a:lnTo>
                    <a:pt x="438150" y="104775"/>
                  </a:lnTo>
                  <a:cubicBezTo>
                    <a:pt x="448628" y="104775"/>
                    <a:pt x="457200" y="96203"/>
                    <a:pt x="457200" y="85725"/>
                  </a:cubicBezTo>
                  <a:cubicBezTo>
                    <a:pt x="457200" y="75248"/>
                    <a:pt x="448628" y="66675"/>
                    <a:pt x="438150" y="66675"/>
                  </a:cubicBezTo>
                  <a:lnTo>
                    <a:pt x="417195" y="66675"/>
                  </a:lnTo>
                  <a:cubicBezTo>
                    <a:pt x="408623" y="28575"/>
                    <a:pt x="374333" y="0"/>
                    <a:pt x="333375" y="0"/>
                  </a:cubicBezTo>
                  <a:cubicBezTo>
                    <a:pt x="292418" y="0"/>
                    <a:pt x="258128" y="28575"/>
                    <a:pt x="249555" y="66675"/>
                  </a:cubicBezTo>
                  <a:lnTo>
                    <a:pt x="206693" y="66675"/>
                  </a:lnTo>
                  <a:cubicBezTo>
                    <a:pt x="198120" y="28575"/>
                    <a:pt x="163830" y="0"/>
                    <a:pt x="122873" y="0"/>
                  </a:cubicBezTo>
                  <a:cubicBezTo>
                    <a:pt x="81915" y="0"/>
                    <a:pt x="48578" y="28575"/>
                    <a:pt x="40005" y="66675"/>
                  </a:cubicBezTo>
                  <a:lnTo>
                    <a:pt x="19050" y="66675"/>
                  </a:lnTo>
                  <a:cubicBezTo>
                    <a:pt x="8573" y="66675"/>
                    <a:pt x="0" y="75248"/>
                    <a:pt x="0" y="85725"/>
                  </a:cubicBezTo>
                  <a:cubicBezTo>
                    <a:pt x="0" y="96203"/>
                    <a:pt x="8573" y="104775"/>
                    <a:pt x="19050" y="104775"/>
                  </a:cubicBezTo>
                  <a:close/>
                  <a:moveTo>
                    <a:pt x="289560" y="66675"/>
                  </a:moveTo>
                  <a:cubicBezTo>
                    <a:pt x="297180" y="49530"/>
                    <a:pt x="314325" y="38100"/>
                    <a:pt x="333375" y="38100"/>
                  </a:cubicBezTo>
                  <a:cubicBezTo>
                    <a:pt x="352425" y="38100"/>
                    <a:pt x="369570" y="49530"/>
                    <a:pt x="377190" y="66675"/>
                  </a:cubicBezTo>
                  <a:cubicBezTo>
                    <a:pt x="379095" y="72390"/>
                    <a:pt x="381000" y="79058"/>
                    <a:pt x="381000" y="85725"/>
                  </a:cubicBezTo>
                  <a:cubicBezTo>
                    <a:pt x="381000" y="92393"/>
                    <a:pt x="379095" y="99060"/>
                    <a:pt x="377190" y="104775"/>
                  </a:cubicBezTo>
                  <a:cubicBezTo>
                    <a:pt x="369570" y="121920"/>
                    <a:pt x="353378" y="133350"/>
                    <a:pt x="333375" y="133350"/>
                  </a:cubicBezTo>
                  <a:cubicBezTo>
                    <a:pt x="313373" y="133350"/>
                    <a:pt x="297180" y="121920"/>
                    <a:pt x="289560" y="104775"/>
                  </a:cubicBezTo>
                  <a:cubicBezTo>
                    <a:pt x="287655" y="99060"/>
                    <a:pt x="285750" y="92393"/>
                    <a:pt x="285750" y="85725"/>
                  </a:cubicBezTo>
                  <a:cubicBezTo>
                    <a:pt x="285750" y="79058"/>
                    <a:pt x="287655" y="72390"/>
                    <a:pt x="289560" y="66675"/>
                  </a:cubicBezTo>
                  <a:close/>
                  <a:moveTo>
                    <a:pt x="80010" y="66675"/>
                  </a:moveTo>
                  <a:cubicBezTo>
                    <a:pt x="87630" y="49530"/>
                    <a:pt x="104775" y="38100"/>
                    <a:pt x="123825" y="38100"/>
                  </a:cubicBezTo>
                  <a:cubicBezTo>
                    <a:pt x="142875" y="38100"/>
                    <a:pt x="160020" y="49530"/>
                    <a:pt x="167640" y="66675"/>
                  </a:cubicBezTo>
                  <a:cubicBezTo>
                    <a:pt x="169545" y="72390"/>
                    <a:pt x="171450" y="79058"/>
                    <a:pt x="171450" y="85725"/>
                  </a:cubicBezTo>
                  <a:cubicBezTo>
                    <a:pt x="171450" y="92393"/>
                    <a:pt x="169545" y="99060"/>
                    <a:pt x="167640" y="104775"/>
                  </a:cubicBezTo>
                  <a:cubicBezTo>
                    <a:pt x="160020" y="121920"/>
                    <a:pt x="143828" y="133350"/>
                    <a:pt x="123825" y="133350"/>
                  </a:cubicBezTo>
                  <a:cubicBezTo>
                    <a:pt x="103823" y="133350"/>
                    <a:pt x="87630" y="121920"/>
                    <a:pt x="80010" y="104775"/>
                  </a:cubicBezTo>
                  <a:cubicBezTo>
                    <a:pt x="78105" y="99060"/>
                    <a:pt x="76200" y="92393"/>
                    <a:pt x="76200" y="85725"/>
                  </a:cubicBezTo>
                  <a:cubicBezTo>
                    <a:pt x="76200" y="79058"/>
                    <a:pt x="78105" y="72390"/>
                    <a:pt x="80010" y="66675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19050" dir="5400000" algn="bl" rotWithShape="0">
                <a:schemeClr val="dk1">
                  <a:alpha val="15000"/>
                </a:scheme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0" name="Google Shape;170;p14"/>
            <p:cNvSpPr/>
            <p:nvPr/>
          </p:nvSpPr>
          <p:spPr>
            <a:xfrm>
              <a:off x="3430194" y="3189070"/>
              <a:ext cx="304800" cy="238125"/>
            </a:xfrm>
            <a:custGeom>
              <a:avLst/>
              <a:gdLst/>
              <a:ahLst/>
              <a:cxnLst/>
              <a:rect l="l" t="t" r="r" b="b"/>
              <a:pathLst>
                <a:path w="304800" h="238125" extrusionOk="0">
                  <a:moveTo>
                    <a:pt x="295275" y="0"/>
                  </a:moveTo>
                  <a:lnTo>
                    <a:pt x="9525" y="0"/>
                  </a:lnTo>
                  <a:cubicBezTo>
                    <a:pt x="4763" y="0"/>
                    <a:pt x="0" y="4763"/>
                    <a:pt x="0" y="9525"/>
                  </a:cubicBezTo>
                  <a:lnTo>
                    <a:pt x="0" y="47625"/>
                  </a:lnTo>
                  <a:lnTo>
                    <a:pt x="142875" y="47625"/>
                  </a:lnTo>
                  <a:cubicBezTo>
                    <a:pt x="159068" y="47625"/>
                    <a:pt x="171450" y="60007"/>
                    <a:pt x="171450" y="76200"/>
                  </a:cubicBezTo>
                  <a:lnTo>
                    <a:pt x="171450" y="238125"/>
                  </a:lnTo>
                  <a:lnTo>
                    <a:pt x="304800" y="238125"/>
                  </a:lnTo>
                  <a:lnTo>
                    <a:pt x="304800" y="9525"/>
                  </a:lnTo>
                  <a:cubicBezTo>
                    <a:pt x="304800" y="4763"/>
                    <a:pt x="300038" y="0"/>
                    <a:pt x="29527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19050" dir="5400000" algn="bl" rotWithShape="0">
                <a:schemeClr val="dk1">
                  <a:alpha val="15000"/>
                </a:scheme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1" name="Google Shape;171;p14"/>
            <p:cNvSpPr/>
            <p:nvPr/>
          </p:nvSpPr>
          <p:spPr>
            <a:xfrm>
              <a:off x="3277794" y="3255745"/>
              <a:ext cx="304800" cy="171450"/>
            </a:xfrm>
            <a:custGeom>
              <a:avLst/>
              <a:gdLst/>
              <a:ahLst/>
              <a:cxnLst/>
              <a:rect l="l" t="t" r="r" b="b"/>
              <a:pathLst>
                <a:path w="304800" h="171450" extrusionOk="0">
                  <a:moveTo>
                    <a:pt x="285750" y="0"/>
                  </a:moveTo>
                  <a:lnTo>
                    <a:pt x="19050" y="0"/>
                  </a:lnTo>
                  <a:cubicBezTo>
                    <a:pt x="8573" y="0"/>
                    <a:pt x="0" y="8572"/>
                    <a:pt x="0" y="19050"/>
                  </a:cubicBezTo>
                  <a:lnTo>
                    <a:pt x="0" y="170498"/>
                  </a:lnTo>
                  <a:cubicBezTo>
                    <a:pt x="0" y="170498"/>
                    <a:pt x="0" y="170498"/>
                    <a:pt x="953" y="171450"/>
                  </a:cubicBezTo>
                  <a:lnTo>
                    <a:pt x="304800" y="171450"/>
                  </a:lnTo>
                  <a:lnTo>
                    <a:pt x="304800" y="171450"/>
                  </a:lnTo>
                  <a:lnTo>
                    <a:pt x="304800" y="19050"/>
                  </a:lnTo>
                  <a:cubicBezTo>
                    <a:pt x="304800" y="8572"/>
                    <a:pt x="296228" y="0"/>
                    <a:pt x="285750" y="0"/>
                  </a:cubicBezTo>
                  <a:close/>
                  <a:moveTo>
                    <a:pt x="242888" y="142875"/>
                  </a:moveTo>
                  <a:lnTo>
                    <a:pt x="61913" y="142875"/>
                  </a:lnTo>
                  <a:cubicBezTo>
                    <a:pt x="54293" y="142875"/>
                    <a:pt x="47625" y="136208"/>
                    <a:pt x="47625" y="128588"/>
                  </a:cubicBezTo>
                  <a:cubicBezTo>
                    <a:pt x="47625" y="120968"/>
                    <a:pt x="54293" y="114300"/>
                    <a:pt x="61913" y="114300"/>
                  </a:cubicBezTo>
                  <a:lnTo>
                    <a:pt x="242888" y="114300"/>
                  </a:lnTo>
                  <a:cubicBezTo>
                    <a:pt x="250508" y="114300"/>
                    <a:pt x="257175" y="120968"/>
                    <a:pt x="257175" y="128588"/>
                  </a:cubicBezTo>
                  <a:cubicBezTo>
                    <a:pt x="257175" y="136208"/>
                    <a:pt x="250508" y="142875"/>
                    <a:pt x="242888" y="142875"/>
                  </a:cubicBezTo>
                  <a:close/>
                  <a:moveTo>
                    <a:pt x="242888" y="85725"/>
                  </a:moveTo>
                  <a:lnTo>
                    <a:pt x="61913" y="85725"/>
                  </a:lnTo>
                  <a:cubicBezTo>
                    <a:pt x="54293" y="85725"/>
                    <a:pt x="47625" y="79057"/>
                    <a:pt x="47625" y="71438"/>
                  </a:cubicBezTo>
                  <a:cubicBezTo>
                    <a:pt x="47625" y="63818"/>
                    <a:pt x="54293" y="57150"/>
                    <a:pt x="61913" y="57150"/>
                  </a:cubicBezTo>
                  <a:lnTo>
                    <a:pt x="242888" y="57150"/>
                  </a:lnTo>
                  <a:cubicBezTo>
                    <a:pt x="250508" y="57150"/>
                    <a:pt x="257175" y="63818"/>
                    <a:pt x="257175" y="71438"/>
                  </a:cubicBezTo>
                  <a:cubicBezTo>
                    <a:pt x="257175" y="79057"/>
                    <a:pt x="250508" y="85725"/>
                    <a:pt x="242888" y="85725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19050" dir="5400000" algn="bl" rotWithShape="0">
                <a:schemeClr val="dk1">
                  <a:alpha val="15000"/>
                </a:scheme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3" y="391350"/>
            <a:ext cx="6545191" cy="668232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just">
              <a:lnSpc>
                <a:spcPct val="115000"/>
              </a:lnSpc>
              <a:spcAft>
                <a:spcPts val="750"/>
              </a:spcAft>
            </a:pPr>
            <a:r>
              <a:rPr lang="ru-RU" sz="2000" u="sng" dirty="0" smtClean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  <a:hlinkClick r:id="rId2"/>
              </a:rPr>
              <a:t/>
            </a:r>
            <a:br>
              <a:rPr lang="ru-RU" sz="2000" u="sng" dirty="0" smtClean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  <a:hlinkClick r:id="rId2"/>
              </a:rPr>
            </a:br>
            <a:r>
              <a:rPr lang="ru-RU" sz="2000" u="sng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  <a:hlinkClick r:id="rId2"/>
              </a:rPr>
              <a:t/>
            </a:r>
            <a:br>
              <a:rPr lang="ru-RU" sz="2000" u="sng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  <a:hlinkClick r:id="rId2"/>
              </a:rPr>
            </a:br>
            <a:r>
              <a:rPr lang="ru-RU" sz="2000" b="1" u="sng" dirty="0" smtClean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  <a:hlinkClick r:id="rId2"/>
              </a:rPr>
              <a:t>https</a:t>
            </a:r>
            <a:r>
              <a:rPr lang="ru-RU" sz="2000" b="1" u="sng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  <a:hlinkClick r:id="rId2"/>
              </a:rPr>
              <a:t>://www.youtube.com/watch?v=lmmZB6AzShk&amp;t=1s</a:t>
            </a:r>
            <a:r>
              <a:rPr lang="ru-RU" sz="2000" b="1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400" dirty="0">
                <a:latin typeface="Calibri"/>
                <a:ea typeface="Calibri"/>
                <a:cs typeface="Times New Roman"/>
              </a:rPr>
              <a:t/>
            </a:r>
            <a:br>
              <a:rPr lang="ru-RU" sz="2400" dirty="0">
                <a:latin typeface="Calibri"/>
                <a:ea typeface="Calibri"/>
                <a:cs typeface="Times New Roman"/>
              </a:rPr>
            </a:b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>
                <a:solidFill>
                  <a:srgbClr val="748394"/>
                </a:solidFill>
              </a:rPr>
              <a:pPr/>
              <a:t>20</a:t>
            </a:fld>
            <a:endParaRPr lang="en">
              <a:solidFill>
                <a:srgbClr val="748394"/>
              </a:solidFill>
            </a:endParaRPr>
          </a:p>
        </p:txBody>
      </p:sp>
      <p:pic>
        <p:nvPicPr>
          <p:cNvPr id="2050" name="Picture 2" descr="C:\Users\942\Downloads\Снимо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419622"/>
            <a:ext cx="5688632" cy="3529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2879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b="1" i="1" dirty="0">
                <a:solidFill>
                  <a:schemeClr val="bg1"/>
                </a:solidFill>
                <a:latin typeface="Times New Roman"/>
                <a:ea typeface="Times New Roman"/>
              </a:rPr>
              <a:t>Виртуальная экскурсия «Сорта культурных растений Тульской области</a:t>
            </a:r>
            <a:r>
              <a:rPr lang="ru-RU" sz="2400" b="1" i="1" dirty="0" smtClean="0">
                <a:solidFill>
                  <a:schemeClr val="bg1"/>
                </a:solidFill>
                <a:latin typeface="Times New Roman"/>
                <a:ea typeface="Times New Roman"/>
              </a:rPr>
              <a:t>»</a:t>
            </a:r>
            <a:r>
              <a:rPr lang="ru-RU" sz="2400" b="1" i="1" dirty="0">
                <a:solidFill>
                  <a:schemeClr val="bg1"/>
                </a:solidFill>
                <a:latin typeface="Times New Roman"/>
                <a:ea typeface="Times New Roman"/>
              </a:rPr>
              <a:t/>
            </a:r>
            <a:br>
              <a:rPr lang="ru-RU" sz="2400" b="1" i="1" dirty="0">
                <a:solidFill>
                  <a:schemeClr val="bg1"/>
                </a:solidFill>
                <a:latin typeface="Times New Roman"/>
                <a:ea typeface="Times New Roman"/>
              </a:rPr>
            </a:b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9552" y="1270579"/>
            <a:ext cx="8424936" cy="3173379"/>
          </a:xfrm>
        </p:spPr>
        <p:txBody>
          <a:bodyPr/>
          <a:lstStyle/>
          <a:p>
            <a:pPr marL="76200" indent="0" algn="ctr">
              <a:buNone/>
            </a:pPr>
            <a:r>
              <a:rPr lang="ru-RU" u="sng" dirty="0" smtClean="0">
                <a:solidFill>
                  <a:srgbClr val="0000FF"/>
                </a:solidFill>
                <a:latin typeface="Times New Roman"/>
                <a:ea typeface="Calibri"/>
                <a:cs typeface="Times New Roman"/>
                <a:hlinkClick r:id="rId2"/>
              </a:rPr>
              <a:t>https</a:t>
            </a:r>
            <a:r>
              <a:rPr lang="ru-RU" u="sng" dirty="0">
                <a:solidFill>
                  <a:srgbClr val="0000FF"/>
                </a:solidFill>
                <a:latin typeface="Times New Roman"/>
                <a:ea typeface="Calibri"/>
                <a:cs typeface="Times New Roman"/>
                <a:hlinkClick r:id="rId2"/>
              </a:rPr>
              <a:t>://app.emaze.com/@</a:t>
            </a:r>
            <a:r>
              <a:rPr lang="ru-RU" u="sng" dirty="0" smtClean="0">
                <a:solidFill>
                  <a:srgbClr val="0000FF"/>
                </a:solidFill>
                <a:latin typeface="Times New Roman"/>
                <a:ea typeface="Calibri"/>
                <a:cs typeface="Times New Roman"/>
                <a:hlinkClick r:id="rId2"/>
              </a:rPr>
              <a:t>AOQICIORI/birthday-party</a:t>
            </a:r>
            <a:endParaRPr lang="ru-RU" u="sng" dirty="0" smtClean="0">
              <a:solidFill>
                <a:srgbClr val="0000FF"/>
              </a:solidFill>
              <a:latin typeface="Times New Roman"/>
              <a:ea typeface="Calibri"/>
              <a:cs typeface="Times New Roman"/>
            </a:endParaRPr>
          </a:p>
          <a:p>
            <a:pPr marL="76200" indent="0" algn="ctr">
              <a:buNone/>
            </a:pPr>
            <a:endParaRPr lang="ru-RU" u="sng" dirty="0" smtClean="0">
              <a:solidFill>
                <a:srgbClr val="0000FF"/>
              </a:solidFill>
              <a:latin typeface="Times New Roman"/>
              <a:ea typeface="Calibri"/>
              <a:cs typeface="Times New Roman"/>
            </a:endParaRPr>
          </a:p>
          <a:p>
            <a:pPr marL="76200" indent="0" algn="r">
              <a:buNone/>
            </a:pPr>
            <a:r>
              <a:rPr lang="ru-RU" sz="4000" u="sng" dirty="0">
                <a:solidFill>
                  <a:srgbClr val="0000FF"/>
                </a:solidFill>
                <a:latin typeface="Times New Roman"/>
                <a:ea typeface="Calibri"/>
                <a:cs typeface="Times New Roman"/>
                <a:hlinkClick r:id="rId2"/>
              </a:rPr>
              <a:t>emaze.com</a:t>
            </a:r>
            <a:endParaRPr lang="ru-RU" sz="4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>
                <a:solidFill>
                  <a:srgbClr val="748394"/>
                </a:solidFill>
              </a:rPr>
              <a:pPr/>
              <a:t>21</a:t>
            </a:fld>
            <a:endParaRPr lang="en">
              <a:solidFill>
                <a:srgbClr val="748394"/>
              </a:solidFill>
            </a:endParaRPr>
          </a:p>
        </p:txBody>
      </p:sp>
      <p:pic>
        <p:nvPicPr>
          <p:cNvPr id="3074" name="Picture 2" descr="C:\Users\942\Downloads\Снимок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51670"/>
            <a:ext cx="5842720" cy="3163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4053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dirty="0" smtClean="0"/>
              <a:t>Спасибо за внимание!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26804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14"/>
          <p:cNvSpPr txBox="1">
            <a:spLocks noGrp="1"/>
          </p:cNvSpPr>
          <p:nvPr>
            <p:ph type="title"/>
          </p:nvPr>
        </p:nvSpPr>
        <p:spPr>
          <a:xfrm>
            <a:off x="614975" y="391350"/>
            <a:ext cx="6757800" cy="9195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/>
              <a:t>Профессиональная ориентация</a:t>
            </a:r>
            <a:endParaRPr dirty="0"/>
          </a:p>
        </p:txBody>
      </p:sp>
      <p:sp>
        <p:nvSpPr>
          <p:cNvPr id="165" name="Google Shape;165;p14"/>
          <p:cNvSpPr txBox="1">
            <a:spLocks noGrp="1"/>
          </p:cNvSpPr>
          <p:nvPr>
            <p:ph type="body" idx="1"/>
          </p:nvPr>
        </p:nvSpPr>
        <p:spPr>
          <a:xfrm>
            <a:off x="179512" y="1419622"/>
            <a:ext cx="8662922" cy="2859616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>
              <a:buClr>
                <a:schemeClr val="dk1"/>
              </a:buClr>
              <a:buSzPts val="1100"/>
              <a:buNone/>
            </a:pPr>
            <a:r>
              <a:rPr lang="ru-RU" sz="2400" dirty="0" err="1" smtClean="0">
                <a:solidFill>
                  <a:srgbClr val="000000"/>
                </a:solidFill>
                <a:latin typeface="Times New Roman"/>
                <a:ea typeface="Calibri"/>
              </a:rPr>
              <a:t>И.Н.Назимов</a:t>
            </a:r>
            <a:r>
              <a:rPr lang="ru-RU" sz="2400" dirty="0" smtClean="0">
                <a:solidFill>
                  <a:srgbClr val="000000"/>
                </a:solidFill>
                <a:latin typeface="Times New Roman"/>
                <a:ea typeface="Calibri"/>
              </a:rPr>
              <a:t>: </a:t>
            </a:r>
            <a:r>
              <a:rPr lang="ru-RU" sz="2400" dirty="0">
                <a:solidFill>
                  <a:srgbClr val="000000"/>
                </a:solidFill>
                <a:latin typeface="Times New Roman"/>
                <a:ea typeface="Calibri"/>
              </a:rPr>
              <a:t>«Профориентация и её важнейшая составная часть – профотбор – это научно обоснованная система методов и средств воздействия на обучающихся и трудоустраивающихся лиц, способствующая их своевременному привлечению в различные области народного хозяйства, рациональной расстановке, эффективному использованию и закреплению по месту работы на основе объективной оценки и учёта склонностей, способностей и индивидуальных качеств каждого человека» </a:t>
            </a:r>
            <a:endParaRPr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7" name="Google Shape;167;p14"/>
          <p:cNvSpPr txBox="1">
            <a:spLocks noGrp="1"/>
          </p:cNvSpPr>
          <p:nvPr>
            <p:ph type="sldNum" idx="12"/>
          </p:nvPr>
        </p:nvSpPr>
        <p:spPr>
          <a:xfrm>
            <a:off x="0" y="4762400"/>
            <a:ext cx="381000" cy="3864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fld id="{00000000-1234-1234-1234-123412341234}" type="slidenum">
              <a:rPr lang="en">
                <a:solidFill>
                  <a:srgbClr val="748394"/>
                </a:solidFill>
              </a:rPr>
              <a:pPr/>
              <a:t>3</a:t>
            </a:fld>
            <a:endParaRPr>
              <a:solidFill>
                <a:srgbClr val="748394"/>
              </a:solidFill>
            </a:endParaRPr>
          </a:p>
        </p:txBody>
      </p:sp>
      <p:grpSp>
        <p:nvGrpSpPr>
          <p:cNvPr id="168" name="Google Shape;168;p14"/>
          <p:cNvGrpSpPr/>
          <p:nvPr/>
        </p:nvGrpSpPr>
        <p:grpSpPr>
          <a:xfrm>
            <a:off x="8391681" y="301593"/>
            <a:ext cx="450753" cy="450708"/>
            <a:chOff x="3277794" y="2969995"/>
            <a:chExt cx="457200" cy="457200"/>
          </a:xfrm>
        </p:grpSpPr>
        <p:sp>
          <p:nvSpPr>
            <p:cNvPr id="169" name="Google Shape;169;p14"/>
            <p:cNvSpPr/>
            <p:nvPr/>
          </p:nvSpPr>
          <p:spPr>
            <a:xfrm>
              <a:off x="3277794" y="2969995"/>
              <a:ext cx="457200" cy="171450"/>
            </a:xfrm>
            <a:custGeom>
              <a:avLst/>
              <a:gdLst/>
              <a:ahLst/>
              <a:cxnLst/>
              <a:rect l="l" t="t" r="r" b="b"/>
              <a:pathLst>
                <a:path w="457200" h="171450" extrusionOk="0">
                  <a:moveTo>
                    <a:pt x="19050" y="104775"/>
                  </a:moveTo>
                  <a:lnTo>
                    <a:pt x="40005" y="104775"/>
                  </a:lnTo>
                  <a:cubicBezTo>
                    <a:pt x="48578" y="142875"/>
                    <a:pt x="82868" y="171450"/>
                    <a:pt x="123825" y="171450"/>
                  </a:cubicBezTo>
                  <a:cubicBezTo>
                    <a:pt x="164783" y="171450"/>
                    <a:pt x="199073" y="142875"/>
                    <a:pt x="207645" y="104775"/>
                  </a:cubicBezTo>
                  <a:lnTo>
                    <a:pt x="250508" y="104775"/>
                  </a:lnTo>
                  <a:cubicBezTo>
                    <a:pt x="259080" y="142875"/>
                    <a:pt x="293370" y="171450"/>
                    <a:pt x="334328" y="171450"/>
                  </a:cubicBezTo>
                  <a:cubicBezTo>
                    <a:pt x="375285" y="171450"/>
                    <a:pt x="409575" y="142875"/>
                    <a:pt x="418148" y="104775"/>
                  </a:cubicBezTo>
                  <a:lnTo>
                    <a:pt x="438150" y="104775"/>
                  </a:lnTo>
                  <a:cubicBezTo>
                    <a:pt x="448628" y="104775"/>
                    <a:pt x="457200" y="96203"/>
                    <a:pt x="457200" y="85725"/>
                  </a:cubicBezTo>
                  <a:cubicBezTo>
                    <a:pt x="457200" y="75248"/>
                    <a:pt x="448628" y="66675"/>
                    <a:pt x="438150" y="66675"/>
                  </a:cubicBezTo>
                  <a:lnTo>
                    <a:pt x="417195" y="66675"/>
                  </a:lnTo>
                  <a:cubicBezTo>
                    <a:pt x="408623" y="28575"/>
                    <a:pt x="374333" y="0"/>
                    <a:pt x="333375" y="0"/>
                  </a:cubicBezTo>
                  <a:cubicBezTo>
                    <a:pt x="292418" y="0"/>
                    <a:pt x="258128" y="28575"/>
                    <a:pt x="249555" y="66675"/>
                  </a:cubicBezTo>
                  <a:lnTo>
                    <a:pt x="206693" y="66675"/>
                  </a:lnTo>
                  <a:cubicBezTo>
                    <a:pt x="198120" y="28575"/>
                    <a:pt x="163830" y="0"/>
                    <a:pt x="122873" y="0"/>
                  </a:cubicBezTo>
                  <a:cubicBezTo>
                    <a:pt x="81915" y="0"/>
                    <a:pt x="48578" y="28575"/>
                    <a:pt x="40005" y="66675"/>
                  </a:cubicBezTo>
                  <a:lnTo>
                    <a:pt x="19050" y="66675"/>
                  </a:lnTo>
                  <a:cubicBezTo>
                    <a:pt x="8573" y="66675"/>
                    <a:pt x="0" y="75248"/>
                    <a:pt x="0" y="85725"/>
                  </a:cubicBezTo>
                  <a:cubicBezTo>
                    <a:pt x="0" y="96203"/>
                    <a:pt x="8573" y="104775"/>
                    <a:pt x="19050" y="104775"/>
                  </a:cubicBezTo>
                  <a:close/>
                  <a:moveTo>
                    <a:pt x="289560" y="66675"/>
                  </a:moveTo>
                  <a:cubicBezTo>
                    <a:pt x="297180" y="49530"/>
                    <a:pt x="314325" y="38100"/>
                    <a:pt x="333375" y="38100"/>
                  </a:cubicBezTo>
                  <a:cubicBezTo>
                    <a:pt x="352425" y="38100"/>
                    <a:pt x="369570" y="49530"/>
                    <a:pt x="377190" y="66675"/>
                  </a:cubicBezTo>
                  <a:cubicBezTo>
                    <a:pt x="379095" y="72390"/>
                    <a:pt x="381000" y="79058"/>
                    <a:pt x="381000" y="85725"/>
                  </a:cubicBezTo>
                  <a:cubicBezTo>
                    <a:pt x="381000" y="92393"/>
                    <a:pt x="379095" y="99060"/>
                    <a:pt x="377190" y="104775"/>
                  </a:cubicBezTo>
                  <a:cubicBezTo>
                    <a:pt x="369570" y="121920"/>
                    <a:pt x="353378" y="133350"/>
                    <a:pt x="333375" y="133350"/>
                  </a:cubicBezTo>
                  <a:cubicBezTo>
                    <a:pt x="313373" y="133350"/>
                    <a:pt x="297180" y="121920"/>
                    <a:pt x="289560" y="104775"/>
                  </a:cubicBezTo>
                  <a:cubicBezTo>
                    <a:pt x="287655" y="99060"/>
                    <a:pt x="285750" y="92393"/>
                    <a:pt x="285750" y="85725"/>
                  </a:cubicBezTo>
                  <a:cubicBezTo>
                    <a:pt x="285750" y="79058"/>
                    <a:pt x="287655" y="72390"/>
                    <a:pt x="289560" y="66675"/>
                  </a:cubicBezTo>
                  <a:close/>
                  <a:moveTo>
                    <a:pt x="80010" y="66675"/>
                  </a:moveTo>
                  <a:cubicBezTo>
                    <a:pt x="87630" y="49530"/>
                    <a:pt x="104775" y="38100"/>
                    <a:pt x="123825" y="38100"/>
                  </a:cubicBezTo>
                  <a:cubicBezTo>
                    <a:pt x="142875" y="38100"/>
                    <a:pt x="160020" y="49530"/>
                    <a:pt x="167640" y="66675"/>
                  </a:cubicBezTo>
                  <a:cubicBezTo>
                    <a:pt x="169545" y="72390"/>
                    <a:pt x="171450" y="79058"/>
                    <a:pt x="171450" y="85725"/>
                  </a:cubicBezTo>
                  <a:cubicBezTo>
                    <a:pt x="171450" y="92393"/>
                    <a:pt x="169545" y="99060"/>
                    <a:pt x="167640" y="104775"/>
                  </a:cubicBezTo>
                  <a:cubicBezTo>
                    <a:pt x="160020" y="121920"/>
                    <a:pt x="143828" y="133350"/>
                    <a:pt x="123825" y="133350"/>
                  </a:cubicBezTo>
                  <a:cubicBezTo>
                    <a:pt x="103823" y="133350"/>
                    <a:pt x="87630" y="121920"/>
                    <a:pt x="80010" y="104775"/>
                  </a:cubicBezTo>
                  <a:cubicBezTo>
                    <a:pt x="78105" y="99060"/>
                    <a:pt x="76200" y="92393"/>
                    <a:pt x="76200" y="85725"/>
                  </a:cubicBezTo>
                  <a:cubicBezTo>
                    <a:pt x="76200" y="79058"/>
                    <a:pt x="78105" y="72390"/>
                    <a:pt x="80010" y="66675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19050" dir="5400000" algn="bl" rotWithShape="0">
                <a:schemeClr val="dk1">
                  <a:alpha val="15000"/>
                </a:scheme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 sz="1800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0" name="Google Shape;170;p14"/>
            <p:cNvSpPr/>
            <p:nvPr/>
          </p:nvSpPr>
          <p:spPr>
            <a:xfrm>
              <a:off x="3430194" y="3189070"/>
              <a:ext cx="304800" cy="238125"/>
            </a:xfrm>
            <a:custGeom>
              <a:avLst/>
              <a:gdLst/>
              <a:ahLst/>
              <a:cxnLst/>
              <a:rect l="l" t="t" r="r" b="b"/>
              <a:pathLst>
                <a:path w="304800" h="238125" extrusionOk="0">
                  <a:moveTo>
                    <a:pt x="295275" y="0"/>
                  </a:moveTo>
                  <a:lnTo>
                    <a:pt x="9525" y="0"/>
                  </a:lnTo>
                  <a:cubicBezTo>
                    <a:pt x="4763" y="0"/>
                    <a:pt x="0" y="4763"/>
                    <a:pt x="0" y="9525"/>
                  </a:cubicBezTo>
                  <a:lnTo>
                    <a:pt x="0" y="47625"/>
                  </a:lnTo>
                  <a:lnTo>
                    <a:pt x="142875" y="47625"/>
                  </a:lnTo>
                  <a:cubicBezTo>
                    <a:pt x="159068" y="47625"/>
                    <a:pt x="171450" y="60007"/>
                    <a:pt x="171450" y="76200"/>
                  </a:cubicBezTo>
                  <a:lnTo>
                    <a:pt x="171450" y="238125"/>
                  </a:lnTo>
                  <a:lnTo>
                    <a:pt x="304800" y="238125"/>
                  </a:lnTo>
                  <a:lnTo>
                    <a:pt x="304800" y="9525"/>
                  </a:lnTo>
                  <a:cubicBezTo>
                    <a:pt x="304800" y="4763"/>
                    <a:pt x="300038" y="0"/>
                    <a:pt x="29527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19050" dir="5400000" algn="bl" rotWithShape="0">
                <a:schemeClr val="dk1">
                  <a:alpha val="15000"/>
                </a:scheme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 sz="1800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1" name="Google Shape;171;p14"/>
            <p:cNvSpPr/>
            <p:nvPr/>
          </p:nvSpPr>
          <p:spPr>
            <a:xfrm>
              <a:off x="3277794" y="3255745"/>
              <a:ext cx="304800" cy="171450"/>
            </a:xfrm>
            <a:custGeom>
              <a:avLst/>
              <a:gdLst/>
              <a:ahLst/>
              <a:cxnLst/>
              <a:rect l="l" t="t" r="r" b="b"/>
              <a:pathLst>
                <a:path w="304800" h="171450" extrusionOk="0">
                  <a:moveTo>
                    <a:pt x="285750" y="0"/>
                  </a:moveTo>
                  <a:lnTo>
                    <a:pt x="19050" y="0"/>
                  </a:lnTo>
                  <a:cubicBezTo>
                    <a:pt x="8573" y="0"/>
                    <a:pt x="0" y="8572"/>
                    <a:pt x="0" y="19050"/>
                  </a:cubicBezTo>
                  <a:lnTo>
                    <a:pt x="0" y="170498"/>
                  </a:lnTo>
                  <a:cubicBezTo>
                    <a:pt x="0" y="170498"/>
                    <a:pt x="0" y="170498"/>
                    <a:pt x="953" y="171450"/>
                  </a:cubicBezTo>
                  <a:lnTo>
                    <a:pt x="304800" y="171450"/>
                  </a:lnTo>
                  <a:lnTo>
                    <a:pt x="304800" y="171450"/>
                  </a:lnTo>
                  <a:lnTo>
                    <a:pt x="304800" y="19050"/>
                  </a:lnTo>
                  <a:cubicBezTo>
                    <a:pt x="304800" y="8572"/>
                    <a:pt x="296228" y="0"/>
                    <a:pt x="285750" y="0"/>
                  </a:cubicBezTo>
                  <a:close/>
                  <a:moveTo>
                    <a:pt x="242888" y="142875"/>
                  </a:moveTo>
                  <a:lnTo>
                    <a:pt x="61913" y="142875"/>
                  </a:lnTo>
                  <a:cubicBezTo>
                    <a:pt x="54293" y="142875"/>
                    <a:pt x="47625" y="136208"/>
                    <a:pt x="47625" y="128588"/>
                  </a:cubicBezTo>
                  <a:cubicBezTo>
                    <a:pt x="47625" y="120968"/>
                    <a:pt x="54293" y="114300"/>
                    <a:pt x="61913" y="114300"/>
                  </a:cubicBezTo>
                  <a:lnTo>
                    <a:pt x="242888" y="114300"/>
                  </a:lnTo>
                  <a:cubicBezTo>
                    <a:pt x="250508" y="114300"/>
                    <a:pt x="257175" y="120968"/>
                    <a:pt x="257175" y="128588"/>
                  </a:cubicBezTo>
                  <a:cubicBezTo>
                    <a:pt x="257175" y="136208"/>
                    <a:pt x="250508" y="142875"/>
                    <a:pt x="242888" y="142875"/>
                  </a:cubicBezTo>
                  <a:close/>
                  <a:moveTo>
                    <a:pt x="242888" y="85725"/>
                  </a:moveTo>
                  <a:lnTo>
                    <a:pt x="61913" y="85725"/>
                  </a:lnTo>
                  <a:cubicBezTo>
                    <a:pt x="54293" y="85725"/>
                    <a:pt x="47625" y="79057"/>
                    <a:pt x="47625" y="71438"/>
                  </a:cubicBezTo>
                  <a:cubicBezTo>
                    <a:pt x="47625" y="63818"/>
                    <a:pt x="54293" y="57150"/>
                    <a:pt x="61913" y="57150"/>
                  </a:cubicBezTo>
                  <a:lnTo>
                    <a:pt x="242888" y="57150"/>
                  </a:lnTo>
                  <a:cubicBezTo>
                    <a:pt x="250508" y="57150"/>
                    <a:pt x="257175" y="63818"/>
                    <a:pt x="257175" y="71438"/>
                  </a:cubicBezTo>
                  <a:cubicBezTo>
                    <a:pt x="257175" y="79057"/>
                    <a:pt x="250508" y="85725"/>
                    <a:pt x="242888" y="85725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19050" dir="5400000" algn="bl" rotWithShape="0">
                <a:schemeClr val="dk1">
                  <a:alpha val="15000"/>
                </a:scheme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 sz="1800"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23363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14"/>
          <p:cNvSpPr txBox="1">
            <a:spLocks noGrp="1"/>
          </p:cNvSpPr>
          <p:nvPr>
            <p:ph type="title"/>
          </p:nvPr>
        </p:nvSpPr>
        <p:spPr>
          <a:xfrm>
            <a:off x="614975" y="391350"/>
            <a:ext cx="6757800" cy="9195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/>
              <a:t>Профессиональная ориентация</a:t>
            </a:r>
            <a:endParaRPr dirty="0"/>
          </a:p>
        </p:txBody>
      </p:sp>
      <p:sp>
        <p:nvSpPr>
          <p:cNvPr id="165" name="Google Shape;165;p14"/>
          <p:cNvSpPr txBox="1">
            <a:spLocks noGrp="1"/>
          </p:cNvSpPr>
          <p:nvPr>
            <p:ph type="body" idx="1"/>
          </p:nvPr>
        </p:nvSpPr>
        <p:spPr>
          <a:xfrm>
            <a:off x="179512" y="1419622"/>
            <a:ext cx="8662922" cy="2931624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indent="0" algn="just">
              <a:lnSpc>
                <a:spcPct val="115000"/>
              </a:lnSpc>
              <a:buNone/>
            </a:pPr>
            <a:r>
              <a:rPr lang="ru-RU" sz="1800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Э.Ф. </a:t>
            </a:r>
            <a:r>
              <a:rPr lang="ru-RU" sz="1800" dirty="0" err="1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Зеер</a:t>
            </a:r>
            <a:r>
              <a:rPr lang="ru-RU" sz="1800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, например, дает несколько определений этому понятию:</a:t>
            </a:r>
            <a:endParaRPr lang="ru-RU" sz="18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indent="450215" algn="just">
              <a:lnSpc>
                <a:spcPct val="115000"/>
              </a:lnSpc>
            </a:pPr>
            <a:r>
              <a:rPr lang="ru-RU" sz="1600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это система научно обоснованных психолого-педагогических и медицинских мероприятий, направленных на подготовку молодежи к выбору профессии с учетом индивидуально-психологических особенностей личности и потребностей </a:t>
            </a:r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общества;</a:t>
            </a:r>
            <a:endParaRPr lang="ru-RU" sz="1600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indent="450215" algn="just">
              <a:lnSpc>
                <a:spcPct val="115000"/>
              </a:lnSpc>
            </a:pPr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это </a:t>
            </a:r>
            <a:r>
              <a:rPr lang="ru-RU" sz="1600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научно обоснованное распределение людей по различным видам профессиональной деятельности в связи с потребностями общества в различных профессиях и способностями индивидов к соответствующим видам </a:t>
            </a:r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деятельности;</a:t>
            </a:r>
            <a:endParaRPr lang="ru-RU" sz="1600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indent="450215" algn="just">
              <a:lnSpc>
                <a:spcPct val="115000"/>
              </a:lnSpc>
            </a:pPr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совокупность </a:t>
            </a:r>
            <a:r>
              <a:rPr lang="ru-RU" sz="1600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педагогических и психологических мер и комплекса информации разного рода направленных на принятие решения по приобретению оптантами той или иной профессии (специальности), а также на выбор оптимального для достижения этой цели пути дальнейшего профессионального </a:t>
            </a:r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образования. </a:t>
            </a:r>
            <a:endParaRPr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7" name="Google Shape;167;p14"/>
          <p:cNvSpPr txBox="1">
            <a:spLocks noGrp="1"/>
          </p:cNvSpPr>
          <p:nvPr>
            <p:ph type="sldNum" idx="12"/>
          </p:nvPr>
        </p:nvSpPr>
        <p:spPr>
          <a:xfrm>
            <a:off x="0" y="4762400"/>
            <a:ext cx="381000" cy="3864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fld id="{00000000-1234-1234-1234-123412341234}" type="slidenum">
              <a:rPr lang="en">
                <a:solidFill>
                  <a:srgbClr val="748394"/>
                </a:solidFill>
              </a:rPr>
              <a:pPr/>
              <a:t>4</a:t>
            </a:fld>
            <a:endParaRPr>
              <a:solidFill>
                <a:srgbClr val="748394"/>
              </a:solidFill>
            </a:endParaRPr>
          </a:p>
        </p:txBody>
      </p:sp>
      <p:grpSp>
        <p:nvGrpSpPr>
          <p:cNvPr id="168" name="Google Shape;168;p14"/>
          <p:cNvGrpSpPr/>
          <p:nvPr/>
        </p:nvGrpSpPr>
        <p:grpSpPr>
          <a:xfrm>
            <a:off x="8391681" y="301593"/>
            <a:ext cx="450753" cy="450708"/>
            <a:chOff x="3277794" y="2969995"/>
            <a:chExt cx="457200" cy="457200"/>
          </a:xfrm>
        </p:grpSpPr>
        <p:sp>
          <p:nvSpPr>
            <p:cNvPr id="169" name="Google Shape;169;p14"/>
            <p:cNvSpPr/>
            <p:nvPr/>
          </p:nvSpPr>
          <p:spPr>
            <a:xfrm>
              <a:off x="3277794" y="2969995"/>
              <a:ext cx="457200" cy="171450"/>
            </a:xfrm>
            <a:custGeom>
              <a:avLst/>
              <a:gdLst/>
              <a:ahLst/>
              <a:cxnLst/>
              <a:rect l="l" t="t" r="r" b="b"/>
              <a:pathLst>
                <a:path w="457200" h="171450" extrusionOk="0">
                  <a:moveTo>
                    <a:pt x="19050" y="104775"/>
                  </a:moveTo>
                  <a:lnTo>
                    <a:pt x="40005" y="104775"/>
                  </a:lnTo>
                  <a:cubicBezTo>
                    <a:pt x="48578" y="142875"/>
                    <a:pt x="82868" y="171450"/>
                    <a:pt x="123825" y="171450"/>
                  </a:cubicBezTo>
                  <a:cubicBezTo>
                    <a:pt x="164783" y="171450"/>
                    <a:pt x="199073" y="142875"/>
                    <a:pt x="207645" y="104775"/>
                  </a:cubicBezTo>
                  <a:lnTo>
                    <a:pt x="250508" y="104775"/>
                  </a:lnTo>
                  <a:cubicBezTo>
                    <a:pt x="259080" y="142875"/>
                    <a:pt x="293370" y="171450"/>
                    <a:pt x="334328" y="171450"/>
                  </a:cubicBezTo>
                  <a:cubicBezTo>
                    <a:pt x="375285" y="171450"/>
                    <a:pt x="409575" y="142875"/>
                    <a:pt x="418148" y="104775"/>
                  </a:cubicBezTo>
                  <a:lnTo>
                    <a:pt x="438150" y="104775"/>
                  </a:lnTo>
                  <a:cubicBezTo>
                    <a:pt x="448628" y="104775"/>
                    <a:pt x="457200" y="96203"/>
                    <a:pt x="457200" y="85725"/>
                  </a:cubicBezTo>
                  <a:cubicBezTo>
                    <a:pt x="457200" y="75248"/>
                    <a:pt x="448628" y="66675"/>
                    <a:pt x="438150" y="66675"/>
                  </a:cubicBezTo>
                  <a:lnTo>
                    <a:pt x="417195" y="66675"/>
                  </a:lnTo>
                  <a:cubicBezTo>
                    <a:pt x="408623" y="28575"/>
                    <a:pt x="374333" y="0"/>
                    <a:pt x="333375" y="0"/>
                  </a:cubicBezTo>
                  <a:cubicBezTo>
                    <a:pt x="292418" y="0"/>
                    <a:pt x="258128" y="28575"/>
                    <a:pt x="249555" y="66675"/>
                  </a:cubicBezTo>
                  <a:lnTo>
                    <a:pt x="206693" y="66675"/>
                  </a:lnTo>
                  <a:cubicBezTo>
                    <a:pt x="198120" y="28575"/>
                    <a:pt x="163830" y="0"/>
                    <a:pt x="122873" y="0"/>
                  </a:cubicBezTo>
                  <a:cubicBezTo>
                    <a:pt x="81915" y="0"/>
                    <a:pt x="48578" y="28575"/>
                    <a:pt x="40005" y="66675"/>
                  </a:cubicBezTo>
                  <a:lnTo>
                    <a:pt x="19050" y="66675"/>
                  </a:lnTo>
                  <a:cubicBezTo>
                    <a:pt x="8573" y="66675"/>
                    <a:pt x="0" y="75248"/>
                    <a:pt x="0" y="85725"/>
                  </a:cubicBezTo>
                  <a:cubicBezTo>
                    <a:pt x="0" y="96203"/>
                    <a:pt x="8573" y="104775"/>
                    <a:pt x="19050" y="104775"/>
                  </a:cubicBezTo>
                  <a:close/>
                  <a:moveTo>
                    <a:pt x="289560" y="66675"/>
                  </a:moveTo>
                  <a:cubicBezTo>
                    <a:pt x="297180" y="49530"/>
                    <a:pt x="314325" y="38100"/>
                    <a:pt x="333375" y="38100"/>
                  </a:cubicBezTo>
                  <a:cubicBezTo>
                    <a:pt x="352425" y="38100"/>
                    <a:pt x="369570" y="49530"/>
                    <a:pt x="377190" y="66675"/>
                  </a:cubicBezTo>
                  <a:cubicBezTo>
                    <a:pt x="379095" y="72390"/>
                    <a:pt x="381000" y="79058"/>
                    <a:pt x="381000" y="85725"/>
                  </a:cubicBezTo>
                  <a:cubicBezTo>
                    <a:pt x="381000" y="92393"/>
                    <a:pt x="379095" y="99060"/>
                    <a:pt x="377190" y="104775"/>
                  </a:cubicBezTo>
                  <a:cubicBezTo>
                    <a:pt x="369570" y="121920"/>
                    <a:pt x="353378" y="133350"/>
                    <a:pt x="333375" y="133350"/>
                  </a:cubicBezTo>
                  <a:cubicBezTo>
                    <a:pt x="313373" y="133350"/>
                    <a:pt x="297180" y="121920"/>
                    <a:pt x="289560" y="104775"/>
                  </a:cubicBezTo>
                  <a:cubicBezTo>
                    <a:pt x="287655" y="99060"/>
                    <a:pt x="285750" y="92393"/>
                    <a:pt x="285750" y="85725"/>
                  </a:cubicBezTo>
                  <a:cubicBezTo>
                    <a:pt x="285750" y="79058"/>
                    <a:pt x="287655" y="72390"/>
                    <a:pt x="289560" y="66675"/>
                  </a:cubicBezTo>
                  <a:close/>
                  <a:moveTo>
                    <a:pt x="80010" y="66675"/>
                  </a:moveTo>
                  <a:cubicBezTo>
                    <a:pt x="87630" y="49530"/>
                    <a:pt x="104775" y="38100"/>
                    <a:pt x="123825" y="38100"/>
                  </a:cubicBezTo>
                  <a:cubicBezTo>
                    <a:pt x="142875" y="38100"/>
                    <a:pt x="160020" y="49530"/>
                    <a:pt x="167640" y="66675"/>
                  </a:cubicBezTo>
                  <a:cubicBezTo>
                    <a:pt x="169545" y="72390"/>
                    <a:pt x="171450" y="79058"/>
                    <a:pt x="171450" y="85725"/>
                  </a:cubicBezTo>
                  <a:cubicBezTo>
                    <a:pt x="171450" y="92393"/>
                    <a:pt x="169545" y="99060"/>
                    <a:pt x="167640" y="104775"/>
                  </a:cubicBezTo>
                  <a:cubicBezTo>
                    <a:pt x="160020" y="121920"/>
                    <a:pt x="143828" y="133350"/>
                    <a:pt x="123825" y="133350"/>
                  </a:cubicBezTo>
                  <a:cubicBezTo>
                    <a:pt x="103823" y="133350"/>
                    <a:pt x="87630" y="121920"/>
                    <a:pt x="80010" y="104775"/>
                  </a:cubicBezTo>
                  <a:cubicBezTo>
                    <a:pt x="78105" y="99060"/>
                    <a:pt x="76200" y="92393"/>
                    <a:pt x="76200" y="85725"/>
                  </a:cubicBezTo>
                  <a:cubicBezTo>
                    <a:pt x="76200" y="79058"/>
                    <a:pt x="78105" y="72390"/>
                    <a:pt x="80010" y="66675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19050" dir="5400000" algn="bl" rotWithShape="0">
                <a:schemeClr val="dk1">
                  <a:alpha val="15000"/>
                </a:scheme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 sz="1800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0" name="Google Shape;170;p14"/>
            <p:cNvSpPr/>
            <p:nvPr/>
          </p:nvSpPr>
          <p:spPr>
            <a:xfrm>
              <a:off x="3430194" y="3189070"/>
              <a:ext cx="304800" cy="238125"/>
            </a:xfrm>
            <a:custGeom>
              <a:avLst/>
              <a:gdLst/>
              <a:ahLst/>
              <a:cxnLst/>
              <a:rect l="l" t="t" r="r" b="b"/>
              <a:pathLst>
                <a:path w="304800" h="238125" extrusionOk="0">
                  <a:moveTo>
                    <a:pt x="295275" y="0"/>
                  </a:moveTo>
                  <a:lnTo>
                    <a:pt x="9525" y="0"/>
                  </a:lnTo>
                  <a:cubicBezTo>
                    <a:pt x="4763" y="0"/>
                    <a:pt x="0" y="4763"/>
                    <a:pt x="0" y="9525"/>
                  </a:cubicBezTo>
                  <a:lnTo>
                    <a:pt x="0" y="47625"/>
                  </a:lnTo>
                  <a:lnTo>
                    <a:pt x="142875" y="47625"/>
                  </a:lnTo>
                  <a:cubicBezTo>
                    <a:pt x="159068" y="47625"/>
                    <a:pt x="171450" y="60007"/>
                    <a:pt x="171450" y="76200"/>
                  </a:cubicBezTo>
                  <a:lnTo>
                    <a:pt x="171450" y="238125"/>
                  </a:lnTo>
                  <a:lnTo>
                    <a:pt x="304800" y="238125"/>
                  </a:lnTo>
                  <a:lnTo>
                    <a:pt x="304800" y="9525"/>
                  </a:lnTo>
                  <a:cubicBezTo>
                    <a:pt x="304800" y="4763"/>
                    <a:pt x="300038" y="0"/>
                    <a:pt x="29527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19050" dir="5400000" algn="bl" rotWithShape="0">
                <a:schemeClr val="dk1">
                  <a:alpha val="15000"/>
                </a:scheme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 sz="1800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1" name="Google Shape;171;p14"/>
            <p:cNvSpPr/>
            <p:nvPr/>
          </p:nvSpPr>
          <p:spPr>
            <a:xfrm>
              <a:off x="3277794" y="3255745"/>
              <a:ext cx="304800" cy="171450"/>
            </a:xfrm>
            <a:custGeom>
              <a:avLst/>
              <a:gdLst/>
              <a:ahLst/>
              <a:cxnLst/>
              <a:rect l="l" t="t" r="r" b="b"/>
              <a:pathLst>
                <a:path w="304800" h="171450" extrusionOk="0">
                  <a:moveTo>
                    <a:pt x="285750" y="0"/>
                  </a:moveTo>
                  <a:lnTo>
                    <a:pt x="19050" y="0"/>
                  </a:lnTo>
                  <a:cubicBezTo>
                    <a:pt x="8573" y="0"/>
                    <a:pt x="0" y="8572"/>
                    <a:pt x="0" y="19050"/>
                  </a:cubicBezTo>
                  <a:lnTo>
                    <a:pt x="0" y="170498"/>
                  </a:lnTo>
                  <a:cubicBezTo>
                    <a:pt x="0" y="170498"/>
                    <a:pt x="0" y="170498"/>
                    <a:pt x="953" y="171450"/>
                  </a:cubicBezTo>
                  <a:lnTo>
                    <a:pt x="304800" y="171450"/>
                  </a:lnTo>
                  <a:lnTo>
                    <a:pt x="304800" y="171450"/>
                  </a:lnTo>
                  <a:lnTo>
                    <a:pt x="304800" y="19050"/>
                  </a:lnTo>
                  <a:cubicBezTo>
                    <a:pt x="304800" y="8572"/>
                    <a:pt x="296228" y="0"/>
                    <a:pt x="285750" y="0"/>
                  </a:cubicBezTo>
                  <a:close/>
                  <a:moveTo>
                    <a:pt x="242888" y="142875"/>
                  </a:moveTo>
                  <a:lnTo>
                    <a:pt x="61913" y="142875"/>
                  </a:lnTo>
                  <a:cubicBezTo>
                    <a:pt x="54293" y="142875"/>
                    <a:pt x="47625" y="136208"/>
                    <a:pt x="47625" y="128588"/>
                  </a:cubicBezTo>
                  <a:cubicBezTo>
                    <a:pt x="47625" y="120968"/>
                    <a:pt x="54293" y="114300"/>
                    <a:pt x="61913" y="114300"/>
                  </a:cubicBezTo>
                  <a:lnTo>
                    <a:pt x="242888" y="114300"/>
                  </a:lnTo>
                  <a:cubicBezTo>
                    <a:pt x="250508" y="114300"/>
                    <a:pt x="257175" y="120968"/>
                    <a:pt x="257175" y="128588"/>
                  </a:cubicBezTo>
                  <a:cubicBezTo>
                    <a:pt x="257175" y="136208"/>
                    <a:pt x="250508" y="142875"/>
                    <a:pt x="242888" y="142875"/>
                  </a:cubicBezTo>
                  <a:close/>
                  <a:moveTo>
                    <a:pt x="242888" y="85725"/>
                  </a:moveTo>
                  <a:lnTo>
                    <a:pt x="61913" y="85725"/>
                  </a:lnTo>
                  <a:cubicBezTo>
                    <a:pt x="54293" y="85725"/>
                    <a:pt x="47625" y="79057"/>
                    <a:pt x="47625" y="71438"/>
                  </a:cubicBezTo>
                  <a:cubicBezTo>
                    <a:pt x="47625" y="63818"/>
                    <a:pt x="54293" y="57150"/>
                    <a:pt x="61913" y="57150"/>
                  </a:cubicBezTo>
                  <a:lnTo>
                    <a:pt x="242888" y="57150"/>
                  </a:lnTo>
                  <a:cubicBezTo>
                    <a:pt x="250508" y="57150"/>
                    <a:pt x="257175" y="63818"/>
                    <a:pt x="257175" y="71438"/>
                  </a:cubicBezTo>
                  <a:cubicBezTo>
                    <a:pt x="257175" y="79057"/>
                    <a:pt x="250508" y="85725"/>
                    <a:pt x="242888" y="85725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19050" dir="5400000" algn="bl" rotWithShape="0">
                <a:schemeClr val="dk1">
                  <a:alpha val="15000"/>
                </a:scheme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 sz="1800"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23363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14"/>
          <p:cNvSpPr txBox="1">
            <a:spLocks noGrp="1"/>
          </p:cNvSpPr>
          <p:nvPr>
            <p:ph type="title"/>
          </p:nvPr>
        </p:nvSpPr>
        <p:spPr>
          <a:xfrm>
            <a:off x="614975" y="391350"/>
            <a:ext cx="6757800" cy="9195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/>
              <a:t>Профессиональная ориентация</a:t>
            </a:r>
            <a:endParaRPr dirty="0"/>
          </a:p>
        </p:txBody>
      </p:sp>
      <p:sp>
        <p:nvSpPr>
          <p:cNvPr id="165" name="Google Shape;165;p14"/>
          <p:cNvSpPr txBox="1">
            <a:spLocks noGrp="1"/>
          </p:cNvSpPr>
          <p:nvPr>
            <p:ph type="body" idx="1"/>
          </p:nvPr>
        </p:nvSpPr>
        <p:spPr>
          <a:xfrm>
            <a:off x="251521" y="1635646"/>
            <a:ext cx="8440662" cy="3024336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>
              <a:buClr>
                <a:schemeClr val="dk1"/>
              </a:buClr>
              <a:buSzPts val="1100"/>
              <a:buNone/>
            </a:pPr>
            <a:r>
              <a:rPr lang="ru-RU" sz="2800" dirty="0">
                <a:solidFill>
                  <a:srgbClr val="000000"/>
                </a:solidFill>
                <a:latin typeface="Times New Roman"/>
                <a:ea typeface="Calibri"/>
              </a:rPr>
              <a:t>«Профориентация – это система мероприятий, направленных на выявление личностных особенностей, интересов и способностей у каждого человека для </a:t>
            </a:r>
            <a:r>
              <a:rPr lang="ru-RU" sz="2800" b="1" dirty="0">
                <a:solidFill>
                  <a:srgbClr val="000000"/>
                </a:solidFill>
                <a:latin typeface="Times New Roman"/>
                <a:ea typeface="Calibri"/>
              </a:rPr>
              <a:t>оказания ему помощи </a:t>
            </a:r>
            <a:r>
              <a:rPr lang="ru-RU" sz="2800" dirty="0">
                <a:solidFill>
                  <a:srgbClr val="000000"/>
                </a:solidFill>
                <a:latin typeface="Times New Roman"/>
                <a:ea typeface="Calibri"/>
              </a:rPr>
              <a:t>в разумном выборе профессий, наиболее соответствующих его индивидуальным возможностям» </a:t>
            </a:r>
            <a:endParaRPr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7" name="Google Shape;167;p14"/>
          <p:cNvSpPr txBox="1">
            <a:spLocks noGrp="1"/>
          </p:cNvSpPr>
          <p:nvPr>
            <p:ph type="sldNum" idx="12"/>
          </p:nvPr>
        </p:nvSpPr>
        <p:spPr>
          <a:xfrm>
            <a:off x="0" y="4762400"/>
            <a:ext cx="381000" cy="3864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fld id="{00000000-1234-1234-1234-123412341234}" type="slidenum">
              <a:rPr lang="en">
                <a:solidFill>
                  <a:srgbClr val="748394"/>
                </a:solidFill>
              </a:rPr>
              <a:pPr/>
              <a:t>5</a:t>
            </a:fld>
            <a:endParaRPr>
              <a:solidFill>
                <a:srgbClr val="748394"/>
              </a:solidFill>
            </a:endParaRPr>
          </a:p>
        </p:txBody>
      </p:sp>
      <p:grpSp>
        <p:nvGrpSpPr>
          <p:cNvPr id="168" name="Google Shape;168;p14"/>
          <p:cNvGrpSpPr/>
          <p:nvPr/>
        </p:nvGrpSpPr>
        <p:grpSpPr>
          <a:xfrm>
            <a:off x="8391681" y="301593"/>
            <a:ext cx="450753" cy="450708"/>
            <a:chOff x="3277794" y="2969995"/>
            <a:chExt cx="457200" cy="457200"/>
          </a:xfrm>
        </p:grpSpPr>
        <p:sp>
          <p:nvSpPr>
            <p:cNvPr id="169" name="Google Shape;169;p14"/>
            <p:cNvSpPr/>
            <p:nvPr/>
          </p:nvSpPr>
          <p:spPr>
            <a:xfrm>
              <a:off x="3277794" y="2969995"/>
              <a:ext cx="457200" cy="171450"/>
            </a:xfrm>
            <a:custGeom>
              <a:avLst/>
              <a:gdLst/>
              <a:ahLst/>
              <a:cxnLst/>
              <a:rect l="l" t="t" r="r" b="b"/>
              <a:pathLst>
                <a:path w="457200" h="171450" extrusionOk="0">
                  <a:moveTo>
                    <a:pt x="19050" y="104775"/>
                  </a:moveTo>
                  <a:lnTo>
                    <a:pt x="40005" y="104775"/>
                  </a:lnTo>
                  <a:cubicBezTo>
                    <a:pt x="48578" y="142875"/>
                    <a:pt x="82868" y="171450"/>
                    <a:pt x="123825" y="171450"/>
                  </a:cubicBezTo>
                  <a:cubicBezTo>
                    <a:pt x="164783" y="171450"/>
                    <a:pt x="199073" y="142875"/>
                    <a:pt x="207645" y="104775"/>
                  </a:cubicBezTo>
                  <a:lnTo>
                    <a:pt x="250508" y="104775"/>
                  </a:lnTo>
                  <a:cubicBezTo>
                    <a:pt x="259080" y="142875"/>
                    <a:pt x="293370" y="171450"/>
                    <a:pt x="334328" y="171450"/>
                  </a:cubicBezTo>
                  <a:cubicBezTo>
                    <a:pt x="375285" y="171450"/>
                    <a:pt x="409575" y="142875"/>
                    <a:pt x="418148" y="104775"/>
                  </a:cubicBezTo>
                  <a:lnTo>
                    <a:pt x="438150" y="104775"/>
                  </a:lnTo>
                  <a:cubicBezTo>
                    <a:pt x="448628" y="104775"/>
                    <a:pt x="457200" y="96203"/>
                    <a:pt x="457200" y="85725"/>
                  </a:cubicBezTo>
                  <a:cubicBezTo>
                    <a:pt x="457200" y="75248"/>
                    <a:pt x="448628" y="66675"/>
                    <a:pt x="438150" y="66675"/>
                  </a:cubicBezTo>
                  <a:lnTo>
                    <a:pt x="417195" y="66675"/>
                  </a:lnTo>
                  <a:cubicBezTo>
                    <a:pt x="408623" y="28575"/>
                    <a:pt x="374333" y="0"/>
                    <a:pt x="333375" y="0"/>
                  </a:cubicBezTo>
                  <a:cubicBezTo>
                    <a:pt x="292418" y="0"/>
                    <a:pt x="258128" y="28575"/>
                    <a:pt x="249555" y="66675"/>
                  </a:cubicBezTo>
                  <a:lnTo>
                    <a:pt x="206693" y="66675"/>
                  </a:lnTo>
                  <a:cubicBezTo>
                    <a:pt x="198120" y="28575"/>
                    <a:pt x="163830" y="0"/>
                    <a:pt x="122873" y="0"/>
                  </a:cubicBezTo>
                  <a:cubicBezTo>
                    <a:pt x="81915" y="0"/>
                    <a:pt x="48578" y="28575"/>
                    <a:pt x="40005" y="66675"/>
                  </a:cubicBezTo>
                  <a:lnTo>
                    <a:pt x="19050" y="66675"/>
                  </a:lnTo>
                  <a:cubicBezTo>
                    <a:pt x="8573" y="66675"/>
                    <a:pt x="0" y="75248"/>
                    <a:pt x="0" y="85725"/>
                  </a:cubicBezTo>
                  <a:cubicBezTo>
                    <a:pt x="0" y="96203"/>
                    <a:pt x="8573" y="104775"/>
                    <a:pt x="19050" y="104775"/>
                  </a:cubicBezTo>
                  <a:close/>
                  <a:moveTo>
                    <a:pt x="289560" y="66675"/>
                  </a:moveTo>
                  <a:cubicBezTo>
                    <a:pt x="297180" y="49530"/>
                    <a:pt x="314325" y="38100"/>
                    <a:pt x="333375" y="38100"/>
                  </a:cubicBezTo>
                  <a:cubicBezTo>
                    <a:pt x="352425" y="38100"/>
                    <a:pt x="369570" y="49530"/>
                    <a:pt x="377190" y="66675"/>
                  </a:cubicBezTo>
                  <a:cubicBezTo>
                    <a:pt x="379095" y="72390"/>
                    <a:pt x="381000" y="79058"/>
                    <a:pt x="381000" y="85725"/>
                  </a:cubicBezTo>
                  <a:cubicBezTo>
                    <a:pt x="381000" y="92393"/>
                    <a:pt x="379095" y="99060"/>
                    <a:pt x="377190" y="104775"/>
                  </a:cubicBezTo>
                  <a:cubicBezTo>
                    <a:pt x="369570" y="121920"/>
                    <a:pt x="353378" y="133350"/>
                    <a:pt x="333375" y="133350"/>
                  </a:cubicBezTo>
                  <a:cubicBezTo>
                    <a:pt x="313373" y="133350"/>
                    <a:pt x="297180" y="121920"/>
                    <a:pt x="289560" y="104775"/>
                  </a:cubicBezTo>
                  <a:cubicBezTo>
                    <a:pt x="287655" y="99060"/>
                    <a:pt x="285750" y="92393"/>
                    <a:pt x="285750" y="85725"/>
                  </a:cubicBezTo>
                  <a:cubicBezTo>
                    <a:pt x="285750" y="79058"/>
                    <a:pt x="287655" y="72390"/>
                    <a:pt x="289560" y="66675"/>
                  </a:cubicBezTo>
                  <a:close/>
                  <a:moveTo>
                    <a:pt x="80010" y="66675"/>
                  </a:moveTo>
                  <a:cubicBezTo>
                    <a:pt x="87630" y="49530"/>
                    <a:pt x="104775" y="38100"/>
                    <a:pt x="123825" y="38100"/>
                  </a:cubicBezTo>
                  <a:cubicBezTo>
                    <a:pt x="142875" y="38100"/>
                    <a:pt x="160020" y="49530"/>
                    <a:pt x="167640" y="66675"/>
                  </a:cubicBezTo>
                  <a:cubicBezTo>
                    <a:pt x="169545" y="72390"/>
                    <a:pt x="171450" y="79058"/>
                    <a:pt x="171450" y="85725"/>
                  </a:cubicBezTo>
                  <a:cubicBezTo>
                    <a:pt x="171450" y="92393"/>
                    <a:pt x="169545" y="99060"/>
                    <a:pt x="167640" y="104775"/>
                  </a:cubicBezTo>
                  <a:cubicBezTo>
                    <a:pt x="160020" y="121920"/>
                    <a:pt x="143828" y="133350"/>
                    <a:pt x="123825" y="133350"/>
                  </a:cubicBezTo>
                  <a:cubicBezTo>
                    <a:pt x="103823" y="133350"/>
                    <a:pt x="87630" y="121920"/>
                    <a:pt x="80010" y="104775"/>
                  </a:cubicBezTo>
                  <a:cubicBezTo>
                    <a:pt x="78105" y="99060"/>
                    <a:pt x="76200" y="92393"/>
                    <a:pt x="76200" y="85725"/>
                  </a:cubicBezTo>
                  <a:cubicBezTo>
                    <a:pt x="76200" y="79058"/>
                    <a:pt x="78105" y="72390"/>
                    <a:pt x="80010" y="66675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19050" dir="5400000" algn="bl" rotWithShape="0">
                <a:schemeClr val="dk1">
                  <a:alpha val="15000"/>
                </a:scheme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 sz="1800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0" name="Google Shape;170;p14"/>
            <p:cNvSpPr/>
            <p:nvPr/>
          </p:nvSpPr>
          <p:spPr>
            <a:xfrm>
              <a:off x="3430194" y="3189070"/>
              <a:ext cx="304800" cy="238125"/>
            </a:xfrm>
            <a:custGeom>
              <a:avLst/>
              <a:gdLst/>
              <a:ahLst/>
              <a:cxnLst/>
              <a:rect l="l" t="t" r="r" b="b"/>
              <a:pathLst>
                <a:path w="304800" h="238125" extrusionOk="0">
                  <a:moveTo>
                    <a:pt x="295275" y="0"/>
                  </a:moveTo>
                  <a:lnTo>
                    <a:pt x="9525" y="0"/>
                  </a:lnTo>
                  <a:cubicBezTo>
                    <a:pt x="4763" y="0"/>
                    <a:pt x="0" y="4763"/>
                    <a:pt x="0" y="9525"/>
                  </a:cubicBezTo>
                  <a:lnTo>
                    <a:pt x="0" y="47625"/>
                  </a:lnTo>
                  <a:lnTo>
                    <a:pt x="142875" y="47625"/>
                  </a:lnTo>
                  <a:cubicBezTo>
                    <a:pt x="159068" y="47625"/>
                    <a:pt x="171450" y="60007"/>
                    <a:pt x="171450" y="76200"/>
                  </a:cubicBezTo>
                  <a:lnTo>
                    <a:pt x="171450" y="238125"/>
                  </a:lnTo>
                  <a:lnTo>
                    <a:pt x="304800" y="238125"/>
                  </a:lnTo>
                  <a:lnTo>
                    <a:pt x="304800" y="9525"/>
                  </a:lnTo>
                  <a:cubicBezTo>
                    <a:pt x="304800" y="4763"/>
                    <a:pt x="300038" y="0"/>
                    <a:pt x="29527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19050" dir="5400000" algn="bl" rotWithShape="0">
                <a:schemeClr val="dk1">
                  <a:alpha val="15000"/>
                </a:scheme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 sz="1800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1" name="Google Shape;171;p14"/>
            <p:cNvSpPr/>
            <p:nvPr/>
          </p:nvSpPr>
          <p:spPr>
            <a:xfrm>
              <a:off x="3277794" y="3255745"/>
              <a:ext cx="304800" cy="171450"/>
            </a:xfrm>
            <a:custGeom>
              <a:avLst/>
              <a:gdLst/>
              <a:ahLst/>
              <a:cxnLst/>
              <a:rect l="l" t="t" r="r" b="b"/>
              <a:pathLst>
                <a:path w="304800" h="171450" extrusionOk="0">
                  <a:moveTo>
                    <a:pt x="285750" y="0"/>
                  </a:moveTo>
                  <a:lnTo>
                    <a:pt x="19050" y="0"/>
                  </a:lnTo>
                  <a:cubicBezTo>
                    <a:pt x="8573" y="0"/>
                    <a:pt x="0" y="8572"/>
                    <a:pt x="0" y="19050"/>
                  </a:cubicBezTo>
                  <a:lnTo>
                    <a:pt x="0" y="170498"/>
                  </a:lnTo>
                  <a:cubicBezTo>
                    <a:pt x="0" y="170498"/>
                    <a:pt x="0" y="170498"/>
                    <a:pt x="953" y="171450"/>
                  </a:cubicBezTo>
                  <a:lnTo>
                    <a:pt x="304800" y="171450"/>
                  </a:lnTo>
                  <a:lnTo>
                    <a:pt x="304800" y="171450"/>
                  </a:lnTo>
                  <a:lnTo>
                    <a:pt x="304800" y="19050"/>
                  </a:lnTo>
                  <a:cubicBezTo>
                    <a:pt x="304800" y="8572"/>
                    <a:pt x="296228" y="0"/>
                    <a:pt x="285750" y="0"/>
                  </a:cubicBezTo>
                  <a:close/>
                  <a:moveTo>
                    <a:pt x="242888" y="142875"/>
                  </a:moveTo>
                  <a:lnTo>
                    <a:pt x="61913" y="142875"/>
                  </a:lnTo>
                  <a:cubicBezTo>
                    <a:pt x="54293" y="142875"/>
                    <a:pt x="47625" y="136208"/>
                    <a:pt x="47625" y="128588"/>
                  </a:cubicBezTo>
                  <a:cubicBezTo>
                    <a:pt x="47625" y="120968"/>
                    <a:pt x="54293" y="114300"/>
                    <a:pt x="61913" y="114300"/>
                  </a:cubicBezTo>
                  <a:lnTo>
                    <a:pt x="242888" y="114300"/>
                  </a:lnTo>
                  <a:cubicBezTo>
                    <a:pt x="250508" y="114300"/>
                    <a:pt x="257175" y="120968"/>
                    <a:pt x="257175" y="128588"/>
                  </a:cubicBezTo>
                  <a:cubicBezTo>
                    <a:pt x="257175" y="136208"/>
                    <a:pt x="250508" y="142875"/>
                    <a:pt x="242888" y="142875"/>
                  </a:cubicBezTo>
                  <a:close/>
                  <a:moveTo>
                    <a:pt x="242888" y="85725"/>
                  </a:moveTo>
                  <a:lnTo>
                    <a:pt x="61913" y="85725"/>
                  </a:lnTo>
                  <a:cubicBezTo>
                    <a:pt x="54293" y="85725"/>
                    <a:pt x="47625" y="79057"/>
                    <a:pt x="47625" y="71438"/>
                  </a:cubicBezTo>
                  <a:cubicBezTo>
                    <a:pt x="47625" y="63818"/>
                    <a:pt x="54293" y="57150"/>
                    <a:pt x="61913" y="57150"/>
                  </a:cubicBezTo>
                  <a:lnTo>
                    <a:pt x="242888" y="57150"/>
                  </a:lnTo>
                  <a:cubicBezTo>
                    <a:pt x="250508" y="57150"/>
                    <a:pt x="257175" y="63818"/>
                    <a:pt x="257175" y="71438"/>
                  </a:cubicBezTo>
                  <a:cubicBezTo>
                    <a:pt x="257175" y="79057"/>
                    <a:pt x="250508" y="85725"/>
                    <a:pt x="242888" y="85725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19050" dir="5400000" algn="bl" rotWithShape="0">
                <a:schemeClr val="dk1">
                  <a:alpha val="15000"/>
                </a:scheme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 sz="1800"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23363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14"/>
          <p:cNvSpPr txBox="1">
            <a:spLocks noGrp="1"/>
          </p:cNvSpPr>
          <p:nvPr>
            <p:ph type="title"/>
          </p:nvPr>
        </p:nvSpPr>
        <p:spPr>
          <a:xfrm>
            <a:off x="614975" y="391350"/>
            <a:ext cx="6757800" cy="9195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/>
              <a:t>Профессиональная ориентация</a:t>
            </a:r>
            <a:endParaRPr dirty="0"/>
          </a:p>
        </p:txBody>
      </p:sp>
      <p:sp>
        <p:nvSpPr>
          <p:cNvPr id="165" name="Google Shape;165;p14"/>
          <p:cNvSpPr txBox="1">
            <a:spLocks noGrp="1"/>
          </p:cNvSpPr>
          <p:nvPr>
            <p:ph type="body" idx="1"/>
          </p:nvPr>
        </p:nvSpPr>
        <p:spPr>
          <a:xfrm>
            <a:off x="282648" y="2129210"/>
            <a:ext cx="8440662" cy="1666676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>
              <a:buClr>
                <a:schemeClr val="dk1"/>
              </a:buClr>
              <a:buSzPts val="1100"/>
              <a:buNone/>
            </a:pPr>
            <a:r>
              <a:rPr lang="ru-RU" sz="7200" b="1" dirty="0" smtClean="0">
                <a:solidFill>
                  <a:srgbClr val="FF0000"/>
                </a:solidFill>
                <a:latin typeface="Times New Roman"/>
                <a:ea typeface="Calibri"/>
              </a:rPr>
              <a:t>«ТЕХНОЛОГИЯ»</a:t>
            </a:r>
            <a:endParaRPr sz="7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7" name="Google Shape;167;p14"/>
          <p:cNvSpPr txBox="1">
            <a:spLocks noGrp="1"/>
          </p:cNvSpPr>
          <p:nvPr>
            <p:ph type="sldNum" idx="12"/>
          </p:nvPr>
        </p:nvSpPr>
        <p:spPr>
          <a:xfrm>
            <a:off x="0" y="4762400"/>
            <a:ext cx="381000" cy="3864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fld id="{00000000-1234-1234-1234-123412341234}" type="slidenum">
              <a:rPr lang="en">
                <a:solidFill>
                  <a:srgbClr val="748394"/>
                </a:solidFill>
              </a:rPr>
              <a:pPr/>
              <a:t>6</a:t>
            </a:fld>
            <a:endParaRPr>
              <a:solidFill>
                <a:srgbClr val="748394"/>
              </a:solidFill>
            </a:endParaRPr>
          </a:p>
        </p:txBody>
      </p:sp>
      <p:grpSp>
        <p:nvGrpSpPr>
          <p:cNvPr id="168" name="Google Shape;168;p14"/>
          <p:cNvGrpSpPr/>
          <p:nvPr/>
        </p:nvGrpSpPr>
        <p:grpSpPr>
          <a:xfrm>
            <a:off x="8391681" y="301593"/>
            <a:ext cx="450753" cy="450708"/>
            <a:chOff x="3277794" y="2969995"/>
            <a:chExt cx="457200" cy="457200"/>
          </a:xfrm>
        </p:grpSpPr>
        <p:sp>
          <p:nvSpPr>
            <p:cNvPr id="169" name="Google Shape;169;p14"/>
            <p:cNvSpPr/>
            <p:nvPr/>
          </p:nvSpPr>
          <p:spPr>
            <a:xfrm>
              <a:off x="3277794" y="2969995"/>
              <a:ext cx="457200" cy="171450"/>
            </a:xfrm>
            <a:custGeom>
              <a:avLst/>
              <a:gdLst/>
              <a:ahLst/>
              <a:cxnLst/>
              <a:rect l="l" t="t" r="r" b="b"/>
              <a:pathLst>
                <a:path w="457200" h="171450" extrusionOk="0">
                  <a:moveTo>
                    <a:pt x="19050" y="104775"/>
                  </a:moveTo>
                  <a:lnTo>
                    <a:pt x="40005" y="104775"/>
                  </a:lnTo>
                  <a:cubicBezTo>
                    <a:pt x="48578" y="142875"/>
                    <a:pt x="82868" y="171450"/>
                    <a:pt x="123825" y="171450"/>
                  </a:cubicBezTo>
                  <a:cubicBezTo>
                    <a:pt x="164783" y="171450"/>
                    <a:pt x="199073" y="142875"/>
                    <a:pt x="207645" y="104775"/>
                  </a:cubicBezTo>
                  <a:lnTo>
                    <a:pt x="250508" y="104775"/>
                  </a:lnTo>
                  <a:cubicBezTo>
                    <a:pt x="259080" y="142875"/>
                    <a:pt x="293370" y="171450"/>
                    <a:pt x="334328" y="171450"/>
                  </a:cubicBezTo>
                  <a:cubicBezTo>
                    <a:pt x="375285" y="171450"/>
                    <a:pt x="409575" y="142875"/>
                    <a:pt x="418148" y="104775"/>
                  </a:cubicBezTo>
                  <a:lnTo>
                    <a:pt x="438150" y="104775"/>
                  </a:lnTo>
                  <a:cubicBezTo>
                    <a:pt x="448628" y="104775"/>
                    <a:pt x="457200" y="96203"/>
                    <a:pt x="457200" y="85725"/>
                  </a:cubicBezTo>
                  <a:cubicBezTo>
                    <a:pt x="457200" y="75248"/>
                    <a:pt x="448628" y="66675"/>
                    <a:pt x="438150" y="66675"/>
                  </a:cubicBezTo>
                  <a:lnTo>
                    <a:pt x="417195" y="66675"/>
                  </a:lnTo>
                  <a:cubicBezTo>
                    <a:pt x="408623" y="28575"/>
                    <a:pt x="374333" y="0"/>
                    <a:pt x="333375" y="0"/>
                  </a:cubicBezTo>
                  <a:cubicBezTo>
                    <a:pt x="292418" y="0"/>
                    <a:pt x="258128" y="28575"/>
                    <a:pt x="249555" y="66675"/>
                  </a:cubicBezTo>
                  <a:lnTo>
                    <a:pt x="206693" y="66675"/>
                  </a:lnTo>
                  <a:cubicBezTo>
                    <a:pt x="198120" y="28575"/>
                    <a:pt x="163830" y="0"/>
                    <a:pt x="122873" y="0"/>
                  </a:cubicBezTo>
                  <a:cubicBezTo>
                    <a:pt x="81915" y="0"/>
                    <a:pt x="48578" y="28575"/>
                    <a:pt x="40005" y="66675"/>
                  </a:cubicBezTo>
                  <a:lnTo>
                    <a:pt x="19050" y="66675"/>
                  </a:lnTo>
                  <a:cubicBezTo>
                    <a:pt x="8573" y="66675"/>
                    <a:pt x="0" y="75248"/>
                    <a:pt x="0" y="85725"/>
                  </a:cubicBezTo>
                  <a:cubicBezTo>
                    <a:pt x="0" y="96203"/>
                    <a:pt x="8573" y="104775"/>
                    <a:pt x="19050" y="104775"/>
                  </a:cubicBezTo>
                  <a:close/>
                  <a:moveTo>
                    <a:pt x="289560" y="66675"/>
                  </a:moveTo>
                  <a:cubicBezTo>
                    <a:pt x="297180" y="49530"/>
                    <a:pt x="314325" y="38100"/>
                    <a:pt x="333375" y="38100"/>
                  </a:cubicBezTo>
                  <a:cubicBezTo>
                    <a:pt x="352425" y="38100"/>
                    <a:pt x="369570" y="49530"/>
                    <a:pt x="377190" y="66675"/>
                  </a:cubicBezTo>
                  <a:cubicBezTo>
                    <a:pt x="379095" y="72390"/>
                    <a:pt x="381000" y="79058"/>
                    <a:pt x="381000" y="85725"/>
                  </a:cubicBezTo>
                  <a:cubicBezTo>
                    <a:pt x="381000" y="92393"/>
                    <a:pt x="379095" y="99060"/>
                    <a:pt x="377190" y="104775"/>
                  </a:cubicBezTo>
                  <a:cubicBezTo>
                    <a:pt x="369570" y="121920"/>
                    <a:pt x="353378" y="133350"/>
                    <a:pt x="333375" y="133350"/>
                  </a:cubicBezTo>
                  <a:cubicBezTo>
                    <a:pt x="313373" y="133350"/>
                    <a:pt x="297180" y="121920"/>
                    <a:pt x="289560" y="104775"/>
                  </a:cubicBezTo>
                  <a:cubicBezTo>
                    <a:pt x="287655" y="99060"/>
                    <a:pt x="285750" y="92393"/>
                    <a:pt x="285750" y="85725"/>
                  </a:cubicBezTo>
                  <a:cubicBezTo>
                    <a:pt x="285750" y="79058"/>
                    <a:pt x="287655" y="72390"/>
                    <a:pt x="289560" y="66675"/>
                  </a:cubicBezTo>
                  <a:close/>
                  <a:moveTo>
                    <a:pt x="80010" y="66675"/>
                  </a:moveTo>
                  <a:cubicBezTo>
                    <a:pt x="87630" y="49530"/>
                    <a:pt x="104775" y="38100"/>
                    <a:pt x="123825" y="38100"/>
                  </a:cubicBezTo>
                  <a:cubicBezTo>
                    <a:pt x="142875" y="38100"/>
                    <a:pt x="160020" y="49530"/>
                    <a:pt x="167640" y="66675"/>
                  </a:cubicBezTo>
                  <a:cubicBezTo>
                    <a:pt x="169545" y="72390"/>
                    <a:pt x="171450" y="79058"/>
                    <a:pt x="171450" y="85725"/>
                  </a:cubicBezTo>
                  <a:cubicBezTo>
                    <a:pt x="171450" y="92393"/>
                    <a:pt x="169545" y="99060"/>
                    <a:pt x="167640" y="104775"/>
                  </a:cubicBezTo>
                  <a:cubicBezTo>
                    <a:pt x="160020" y="121920"/>
                    <a:pt x="143828" y="133350"/>
                    <a:pt x="123825" y="133350"/>
                  </a:cubicBezTo>
                  <a:cubicBezTo>
                    <a:pt x="103823" y="133350"/>
                    <a:pt x="87630" y="121920"/>
                    <a:pt x="80010" y="104775"/>
                  </a:cubicBezTo>
                  <a:cubicBezTo>
                    <a:pt x="78105" y="99060"/>
                    <a:pt x="76200" y="92393"/>
                    <a:pt x="76200" y="85725"/>
                  </a:cubicBezTo>
                  <a:cubicBezTo>
                    <a:pt x="76200" y="79058"/>
                    <a:pt x="78105" y="72390"/>
                    <a:pt x="80010" y="66675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19050" dir="5400000" algn="bl" rotWithShape="0">
                <a:schemeClr val="dk1">
                  <a:alpha val="15000"/>
                </a:scheme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 sz="1800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0" name="Google Shape;170;p14"/>
            <p:cNvSpPr/>
            <p:nvPr/>
          </p:nvSpPr>
          <p:spPr>
            <a:xfrm>
              <a:off x="3430194" y="3189070"/>
              <a:ext cx="304800" cy="238125"/>
            </a:xfrm>
            <a:custGeom>
              <a:avLst/>
              <a:gdLst/>
              <a:ahLst/>
              <a:cxnLst/>
              <a:rect l="l" t="t" r="r" b="b"/>
              <a:pathLst>
                <a:path w="304800" h="238125" extrusionOk="0">
                  <a:moveTo>
                    <a:pt x="295275" y="0"/>
                  </a:moveTo>
                  <a:lnTo>
                    <a:pt x="9525" y="0"/>
                  </a:lnTo>
                  <a:cubicBezTo>
                    <a:pt x="4763" y="0"/>
                    <a:pt x="0" y="4763"/>
                    <a:pt x="0" y="9525"/>
                  </a:cubicBezTo>
                  <a:lnTo>
                    <a:pt x="0" y="47625"/>
                  </a:lnTo>
                  <a:lnTo>
                    <a:pt x="142875" y="47625"/>
                  </a:lnTo>
                  <a:cubicBezTo>
                    <a:pt x="159068" y="47625"/>
                    <a:pt x="171450" y="60007"/>
                    <a:pt x="171450" y="76200"/>
                  </a:cubicBezTo>
                  <a:lnTo>
                    <a:pt x="171450" y="238125"/>
                  </a:lnTo>
                  <a:lnTo>
                    <a:pt x="304800" y="238125"/>
                  </a:lnTo>
                  <a:lnTo>
                    <a:pt x="304800" y="9525"/>
                  </a:lnTo>
                  <a:cubicBezTo>
                    <a:pt x="304800" y="4763"/>
                    <a:pt x="300038" y="0"/>
                    <a:pt x="29527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19050" dir="5400000" algn="bl" rotWithShape="0">
                <a:schemeClr val="dk1">
                  <a:alpha val="15000"/>
                </a:scheme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 sz="1800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1" name="Google Shape;171;p14"/>
            <p:cNvSpPr/>
            <p:nvPr/>
          </p:nvSpPr>
          <p:spPr>
            <a:xfrm>
              <a:off x="3277794" y="3255745"/>
              <a:ext cx="304800" cy="171450"/>
            </a:xfrm>
            <a:custGeom>
              <a:avLst/>
              <a:gdLst/>
              <a:ahLst/>
              <a:cxnLst/>
              <a:rect l="l" t="t" r="r" b="b"/>
              <a:pathLst>
                <a:path w="304800" h="171450" extrusionOk="0">
                  <a:moveTo>
                    <a:pt x="285750" y="0"/>
                  </a:moveTo>
                  <a:lnTo>
                    <a:pt x="19050" y="0"/>
                  </a:lnTo>
                  <a:cubicBezTo>
                    <a:pt x="8573" y="0"/>
                    <a:pt x="0" y="8572"/>
                    <a:pt x="0" y="19050"/>
                  </a:cubicBezTo>
                  <a:lnTo>
                    <a:pt x="0" y="170498"/>
                  </a:lnTo>
                  <a:cubicBezTo>
                    <a:pt x="0" y="170498"/>
                    <a:pt x="0" y="170498"/>
                    <a:pt x="953" y="171450"/>
                  </a:cubicBezTo>
                  <a:lnTo>
                    <a:pt x="304800" y="171450"/>
                  </a:lnTo>
                  <a:lnTo>
                    <a:pt x="304800" y="171450"/>
                  </a:lnTo>
                  <a:lnTo>
                    <a:pt x="304800" y="19050"/>
                  </a:lnTo>
                  <a:cubicBezTo>
                    <a:pt x="304800" y="8572"/>
                    <a:pt x="296228" y="0"/>
                    <a:pt x="285750" y="0"/>
                  </a:cubicBezTo>
                  <a:close/>
                  <a:moveTo>
                    <a:pt x="242888" y="142875"/>
                  </a:moveTo>
                  <a:lnTo>
                    <a:pt x="61913" y="142875"/>
                  </a:lnTo>
                  <a:cubicBezTo>
                    <a:pt x="54293" y="142875"/>
                    <a:pt x="47625" y="136208"/>
                    <a:pt x="47625" y="128588"/>
                  </a:cubicBezTo>
                  <a:cubicBezTo>
                    <a:pt x="47625" y="120968"/>
                    <a:pt x="54293" y="114300"/>
                    <a:pt x="61913" y="114300"/>
                  </a:cubicBezTo>
                  <a:lnTo>
                    <a:pt x="242888" y="114300"/>
                  </a:lnTo>
                  <a:cubicBezTo>
                    <a:pt x="250508" y="114300"/>
                    <a:pt x="257175" y="120968"/>
                    <a:pt x="257175" y="128588"/>
                  </a:cubicBezTo>
                  <a:cubicBezTo>
                    <a:pt x="257175" y="136208"/>
                    <a:pt x="250508" y="142875"/>
                    <a:pt x="242888" y="142875"/>
                  </a:cubicBezTo>
                  <a:close/>
                  <a:moveTo>
                    <a:pt x="242888" y="85725"/>
                  </a:moveTo>
                  <a:lnTo>
                    <a:pt x="61913" y="85725"/>
                  </a:lnTo>
                  <a:cubicBezTo>
                    <a:pt x="54293" y="85725"/>
                    <a:pt x="47625" y="79057"/>
                    <a:pt x="47625" y="71438"/>
                  </a:cubicBezTo>
                  <a:cubicBezTo>
                    <a:pt x="47625" y="63818"/>
                    <a:pt x="54293" y="57150"/>
                    <a:pt x="61913" y="57150"/>
                  </a:cubicBezTo>
                  <a:lnTo>
                    <a:pt x="242888" y="57150"/>
                  </a:lnTo>
                  <a:cubicBezTo>
                    <a:pt x="250508" y="57150"/>
                    <a:pt x="257175" y="63818"/>
                    <a:pt x="257175" y="71438"/>
                  </a:cubicBezTo>
                  <a:cubicBezTo>
                    <a:pt x="257175" y="79057"/>
                    <a:pt x="250508" y="85725"/>
                    <a:pt x="242888" y="85725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19050" dir="5400000" algn="bl" rotWithShape="0">
                <a:schemeClr val="dk1">
                  <a:alpha val="15000"/>
                </a:scheme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 sz="1800"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6864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15"/>
          <p:cNvSpPr txBox="1">
            <a:spLocks noGrp="1"/>
          </p:cNvSpPr>
          <p:nvPr>
            <p:ph type="title"/>
          </p:nvPr>
        </p:nvSpPr>
        <p:spPr>
          <a:xfrm>
            <a:off x="107504" y="195486"/>
            <a:ext cx="4248472" cy="432048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5 класс</a:t>
            </a:r>
            <a:endParaRPr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7" name="Google Shape;177;p15"/>
          <p:cNvSpPr txBox="1">
            <a:spLocks noGrp="1"/>
          </p:cNvSpPr>
          <p:nvPr>
            <p:ph type="body" idx="1"/>
          </p:nvPr>
        </p:nvSpPr>
        <p:spPr>
          <a:xfrm>
            <a:off x="323528" y="771550"/>
            <a:ext cx="4104456" cy="396044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lvl="0" indent="-457200" algn="l" rtl="0">
              <a:spcBef>
                <a:spcPts val="600"/>
              </a:spcBef>
              <a:spcAft>
                <a:spcPts val="0"/>
              </a:spcAft>
              <a:buAutoNum type="arabicPeriod"/>
            </a:pPr>
            <a:r>
              <a:rPr lang="ru-RU" sz="1200" b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  <a:sym typeface="Barlow"/>
              </a:rPr>
              <a:t>Слесарь-сборщик</a:t>
            </a:r>
          </a:p>
          <a:p>
            <a:pPr lvl="0" indent="-457200" algn="l" rtl="0">
              <a:spcBef>
                <a:spcPts val="600"/>
              </a:spcBef>
              <a:spcAft>
                <a:spcPts val="0"/>
              </a:spcAft>
              <a:buAutoNum type="arabicPeriod"/>
            </a:pPr>
            <a:r>
              <a:rPr lang="ru-RU" sz="1200" b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  <a:sym typeface="Barlow"/>
              </a:rPr>
              <a:t>Слесарь-ремонтник</a:t>
            </a:r>
          </a:p>
          <a:p>
            <a:pPr lvl="0" indent="-457200" algn="l" rtl="0">
              <a:spcBef>
                <a:spcPts val="600"/>
              </a:spcBef>
              <a:spcAft>
                <a:spcPts val="0"/>
              </a:spcAft>
              <a:buAutoNum type="arabicPeriod"/>
            </a:pPr>
            <a:r>
              <a:rPr lang="ru-RU" sz="1200" b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  <a:sym typeface="Barlow"/>
              </a:rPr>
              <a:t>Смазчик, электрик</a:t>
            </a:r>
          </a:p>
          <a:p>
            <a:pPr lvl="0" indent="-457200" algn="l" rtl="0">
              <a:spcBef>
                <a:spcPts val="600"/>
              </a:spcBef>
              <a:spcAft>
                <a:spcPts val="0"/>
              </a:spcAft>
              <a:buAutoNum type="arabicPeriod"/>
            </a:pPr>
            <a:r>
              <a:rPr lang="ru-RU" sz="1200" b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  <a:sym typeface="Barlow"/>
              </a:rPr>
              <a:t>Прядильщик</a:t>
            </a:r>
          </a:p>
          <a:p>
            <a:pPr lvl="0" indent="-457200" algn="l" rtl="0">
              <a:spcBef>
                <a:spcPts val="600"/>
              </a:spcBef>
              <a:spcAft>
                <a:spcPts val="0"/>
              </a:spcAft>
              <a:buAutoNum type="arabicPeriod"/>
            </a:pPr>
            <a:r>
              <a:rPr lang="ru-RU" sz="1200" b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  <a:sym typeface="Barlow"/>
              </a:rPr>
              <a:t>Операторы ткацких станков (ткачи)</a:t>
            </a:r>
          </a:p>
          <a:p>
            <a:pPr lvl="0" indent="-457200" algn="l" rtl="0">
              <a:spcBef>
                <a:spcPts val="600"/>
              </a:spcBef>
              <a:spcAft>
                <a:spcPts val="0"/>
              </a:spcAft>
              <a:buAutoNum type="arabicPeriod"/>
            </a:pPr>
            <a:r>
              <a:rPr lang="ru-RU" sz="1200" b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  <a:sym typeface="Barlow"/>
              </a:rPr>
              <a:t>Техник  по обслуживанию оборудования (ремонтники)</a:t>
            </a:r>
          </a:p>
          <a:p>
            <a:pPr lvl="0" indent="-457200" algn="l" rtl="0">
              <a:spcBef>
                <a:spcPts val="600"/>
              </a:spcBef>
              <a:spcAft>
                <a:spcPts val="0"/>
              </a:spcAft>
              <a:buAutoNum type="arabicPeriod"/>
            </a:pPr>
            <a:r>
              <a:rPr lang="ru-RU" sz="1200" b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  <a:sym typeface="Barlow"/>
              </a:rPr>
              <a:t>Инженер, химик и лаборант</a:t>
            </a:r>
          </a:p>
          <a:p>
            <a:pPr lvl="0" indent="-457200" algn="l" rtl="0">
              <a:spcBef>
                <a:spcPts val="600"/>
              </a:spcBef>
              <a:spcAft>
                <a:spcPts val="0"/>
              </a:spcAft>
              <a:buAutoNum type="arabicPeriod"/>
            </a:pPr>
            <a:r>
              <a:rPr lang="ru-RU" sz="1200" b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  <a:sym typeface="Barlow"/>
              </a:rPr>
              <a:t>Инженер-конструктор</a:t>
            </a:r>
          </a:p>
          <a:p>
            <a:pPr lvl="0" indent="-457200" algn="l" rtl="0">
              <a:spcBef>
                <a:spcPts val="600"/>
              </a:spcBef>
              <a:spcAft>
                <a:spcPts val="0"/>
              </a:spcAft>
              <a:buAutoNum type="arabicPeriod"/>
            </a:pPr>
            <a:r>
              <a:rPr lang="ru-RU" sz="1200" b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  <a:sym typeface="Barlow"/>
              </a:rPr>
              <a:t>Дизайнер, модельер-конструктор</a:t>
            </a:r>
          </a:p>
          <a:p>
            <a:pPr lvl="0" indent="-457200" algn="l" rtl="0">
              <a:spcBef>
                <a:spcPts val="600"/>
              </a:spcBef>
              <a:spcAft>
                <a:spcPts val="0"/>
              </a:spcAft>
              <a:buAutoNum type="arabicPeriod"/>
            </a:pPr>
            <a:r>
              <a:rPr lang="ru-RU" sz="1200" b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  <a:sym typeface="Barlow"/>
              </a:rPr>
              <a:t>Повар, кондитер, кулинар</a:t>
            </a:r>
          </a:p>
          <a:p>
            <a:pPr lvl="0" indent="-457200" algn="l" rtl="0">
              <a:spcBef>
                <a:spcPts val="600"/>
              </a:spcBef>
              <a:spcAft>
                <a:spcPts val="0"/>
              </a:spcAft>
              <a:buAutoNum type="arabicPeriod"/>
            </a:pPr>
            <a:r>
              <a:rPr lang="ru-RU" sz="1200" b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  <a:sym typeface="Barlow"/>
              </a:rPr>
              <a:t>Мойщик посуды</a:t>
            </a:r>
          </a:p>
          <a:p>
            <a:pPr lvl="0" indent="-457200" algn="l" rtl="0">
              <a:spcBef>
                <a:spcPts val="600"/>
              </a:spcBef>
              <a:spcAft>
                <a:spcPts val="0"/>
              </a:spcAft>
              <a:buAutoNum type="arabicPeriod"/>
            </a:pPr>
            <a:r>
              <a:rPr lang="ru-RU" sz="1200" b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  <a:sym typeface="Barlow"/>
              </a:rPr>
              <a:t>Агроном, фермер, тракторист-машинист</a:t>
            </a:r>
          </a:p>
          <a:p>
            <a:pPr lvl="0" indent="-457200" algn="l" rtl="0">
              <a:spcBef>
                <a:spcPts val="600"/>
              </a:spcBef>
              <a:spcAft>
                <a:spcPts val="0"/>
              </a:spcAft>
              <a:buAutoNum type="arabicPeriod"/>
            </a:pPr>
            <a:r>
              <a:rPr lang="ru-RU" sz="1200" b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  <a:sym typeface="Barlow"/>
              </a:rPr>
              <a:t>Полевод, овощевод, садовод</a:t>
            </a:r>
          </a:p>
          <a:p>
            <a:pPr lvl="0" indent="-457200" algn="l" rtl="0">
              <a:spcBef>
                <a:spcPts val="600"/>
              </a:spcBef>
              <a:spcAft>
                <a:spcPts val="0"/>
              </a:spcAft>
              <a:buAutoNum type="arabicPeriod"/>
            </a:pPr>
            <a:r>
              <a:rPr lang="ru-RU" sz="1200" b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  <a:sym typeface="Barlow"/>
              </a:rPr>
              <a:t>Ветеринар, </a:t>
            </a:r>
            <a:r>
              <a:rPr lang="ru-RU" sz="1200" b="1" dirty="0" err="1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  <a:sym typeface="Barlow"/>
              </a:rPr>
              <a:t>зооинженер</a:t>
            </a:r>
            <a:r>
              <a:rPr lang="ru-RU" sz="1200" b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  <a:sym typeface="Barlow"/>
              </a:rPr>
              <a:t>, зоотехник</a:t>
            </a:r>
          </a:p>
          <a:p>
            <a:pPr lvl="0" indent="-457200" algn="l" rtl="0">
              <a:spcBef>
                <a:spcPts val="600"/>
              </a:spcBef>
              <a:spcAft>
                <a:spcPts val="0"/>
              </a:spcAft>
              <a:buAutoNum type="arabicPeriod"/>
            </a:pPr>
            <a:r>
              <a:rPr lang="ru-RU" sz="1200" b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  <a:sym typeface="Barlow"/>
              </a:rPr>
              <a:t>Кинологи, орнитологи</a:t>
            </a:r>
          </a:p>
          <a:p>
            <a:pPr lvl="0" indent="-457200" algn="l" rtl="0">
              <a:spcBef>
                <a:spcPts val="600"/>
              </a:spcBef>
              <a:spcAft>
                <a:spcPts val="0"/>
              </a:spcAft>
              <a:buAutoNum type="arabicPeriod"/>
            </a:pPr>
            <a:endParaRPr lang="ru-RU" sz="1400" b="1" dirty="0" smtClean="0">
              <a:solidFill>
                <a:schemeClr val="accent3"/>
              </a:solidFill>
              <a:latin typeface="Times New Roman" pitchFamily="18" charset="0"/>
              <a:cs typeface="Times New Roman" pitchFamily="18" charset="0"/>
              <a:sym typeface="Barlow"/>
            </a:endParaRPr>
          </a:p>
          <a:p>
            <a:pPr lvl="0" indent="-457200" algn="l" rtl="0">
              <a:spcBef>
                <a:spcPts val="600"/>
              </a:spcBef>
              <a:spcAft>
                <a:spcPts val="0"/>
              </a:spcAft>
              <a:buAutoNum type="arabicPeriod"/>
            </a:pPr>
            <a:endParaRPr lang="ru-RU" sz="1600" b="1" dirty="0" smtClean="0">
              <a:solidFill>
                <a:schemeClr val="accent3"/>
              </a:solidFill>
              <a:sym typeface="Barlow"/>
            </a:endParaRPr>
          </a:p>
          <a:p>
            <a:pPr lvl="0" indent="-457200" algn="l" rtl="0">
              <a:spcBef>
                <a:spcPts val="600"/>
              </a:spcBef>
              <a:spcAft>
                <a:spcPts val="0"/>
              </a:spcAft>
              <a:buAutoNum type="arabicPeriod"/>
            </a:pPr>
            <a:endParaRPr b="1" dirty="0"/>
          </a:p>
        </p:txBody>
      </p:sp>
      <p:sp>
        <p:nvSpPr>
          <p:cNvPr id="178" name="Google Shape;178;p15"/>
          <p:cNvSpPr txBox="1">
            <a:spLocks noGrp="1"/>
          </p:cNvSpPr>
          <p:nvPr>
            <p:ph type="sldNum" idx="12"/>
          </p:nvPr>
        </p:nvSpPr>
        <p:spPr>
          <a:xfrm>
            <a:off x="0" y="4762400"/>
            <a:ext cx="381000" cy="3864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7</a:t>
            </a:fld>
            <a:endParaRPr/>
          </a:p>
        </p:txBody>
      </p:sp>
      <p:pic>
        <p:nvPicPr>
          <p:cNvPr id="1026" name="Picture 2" descr="C:\Users\942\Desktop\ИПК выст 10 11 2021 г профориентация\5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520885"/>
            <a:ext cx="3162300" cy="4095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15"/>
          <p:cNvSpPr txBox="1">
            <a:spLocks noGrp="1"/>
          </p:cNvSpPr>
          <p:nvPr>
            <p:ph type="title"/>
          </p:nvPr>
        </p:nvSpPr>
        <p:spPr>
          <a:xfrm>
            <a:off x="107504" y="195486"/>
            <a:ext cx="4248472" cy="432048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класс</a:t>
            </a:r>
            <a:endParaRPr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7" name="Google Shape;177;p15"/>
          <p:cNvSpPr txBox="1">
            <a:spLocks noGrp="1"/>
          </p:cNvSpPr>
          <p:nvPr>
            <p:ph type="body" idx="1"/>
          </p:nvPr>
        </p:nvSpPr>
        <p:spPr>
          <a:xfrm>
            <a:off x="179512" y="670227"/>
            <a:ext cx="4248472" cy="396044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indent="-457200">
              <a:buFont typeface="Barlow Light"/>
              <a:buAutoNum type="arabicPeriod"/>
            </a:pPr>
            <a:r>
              <a:rPr lang="ru-RU" sz="1200" b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  <a:sym typeface="Barlow"/>
              </a:rPr>
              <a:t>Инженер-конструктор – с. 11</a:t>
            </a:r>
            <a:endParaRPr lang="ru-RU" sz="1200" b="1" dirty="0">
              <a:solidFill>
                <a:schemeClr val="accent3"/>
              </a:solidFill>
              <a:latin typeface="Times New Roman" pitchFamily="18" charset="0"/>
              <a:cs typeface="Times New Roman" pitchFamily="18" charset="0"/>
              <a:sym typeface="Barlow"/>
            </a:endParaRPr>
          </a:p>
          <a:p>
            <a:pPr lvl="0" indent="-457200" algn="l" rtl="0">
              <a:spcBef>
                <a:spcPts val="600"/>
              </a:spcBef>
              <a:spcAft>
                <a:spcPts val="0"/>
              </a:spcAft>
              <a:buAutoNum type="arabicPeriod"/>
            </a:pPr>
            <a:r>
              <a:rPr lang="ru-RU" sz="1200" b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  <a:sym typeface="Barlow"/>
              </a:rPr>
              <a:t>Заготовитель продуктов и сырья – с. 29</a:t>
            </a:r>
          </a:p>
          <a:p>
            <a:pPr lvl="0" indent="-457200" algn="l" rtl="0">
              <a:spcBef>
                <a:spcPts val="600"/>
              </a:spcBef>
              <a:spcAft>
                <a:spcPts val="0"/>
              </a:spcAft>
              <a:buAutoNum type="arabicPeriod"/>
            </a:pPr>
            <a:r>
              <a:rPr lang="ru-RU" sz="1200" b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  <a:sym typeface="Barlow"/>
              </a:rPr>
              <a:t>Системный администратор, </a:t>
            </a:r>
            <a:r>
              <a:rPr lang="en-US" sz="1200" b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  <a:sym typeface="Barlow"/>
              </a:rPr>
              <a:t>IT</a:t>
            </a:r>
            <a:r>
              <a:rPr lang="ru-RU" sz="1200" b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  <a:sym typeface="Barlow"/>
              </a:rPr>
              <a:t>-разработчик, программист, веб-дизайнер, контент-менеджер – с. 35</a:t>
            </a:r>
          </a:p>
          <a:p>
            <a:pPr lvl="0" indent="-457200" algn="l" rtl="0">
              <a:spcBef>
                <a:spcPts val="600"/>
              </a:spcBef>
              <a:spcAft>
                <a:spcPts val="0"/>
              </a:spcAft>
              <a:buAutoNum type="arabicPeriod"/>
            </a:pPr>
            <a:r>
              <a:rPr lang="ru-RU" sz="1200" b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  <a:sym typeface="Barlow"/>
              </a:rPr>
              <a:t>Пчеловод  - с. 39</a:t>
            </a:r>
          </a:p>
          <a:p>
            <a:pPr lvl="0" indent="-457200" algn="l" rtl="0">
              <a:spcBef>
                <a:spcPts val="600"/>
              </a:spcBef>
              <a:spcAft>
                <a:spcPts val="0"/>
              </a:spcAft>
              <a:buAutoNum type="arabicPeriod"/>
            </a:pPr>
            <a:r>
              <a:rPr lang="ru-RU" sz="1200" b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  <a:sym typeface="Barlow"/>
              </a:rPr>
              <a:t>Социальные работники – с. 40</a:t>
            </a:r>
          </a:p>
          <a:p>
            <a:pPr lvl="0" indent="-457200" algn="l" rtl="0">
              <a:spcBef>
                <a:spcPts val="600"/>
              </a:spcBef>
              <a:spcAft>
                <a:spcPts val="0"/>
              </a:spcAft>
              <a:buAutoNum type="arabicPeriod"/>
            </a:pPr>
            <a:r>
              <a:rPr lang="ru-RU" sz="1200" b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  <a:sym typeface="Barlow"/>
              </a:rPr>
              <a:t>Инженер-технолог – с. 51</a:t>
            </a:r>
          </a:p>
          <a:p>
            <a:pPr lvl="0" indent="-457200" algn="l" rtl="0">
              <a:spcBef>
                <a:spcPts val="600"/>
              </a:spcBef>
              <a:spcAft>
                <a:spcPts val="0"/>
              </a:spcAft>
              <a:buAutoNum type="arabicPeriod"/>
            </a:pPr>
            <a:r>
              <a:rPr lang="ru-RU" sz="1200" b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  <a:sym typeface="Barlow"/>
              </a:rPr>
              <a:t>Инженер-конструктор – с. 55</a:t>
            </a:r>
          </a:p>
          <a:p>
            <a:pPr lvl="0" indent="-457200" algn="l" rtl="0">
              <a:spcBef>
                <a:spcPts val="600"/>
              </a:spcBef>
              <a:spcAft>
                <a:spcPts val="0"/>
              </a:spcAft>
              <a:buAutoNum type="arabicPeriod"/>
            </a:pPr>
            <a:r>
              <a:rPr lang="ru-RU" sz="1200" b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  <a:sym typeface="Barlow"/>
              </a:rPr>
              <a:t>Инженер-механик – с. 63</a:t>
            </a:r>
          </a:p>
          <a:p>
            <a:pPr lvl="0" indent="-457200" algn="l" rtl="0">
              <a:spcBef>
                <a:spcPts val="600"/>
              </a:spcBef>
              <a:spcAft>
                <a:spcPts val="0"/>
              </a:spcAft>
              <a:buAutoNum type="arabicPeriod"/>
            </a:pPr>
            <a:r>
              <a:rPr lang="ru-RU" sz="1200" b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  <a:sym typeface="Barlow"/>
              </a:rPr>
              <a:t>Инженер по инструменту – с. 77</a:t>
            </a:r>
          </a:p>
          <a:p>
            <a:pPr lvl="0" indent="-457200" algn="l" rtl="0">
              <a:spcBef>
                <a:spcPts val="600"/>
              </a:spcBef>
              <a:spcAft>
                <a:spcPts val="0"/>
              </a:spcAft>
              <a:buAutoNum type="arabicPeriod"/>
            </a:pPr>
            <a:r>
              <a:rPr lang="ru-RU" sz="1200" b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  <a:sym typeface="Barlow"/>
              </a:rPr>
              <a:t>Клеевары – с. 93</a:t>
            </a:r>
          </a:p>
          <a:p>
            <a:pPr lvl="0" indent="-457200" algn="l" rtl="0">
              <a:spcBef>
                <a:spcPts val="600"/>
              </a:spcBef>
              <a:spcAft>
                <a:spcPts val="0"/>
              </a:spcAft>
              <a:buAutoNum type="arabicPeriod"/>
            </a:pPr>
            <a:r>
              <a:rPr lang="ru-RU" sz="1200" b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  <a:sym typeface="Barlow"/>
              </a:rPr>
              <a:t>Обувщик – с. 97</a:t>
            </a:r>
          </a:p>
          <a:p>
            <a:pPr lvl="0" indent="-457200" algn="l" rtl="0">
              <a:spcBef>
                <a:spcPts val="600"/>
              </a:spcBef>
              <a:spcAft>
                <a:spcPts val="0"/>
              </a:spcAft>
              <a:buAutoNum type="arabicPeriod"/>
            </a:pPr>
            <a:r>
              <a:rPr lang="ru-RU" sz="1200" b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  <a:sym typeface="Barlow"/>
              </a:rPr>
              <a:t>Штукатур-маляр – с. 110</a:t>
            </a:r>
          </a:p>
          <a:p>
            <a:pPr lvl="0" indent="-457200" algn="l" rtl="0">
              <a:spcBef>
                <a:spcPts val="600"/>
              </a:spcBef>
              <a:spcAft>
                <a:spcPts val="0"/>
              </a:spcAft>
              <a:buAutoNum type="arabicPeriod"/>
            </a:pPr>
            <a:r>
              <a:rPr lang="ru-RU" sz="1200" b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  <a:sym typeface="Barlow"/>
              </a:rPr>
              <a:t>Дегустатор – с. 145</a:t>
            </a:r>
          </a:p>
          <a:p>
            <a:pPr lvl="0" indent="-457200" algn="l" rtl="0">
              <a:spcBef>
                <a:spcPts val="600"/>
              </a:spcBef>
              <a:spcAft>
                <a:spcPts val="0"/>
              </a:spcAft>
              <a:buAutoNum type="arabicPeriod"/>
            </a:pPr>
            <a:r>
              <a:rPr lang="ru-RU" sz="1200" b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  <a:sym typeface="Barlow"/>
              </a:rPr>
              <a:t>Фармацевт – с. 161</a:t>
            </a:r>
          </a:p>
          <a:p>
            <a:pPr lvl="0" indent="-457200" algn="l" rtl="0">
              <a:spcBef>
                <a:spcPts val="600"/>
              </a:spcBef>
              <a:spcAft>
                <a:spcPts val="0"/>
              </a:spcAft>
              <a:buAutoNum type="arabicPeriod"/>
            </a:pPr>
            <a:r>
              <a:rPr lang="ru-RU" sz="1200" b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  <a:sym typeface="Barlow"/>
              </a:rPr>
              <a:t>Ветеринарный врач – с. 172</a:t>
            </a:r>
          </a:p>
          <a:p>
            <a:pPr lvl="0" indent="-457200" algn="l" rtl="0">
              <a:spcBef>
                <a:spcPts val="600"/>
              </a:spcBef>
              <a:spcAft>
                <a:spcPts val="0"/>
              </a:spcAft>
              <a:buAutoNum type="arabicPeriod"/>
            </a:pPr>
            <a:endParaRPr lang="ru-RU" sz="1400" b="1" dirty="0" smtClean="0">
              <a:solidFill>
                <a:schemeClr val="accent3"/>
              </a:solidFill>
              <a:latin typeface="Times New Roman" pitchFamily="18" charset="0"/>
              <a:cs typeface="Times New Roman" pitchFamily="18" charset="0"/>
              <a:sym typeface="Barlow"/>
            </a:endParaRPr>
          </a:p>
          <a:p>
            <a:pPr lvl="0" indent="-457200" algn="l" rtl="0">
              <a:spcBef>
                <a:spcPts val="600"/>
              </a:spcBef>
              <a:spcAft>
                <a:spcPts val="0"/>
              </a:spcAft>
              <a:buAutoNum type="arabicPeriod"/>
            </a:pPr>
            <a:endParaRPr lang="ru-RU" sz="1600" b="1" dirty="0" smtClean="0">
              <a:solidFill>
                <a:schemeClr val="accent3"/>
              </a:solidFill>
              <a:sym typeface="Barlow"/>
            </a:endParaRPr>
          </a:p>
          <a:p>
            <a:pPr lvl="0" indent="-457200" algn="l" rtl="0">
              <a:spcBef>
                <a:spcPts val="600"/>
              </a:spcBef>
              <a:spcAft>
                <a:spcPts val="0"/>
              </a:spcAft>
              <a:buAutoNum type="arabicPeriod"/>
            </a:pPr>
            <a:endParaRPr b="1" dirty="0"/>
          </a:p>
        </p:txBody>
      </p:sp>
      <p:sp>
        <p:nvSpPr>
          <p:cNvPr id="178" name="Google Shape;178;p15"/>
          <p:cNvSpPr txBox="1">
            <a:spLocks noGrp="1"/>
          </p:cNvSpPr>
          <p:nvPr>
            <p:ph type="sldNum" idx="12"/>
          </p:nvPr>
        </p:nvSpPr>
        <p:spPr>
          <a:xfrm>
            <a:off x="0" y="4762400"/>
            <a:ext cx="381000" cy="3864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fld id="{00000000-1234-1234-1234-123412341234}" type="slidenum">
              <a:rPr lang="en">
                <a:solidFill>
                  <a:srgbClr val="748394"/>
                </a:solidFill>
              </a:rPr>
              <a:pPr/>
              <a:t>8</a:t>
            </a:fld>
            <a:endParaRPr>
              <a:solidFill>
                <a:srgbClr val="748394"/>
              </a:solidFill>
            </a:endParaRPr>
          </a:p>
        </p:txBody>
      </p:sp>
      <p:pic>
        <p:nvPicPr>
          <p:cNvPr id="2050" name="Picture 2" descr="C:\Users\942\Desktop\ИПК выст 10 11 2021 г профориентация\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539316"/>
            <a:ext cx="2942479" cy="4064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6150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15"/>
          <p:cNvSpPr txBox="1">
            <a:spLocks noGrp="1"/>
          </p:cNvSpPr>
          <p:nvPr>
            <p:ph type="title"/>
          </p:nvPr>
        </p:nvSpPr>
        <p:spPr>
          <a:xfrm>
            <a:off x="107504" y="195486"/>
            <a:ext cx="4248472" cy="432048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класс</a:t>
            </a:r>
            <a:endParaRPr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7" name="Google Shape;177;p15"/>
          <p:cNvSpPr txBox="1">
            <a:spLocks noGrp="1"/>
          </p:cNvSpPr>
          <p:nvPr>
            <p:ph type="body" idx="1"/>
          </p:nvPr>
        </p:nvSpPr>
        <p:spPr>
          <a:xfrm>
            <a:off x="179512" y="626614"/>
            <a:ext cx="4104456" cy="4321399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lvl="0" indent="-457200" algn="l" rtl="0">
              <a:spcBef>
                <a:spcPts val="600"/>
              </a:spcBef>
              <a:spcAft>
                <a:spcPts val="0"/>
              </a:spcAft>
              <a:buAutoNum type="arabicPeriod"/>
            </a:pPr>
            <a:r>
              <a:rPr lang="ru-RU" sz="1400" b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  <a:sym typeface="Barlow"/>
              </a:rPr>
              <a:t>Станочник, швея, строитель, комбайнер – с. 26</a:t>
            </a:r>
          </a:p>
          <a:p>
            <a:pPr lvl="0" indent="-457200" algn="l" rtl="0">
              <a:spcBef>
                <a:spcPts val="600"/>
              </a:spcBef>
              <a:spcAft>
                <a:spcPts val="0"/>
              </a:spcAft>
              <a:buAutoNum type="arabicPeriod"/>
            </a:pPr>
            <a:r>
              <a:rPr lang="ru-RU" sz="1400" b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  <a:sym typeface="Barlow"/>
              </a:rPr>
              <a:t>Инженер, инженер-конструктор, технолог – с. 43</a:t>
            </a:r>
          </a:p>
          <a:p>
            <a:pPr lvl="0" indent="-457200" algn="l" rtl="0">
              <a:spcBef>
                <a:spcPts val="600"/>
              </a:spcBef>
              <a:spcAft>
                <a:spcPts val="0"/>
              </a:spcAft>
              <a:buAutoNum type="arabicPeriod"/>
            </a:pPr>
            <a:r>
              <a:rPr lang="ru-RU" sz="1400" b="1" dirty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  <a:sym typeface="Barlow"/>
              </a:rPr>
              <a:t>Д</a:t>
            </a:r>
            <a:r>
              <a:rPr lang="ru-RU" sz="1400" b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  <a:sym typeface="Barlow"/>
              </a:rPr>
              <a:t>изайнер – с. 43</a:t>
            </a:r>
          </a:p>
          <a:p>
            <a:pPr lvl="0" indent="-457200" algn="l" rtl="0">
              <a:spcBef>
                <a:spcPts val="600"/>
              </a:spcBef>
              <a:spcAft>
                <a:spcPts val="0"/>
              </a:spcAft>
              <a:buAutoNum type="arabicPeriod"/>
            </a:pPr>
            <a:r>
              <a:rPr lang="ru-RU" sz="1400" b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  <a:sym typeface="Barlow"/>
              </a:rPr>
              <a:t>Инженер – с. 53</a:t>
            </a:r>
          </a:p>
          <a:p>
            <a:pPr lvl="0" indent="-457200" algn="l" rtl="0">
              <a:spcBef>
                <a:spcPts val="600"/>
              </a:spcBef>
              <a:spcAft>
                <a:spcPts val="0"/>
              </a:spcAft>
              <a:buAutoNum type="arabicPeriod"/>
            </a:pPr>
            <a:r>
              <a:rPr lang="ru-RU" sz="1400" b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  <a:sym typeface="Barlow"/>
              </a:rPr>
              <a:t>Металлург – с. 61</a:t>
            </a:r>
          </a:p>
          <a:p>
            <a:pPr lvl="0" indent="-457200" algn="l" rtl="0">
              <a:spcBef>
                <a:spcPts val="600"/>
              </a:spcBef>
              <a:spcAft>
                <a:spcPts val="0"/>
              </a:spcAft>
              <a:buAutoNum type="arabicPeriod"/>
            </a:pPr>
            <a:r>
              <a:rPr lang="ru-RU" sz="1400" b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  <a:sym typeface="Barlow"/>
              </a:rPr>
              <a:t>Станочник-распиловщик – с. 62</a:t>
            </a:r>
          </a:p>
          <a:p>
            <a:pPr lvl="0" indent="-457200" algn="l" rtl="0">
              <a:spcBef>
                <a:spcPts val="600"/>
              </a:spcBef>
              <a:spcAft>
                <a:spcPts val="0"/>
              </a:spcAft>
              <a:buAutoNum type="arabicPeriod"/>
            </a:pPr>
            <a:r>
              <a:rPr lang="ru-RU" sz="1400" b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  <a:sym typeface="Barlow"/>
              </a:rPr>
              <a:t>Прядильщик – с. 65</a:t>
            </a:r>
          </a:p>
          <a:p>
            <a:pPr lvl="0" indent="-457200" algn="l" rtl="0">
              <a:spcBef>
                <a:spcPts val="600"/>
              </a:spcBef>
              <a:spcAft>
                <a:spcPts val="0"/>
              </a:spcAft>
              <a:buAutoNum type="arabicPeriod"/>
            </a:pPr>
            <a:r>
              <a:rPr lang="ru-RU" sz="1400" b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  <a:sym typeface="Barlow"/>
              </a:rPr>
              <a:t>Токарь, фрезеровщик – с. 75</a:t>
            </a:r>
          </a:p>
          <a:p>
            <a:pPr lvl="0" indent="-457200" algn="l" rtl="0">
              <a:spcBef>
                <a:spcPts val="600"/>
              </a:spcBef>
              <a:spcAft>
                <a:spcPts val="0"/>
              </a:spcAft>
              <a:buAutoNum type="arabicPeriod"/>
            </a:pPr>
            <a:r>
              <a:rPr lang="ru-RU" sz="1400" b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  <a:sym typeface="Barlow"/>
              </a:rPr>
              <a:t>Машинисты рыбопромысловых машин – с. 103</a:t>
            </a:r>
          </a:p>
          <a:p>
            <a:pPr lvl="0" indent="-457200" algn="l" rtl="0">
              <a:spcBef>
                <a:spcPts val="600"/>
              </a:spcBef>
              <a:spcAft>
                <a:spcPts val="0"/>
              </a:spcAft>
              <a:buAutoNum type="arabicPeriod"/>
            </a:pPr>
            <a:r>
              <a:rPr lang="ru-RU" sz="1400" b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  <a:sym typeface="Barlow"/>
              </a:rPr>
              <a:t>Электрик – с. 113</a:t>
            </a:r>
          </a:p>
          <a:p>
            <a:pPr lvl="0" indent="-457200" algn="l" rtl="0">
              <a:spcBef>
                <a:spcPts val="600"/>
              </a:spcBef>
              <a:spcAft>
                <a:spcPts val="0"/>
              </a:spcAft>
              <a:buAutoNum type="arabicPeriod"/>
            </a:pPr>
            <a:r>
              <a:rPr lang="ru-RU" sz="1400" b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  <a:sym typeface="Barlow"/>
              </a:rPr>
              <a:t>Биолог – с. 143</a:t>
            </a:r>
          </a:p>
          <a:p>
            <a:pPr lvl="0" indent="-457200" algn="l" rtl="0">
              <a:spcBef>
                <a:spcPts val="600"/>
              </a:spcBef>
              <a:spcAft>
                <a:spcPts val="0"/>
              </a:spcAft>
              <a:buAutoNum type="arabicPeriod"/>
            </a:pPr>
            <a:r>
              <a:rPr lang="ru-RU" sz="1400" b="1" dirty="0" err="1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  <a:sym typeface="Barlow"/>
              </a:rPr>
              <a:t>Зооинженер</a:t>
            </a:r>
            <a:r>
              <a:rPr lang="ru-RU" sz="1400" b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  <a:sym typeface="Barlow"/>
              </a:rPr>
              <a:t> – с. 163</a:t>
            </a:r>
          </a:p>
          <a:p>
            <a:pPr lvl="0" indent="-457200" algn="l" rtl="0">
              <a:spcBef>
                <a:spcPts val="600"/>
              </a:spcBef>
              <a:spcAft>
                <a:spcPts val="0"/>
              </a:spcAft>
              <a:buAutoNum type="arabicPeriod"/>
            </a:pPr>
            <a:r>
              <a:rPr lang="ru-RU" sz="1400" b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  <a:sym typeface="Barlow"/>
              </a:rPr>
              <a:t>Социолог – с. 182</a:t>
            </a:r>
          </a:p>
          <a:p>
            <a:pPr lvl="0" indent="-457200" algn="l" rtl="0">
              <a:spcBef>
                <a:spcPts val="600"/>
              </a:spcBef>
              <a:spcAft>
                <a:spcPts val="0"/>
              </a:spcAft>
              <a:buAutoNum type="arabicPeriod"/>
            </a:pPr>
            <a:endParaRPr lang="ru-RU" sz="1400" b="1" dirty="0" smtClean="0">
              <a:solidFill>
                <a:schemeClr val="accent3"/>
              </a:solidFill>
              <a:latin typeface="Times New Roman" pitchFamily="18" charset="0"/>
              <a:cs typeface="Times New Roman" pitchFamily="18" charset="0"/>
              <a:sym typeface="Barlow"/>
            </a:endParaRPr>
          </a:p>
          <a:p>
            <a:pPr lvl="0" indent="-457200" algn="l" rtl="0">
              <a:spcBef>
                <a:spcPts val="600"/>
              </a:spcBef>
              <a:spcAft>
                <a:spcPts val="0"/>
              </a:spcAft>
              <a:buAutoNum type="arabicPeriod"/>
            </a:pPr>
            <a:endParaRPr lang="ru-RU" sz="1600" b="1" dirty="0" smtClean="0">
              <a:solidFill>
                <a:schemeClr val="accent3"/>
              </a:solidFill>
              <a:sym typeface="Barlow"/>
            </a:endParaRPr>
          </a:p>
          <a:p>
            <a:pPr lvl="0" indent="-457200" algn="l" rtl="0">
              <a:spcBef>
                <a:spcPts val="600"/>
              </a:spcBef>
              <a:spcAft>
                <a:spcPts val="0"/>
              </a:spcAft>
              <a:buAutoNum type="arabicPeriod"/>
            </a:pPr>
            <a:endParaRPr b="1" dirty="0"/>
          </a:p>
        </p:txBody>
      </p:sp>
      <p:sp>
        <p:nvSpPr>
          <p:cNvPr id="178" name="Google Shape;178;p15"/>
          <p:cNvSpPr txBox="1">
            <a:spLocks noGrp="1"/>
          </p:cNvSpPr>
          <p:nvPr>
            <p:ph type="sldNum" idx="12"/>
          </p:nvPr>
        </p:nvSpPr>
        <p:spPr>
          <a:xfrm>
            <a:off x="0" y="4762400"/>
            <a:ext cx="381000" cy="3864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fld id="{00000000-1234-1234-1234-123412341234}" type="slidenum">
              <a:rPr lang="en">
                <a:solidFill>
                  <a:srgbClr val="748394"/>
                </a:solidFill>
              </a:rPr>
              <a:pPr/>
              <a:t>9</a:t>
            </a:fld>
            <a:endParaRPr>
              <a:solidFill>
                <a:srgbClr val="748394"/>
              </a:solidFill>
            </a:endParaRPr>
          </a:p>
        </p:txBody>
      </p:sp>
      <p:pic>
        <p:nvPicPr>
          <p:cNvPr id="3074" name="Picture 2" descr="C:\Users\942\Desktop\ИПК выст 10 11 2021 г профориентация\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556442"/>
            <a:ext cx="2956291" cy="4030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6150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aius template">
  <a:themeElements>
    <a:clrScheme name="Custom 347">
      <a:dk1>
        <a:srgbClr val="001F46"/>
      </a:dk1>
      <a:lt1>
        <a:srgbClr val="FFFFFF"/>
      </a:lt1>
      <a:dk2>
        <a:srgbClr val="748394"/>
      </a:dk2>
      <a:lt2>
        <a:srgbClr val="F0F3F7"/>
      </a:lt2>
      <a:accent1>
        <a:srgbClr val="4397EE"/>
      </a:accent1>
      <a:accent2>
        <a:srgbClr val="2170CC"/>
      </a:accent2>
      <a:accent3>
        <a:srgbClr val="154C8A"/>
      </a:accent3>
      <a:accent4>
        <a:srgbClr val="A9D039"/>
      </a:accent4>
      <a:accent5>
        <a:srgbClr val="14B9CA"/>
      </a:accent5>
      <a:accent6>
        <a:srgbClr val="DDE3EB"/>
      </a:accent6>
      <a:hlink>
        <a:srgbClr val="2170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Caius template">
  <a:themeElements>
    <a:clrScheme name="Custom 347">
      <a:dk1>
        <a:srgbClr val="001F46"/>
      </a:dk1>
      <a:lt1>
        <a:srgbClr val="FFFFFF"/>
      </a:lt1>
      <a:dk2>
        <a:srgbClr val="748394"/>
      </a:dk2>
      <a:lt2>
        <a:srgbClr val="F0F3F7"/>
      </a:lt2>
      <a:accent1>
        <a:srgbClr val="4397EE"/>
      </a:accent1>
      <a:accent2>
        <a:srgbClr val="2170CC"/>
      </a:accent2>
      <a:accent3>
        <a:srgbClr val="154C8A"/>
      </a:accent3>
      <a:accent4>
        <a:srgbClr val="A9D039"/>
      </a:accent4>
      <a:accent5>
        <a:srgbClr val="14B9CA"/>
      </a:accent5>
      <a:accent6>
        <a:srgbClr val="DDE3EB"/>
      </a:accent6>
      <a:hlink>
        <a:srgbClr val="2170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Caius template">
  <a:themeElements>
    <a:clrScheme name="Custom 347">
      <a:dk1>
        <a:srgbClr val="001F46"/>
      </a:dk1>
      <a:lt1>
        <a:srgbClr val="FFFFFF"/>
      </a:lt1>
      <a:dk2>
        <a:srgbClr val="748394"/>
      </a:dk2>
      <a:lt2>
        <a:srgbClr val="F0F3F7"/>
      </a:lt2>
      <a:accent1>
        <a:srgbClr val="4397EE"/>
      </a:accent1>
      <a:accent2>
        <a:srgbClr val="2170CC"/>
      </a:accent2>
      <a:accent3>
        <a:srgbClr val="154C8A"/>
      </a:accent3>
      <a:accent4>
        <a:srgbClr val="A9D039"/>
      </a:accent4>
      <a:accent5>
        <a:srgbClr val="14B9CA"/>
      </a:accent5>
      <a:accent6>
        <a:srgbClr val="DDE3EB"/>
      </a:accent6>
      <a:hlink>
        <a:srgbClr val="2170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Caius template">
  <a:themeElements>
    <a:clrScheme name="Custom 347">
      <a:dk1>
        <a:srgbClr val="001F46"/>
      </a:dk1>
      <a:lt1>
        <a:srgbClr val="FFFFFF"/>
      </a:lt1>
      <a:dk2>
        <a:srgbClr val="748394"/>
      </a:dk2>
      <a:lt2>
        <a:srgbClr val="F0F3F7"/>
      </a:lt2>
      <a:accent1>
        <a:srgbClr val="4397EE"/>
      </a:accent1>
      <a:accent2>
        <a:srgbClr val="2170CC"/>
      </a:accent2>
      <a:accent3>
        <a:srgbClr val="154C8A"/>
      </a:accent3>
      <a:accent4>
        <a:srgbClr val="A9D039"/>
      </a:accent4>
      <a:accent5>
        <a:srgbClr val="14B9CA"/>
      </a:accent5>
      <a:accent6>
        <a:srgbClr val="DDE3EB"/>
      </a:accent6>
      <a:hlink>
        <a:srgbClr val="2170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Solanio template">
  <a:themeElements>
    <a:clrScheme name="Custom 347">
      <a:dk1>
        <a:srgbClr val="484F56"/>
      </a:dk1>
      <a:lt1>
        <a:srgbClr val="FFFFFF"/>
      </a:lt1>
      <a:dk2>
        <a:srgbClr val="666666"/>
      </a:dk2>
      <a:lt2>
        <a:srgbClr val="EEF1F3"/>
      </a:lt2>
      <a:accent1>
        <a:srgbClr val="9BCF63"/>
      </a:accent1>
      <a:accent2>
        <a:srgbClr val="51B148"/>
      </a:accent2>
      <a:accent3>
        <a:srgbClr val="B8F567"/>
      </a:accent3>
      <a:accent4>
        <a:srgbClr val="484F56"/>
      </a:accent4>
      <a:accent5>
        <a:srgbClr val="89A8BF"/>
      </a:accent5>
      <a:accent6>
        <a:srgbClr val="E0E8EE"/>
      </a:accent6>
      <a:hlink>
        <a:srgbClr val="9BCF63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1_Paris template">
  <a:themeElements>
    <a:clrScheme name="Custom 347">
      <a:dk1>
        <a:srgbClr val="49413E"/>
      </a:dk1>
      <a:lt1>
        <a:srgbClr val="FFFFFF"/>
      </a:lt1>
      <a:dk2>
        <a:srgbClr val="9D9A8E"/>
      </a:dk2>
      <a:lt2>
        <a:srgbClr val="EDEADE"/>
      </a:lt2>
      <a:accent1>
        <a:srgbClr val="E2AB30"/>
      </a:accent1>
      <a:accent2>
        <a:srgbClr val="998B36"/>
      </a:accent2>
      <a:accent3>
        <a:srgbClr val="D8CA7E"/>
      </a:accent3>
      <a:accent4>
        <a:srgbClr val="D89168"/>
      </a:accent4>
      <a:accent5>
        <a:srgbClr val="BB584C"/>
      </a:accent5>
      <a:accent6>
        <a:srgbClr val="994F5F"/>
      </a:accent6>
      <a:hlink>
        <a:srgbClr val="6B331E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Feeble template">
  <a:themeElements>
    <a:clrScheme name="Custom 347">
      <a:dk1>
        <a:srgbClr val="333A47"/>
      </a:dk1>
      <a:lt1>
        <a:srgbClr val="FFFFFF"/>
      </a:lt1>
      <a:dk2>
        <a:srgbClr val="707379"/>
      </a:dk2>
      <a:lt2>
        <a:srgbClr val="FFF0ED"/>
      </a:lt2>
      <a:accent1>
        <a:srgbClr val="FFB9A7"/>
      </a:accent1>
      <a:accent2>
        <a:srgbClr val="D26A50"/>
      </a:accent2>
      <a:accent3>
        <a:srgbClr val="8BB0C4"/>
      </a:accent3>
      <a:accent4>
        <a:srgbClr val="5F759B"/>
      </a:accent4>
      <a:accent5>
        <a:srgbClr val="E2C7A1"/>
      </a:accent5>
      <a:accent6>
        <a:srgbClr val="B28F64"/>
      </a:accent6>
      <a:hlink>
        <a:srgbClr val="425C8B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Ariel template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</TotalTime>
  <Words>780</Words>
  <Application>Microsoft Office PowerPoint</Application>
  <PresentationFormat>Экран (16:9)</PresentationFormat>
  <Paragraphs>147</Paragraphs>
  <Slides>22</Slides>
  <Notes>15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17</vt:i4>
      </vt:variant>
      <vt:variant>
        <vt:lpstr>Тема</vt:lpstr>
      </vt:variant>
      <vt:variant>
        <vt:i4>8</vt:i4>
      </vt:variant>
      <vt:variant>
        <vt:lpstr>Заголовки слайдов</vt:lpstr>
      </vt:variant>
      <vt:variant>
        <vt:i4>22</vt:i4>
      </vt:variant>
    </vt:vector>
  </HeadingPairs>
  <TitlesOfParts>
    <vt:vector size="47" baseType="lpstr">
      <vt:lpstr>Arial</vt:lpstr>
      <vt:lpstr>Dancing Script</vt:lpstr>
      <vt:lpstr>Roboto</vt:lpstr>
      <vt:lpstr>Barlow SemiBold</vt:lpstr>
      <vt:lpstr>Georgia</vt:lpstr>
      <vt:lpstr>Roboto Slab</vt:lpstr>
      <vt:lpstr>Pontano Sans</vt:lpstr>
      <vt:lpstr>Inter-Regular</vt:lpstr>
      <vt:lpstr>Bitter Thin</vt:lpstr>
      <vt:lpstr>Playfair Display Regular</vt:lpstr>
      <vt:lpstr>Barlow Light</vt:lpstr>
      <vt:lpstr>Barlow</vt:lpstr>
      <vt:lpstr>Dosis</vt:lpstr>
      <vt:lpstr>Times New Roman</vt:lpstr>
      <vt:lpstr>Calibri</vt:lpstr>
      <vt:lpstr>Oxygen</vt:lpstr>
      <vt:lpstr>Dosis ExtraLight</vt:lpstr>
      <vt:lpstr>Caius template</vt:lpstr>
      <vt:lpstr>1_Caius template</vt:lpstr>
      <vt:lpstr>2_Caius template</vt:lpstr>
      <vt:lpstr>3_Caius template</vt:lpstr>
      <vt:lpstr>Solanio template</vt:lpstr>
      <vt:lpstr>1_Paris template</vt:lpstr>
      <vt:lpstr>Feeble template</vt:lpstr>
      <vt:lpstr>Ariel template</vt:lpstr>
      <vt:lpstr>Профориентационная работа на уроках технологии</vt:lpstr>
      <vt:lpstr>Профессиональная ориентация</vt:lpstr>
      <vt:lpstr>Профессиональная ориентация</vt:lpstr>
      <vt:lpstr>Профессиональная ориентация</vt:lpstr>
      <vt:lpstr>Профессиональная ориентация</vt:lpstr>
      <vt:lpstr>Профессиональная ориентация</vt:lpstr>
      <vt:lpstr>5 класс</vt:lpstr>
      <vt:lpstr>6 класс</vt:lpstr>
      <vt:lpstr>7 класс</vt:lpstr>
      <vt:lpstr>8-9 класс</vt:lpstr>
      <vt:lpstr>Презентация PowerPoint</vt:lpstr>
      <vt:lpstr>Презентация PowerPoint</vt:lpstr>
      <vt:lpstr>Раздел «Технологии и растениеводства» 5 класс Растения  как объект технологии  Учитель технологии –  Григорьева Галина Васильевна МБОУ «Лицей №1», г. Щекино  Тульская область </vt:lpstr>
      <vt:lpstr>Просмотр видео</vt:lpstr>
      <vt:lpstr>Значение культурных растений в жизнедеятельности человека</vt:lpstr>
      <vt:lpstr>Презентация PowerPoint</vt:lpstr>
      <vt:lpstr>Презентация PowerPoint</vt:lpstr>
      <vt:lpstr>Тема урока Исследования культурных растений</vt:lpstr>
      <vt:lpstr>Презентация PowerPoint</vt:lpstr>
      <vt:lpstr>  https://www.youtube.com/watch?v=lmmZB6AzShk&amp;t=1s  </vt:lpstr>
      <vt:lpstr>Виртуальная экскурсия «Сорта культурных растений Тульской области» 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Профориентационная работа на уроках технологии</dc:title>
  <cp:lastModifiedBy>942</cp:lastModifiedBy>
  <cp:revision>21</cp:revision>
  <dcterms:modified xsi:type="dcterms:W3CDTF">2021-11-01T04:57:48Z</dcterms:modified>
</cp:coreProperties>
</file>