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36C86-ACCF-43AA-ABAA-0333D9E66D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8CE60-F619-4B2F-92FA-C24D34DDC3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sr-Lat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9DC065-6F2A-4E02-89F7-5D9058401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13020-3B9E-4AE9-9887-8E45FBE1017F}" type="datetimeFigureOut">
              <a:rPr lang="sr-Latn-RS" smtClean="0"/>
              <a:t>29.4.2022.</a:t>
            </a:fld>
            <a:endParaRPr lang="sr-Lat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774A0-163D-44A6-A89C-C8EBA1340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86838-3775-4622-88D4-3087D7E9B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4D03-3BED-481D-959D-981F7BA320D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50739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53F14-68C5-4EF9-98AA-57149F377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42AB84-E7C0-4C5F-892E-5A3F0E46D7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80906E-FD42-4287-A4D9-051EB4388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13020-3B9E-4AE9-9887-8E45FBE1017F}" type="datetimeFigureOut">
              <a:rPr lang="sr-Latn-RS" smtClean="0"/>
              <a:t>29.4.2022.</a:t>
            </a:fld>
            <a:endParaRPr lang="sr-Lat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356D51-72F2-4C5E-B8B0-CE2ABB48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C90B9B-4200-4653-BE87-D555D4C3D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4D03-3BED-481D-959D-981F7BA320D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2824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C6C23E-4220-4D9A-B1B7-460D60128A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498BCA-7B65-4902-9001-7E4AC2D1C3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9BC6DB-DE24-469B-BCED-5FC0424E7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13020-3B9E-4AE9-9887-8E45FBE1017F}" type="datetimeFigureOut">
              <a:rPr lang="sr-Latn-RS" smtClean="0"/>
              <a:t>29.4.2022.</a:t>
            </a:fld>
            <a:endParaRPr lang="sr-Lat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39359-D84D-4786-8DE2-0C1CCA497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960ACA-7641-47FA-BD8A-49C00E69B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4D03-3BED-481D-959D-981F7BA320D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42515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7385-E92C-442E-9606-0F144A3D9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A4717-D587-4AB6-B27D-ACDA53420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E3AC79-FB88-4537-86E0-9AD1543FC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13020-3B9E-4AE9-9887-8E45FBE1017F}" type="datetimeFigureOut">
              <a:rPr lang="sr-Latn-RS" smtClean="0"/>
              <a:t>29.4.2022.</a:t>
            </a:fld>
            <a:endParaRPr lang="sr-Lat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0543E-90A3-4501-8422-0402F0410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03D570-1D49-4EA6-9629-7E82D14FE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4D03-3BED-481D-959D-981F7BA320D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5895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47FF1-D279-44DD-BDE9-02EABE2E7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A6F41E-0191-4B45-B4BD-0C2B19C54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E2FAC-2B72-457F-B94D-BE687B37E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13020-3B9E-4AE9-9887-8E45FBE1017F}" type="datetimeFigureOut">
              <a:rPr lang="sr-Latn-RS" smtClean="0"/>
              <a:t>29.4.2022.</a:t>
            </a:fld>
            <a:endParaRPr lang="sr-Lat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9D7FD2-EC33-4781-B237-BFB5BDF1D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1C7A0D-C8E5-4EFA-BA76-636CC2E52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4D03-3BED-481D-959D-981F7BA320D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54771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FD234-1CA7-4F4C-AE75-E3D3A90F2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AB13F-EFDE-4247-B58C-61F1A96BA6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566221-A880-4BC9-A2CE-69F439BC82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470E7B-1771-4B55-A972-26E0C92AC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13020-3B9E-4AE9-9887-8E45FBE1017F}" type="datetimeFigureOut">
              <a:rPr lang="sr-Latn-RS" smtClean="0"/>
              <a:t>29.4.2022.</a:t>
            </a:fld>
            <a:endParaRPr lang="sr-Latn-R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E86374-8AE7-4E70-B17D-61D5BB610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784CAA-A197-4DA2-9089-432EE1A0E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4D03-3BED-481D-959D-981F7BA320D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55739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AD847-C1A2-4674-9BF3-C562CB3D3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49B88C-B54F-4B3A-BB99-C3A3935C74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0509F0-22B7-43D6-94B5-2811FBB5DF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87E01-0E55-46A0-B1B0-B399E03E3F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A62519-43CE-4C8F-9478-C1AD4999B4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F8CFA7-0B27-41C2-A477-0CD8486F6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13020-3B9E-4AE9-9887-8E45FBE1017F}" type="datetimeFigureOut">
              <a:rPr lang="sr-Latn-RS" smtClean="0"/>
              <a:t>29.4.2022.</a:t>
            </a:fld>
            <a:endParaRPr lang="sr-Latn-R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2C6398-CE77-4424-9565-11BF8BD78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F7F1F0-9743-4258-A2EB-EC855C08F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4D03-3BED-481D-959D-981F7BA320D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55511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8B7A7-9AFA-4D82-9380-3BEFC22B0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D1B51E-D485-415F-8D46-D4A852F95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13020-3B9E-4AE9-9887-8E45FBE1017F}" type="datetimeFigureOut">
              <a:rPr lang="sr-Latn-RS" smtClean="0"/>
              <a:t>29.4.2022.</a:t>
            </a:fld>
            <a:endParaRPr lang="sr-Latn-R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BE4C28-7222-4653-8B34-6EDAB9514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582164-E269-4515-A687-946E7EC5A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4D03-3BED-481D-959D-981F7BA320D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45387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F5D7A5-B145-4445-B18C-39E50C0D5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13020-3B9E-4AE9-9887-8E45FBE1017F}" type="datetimeFigureOut">
              <a:rPr lang="sr-Latn-RS" smtClean="0"/>
              <a:t>29.4.2022.</a:t>
            </a:fld>
            <a:endParaRPr lang="sr-Latn-R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FA95CE-BFA6-4E04-A0CF-1D4E39264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3DB0FC-B06C-429D-835F-BA596769A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4D03-3BED-481D-959D-981F7BA320D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22634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7951E-E6F2-4CA4-A34C-42BFC4B99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09685-0CE9-419A-A060-F61E4594A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5FC87B-6262-4647-B3FF-007322DE27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F8DE16-F39B-42A6-AEF9-50CF2D475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13020-3B9E-4AE9-9887-8E45FBE1017F}" type="datetimeFigureOut">
              <a:rPr lang="sr-Latn-RS" smtClean="0"/>
              <a:t>29.4.2022.</a:t>
            </a:fld>
            <a:endParaRPr lang="sr-Latn-R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54F323-A003-4D7B-B4B3-24DEA838D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9CA5C9-9CA9-4C01-B401-933ACD83E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4D03-3BED-481D-959D-981F7BA320D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57080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10FA5-E60E-4C14-A261-E7F6EE95A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291D0B-3451-483D-9A21-E8CF6DC83F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sr-Latn-R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B6AE67-DAAF-462C-B669-6F749B3D38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D6D93F-4E30-48B7-B9C7-B681342EE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13020-3B9E-4AE9-9887-8E45FBE1017F}" type="datetimeFigureOut">
              <a:rPr lang="sr-Latn-RS" smtClean="0"/>
              <a:t>29.4.2022.</a:t>
            </a:fld>
            <a:endParaRPr lang="sr-Latn-R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5AD23B-240B-4FBA-8963-12D593EC1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885557-9325-48B6-91DC-FA7BF172D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4D03-3BED-481D-959D-981F7BA320D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27521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D15B27-D367-4969-8F41-08078AA15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A0329E-A9DB-4D51-ADDB-C96DFB6EF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C0298-78CB-4EBC-914E-3F3BA13654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13020-3B9E-4AE9-9887-8E45FBE1017F}" type="datetimeFigureOut">
              <a:rPr lang="sr-Latn-RS" smtClean="0"/>
              <a:t>29.4.2022.</a:t>
            </a:fld>
            <a:endParaRPr lang="sr-Lat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96AA6-4093-44E6-9E43-06270250C8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4ED72-E8FE-494A-BE69-CB41B0BF0C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14D03-3BED-481D-959D-981F7BA320D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72386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951490-ABDA-433F-AFE7-5E32353D2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734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977E33-FF15-450E-9884-31CCFE76D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2207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3BA123-195F-413D-8A02-F293BF2C2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266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468945-D8FC-43D8-AC58-AB9F09493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85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6138A7-B2C4-45B6-8DB8-FAC66EFEE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433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F9E6F1-5FB6-4B03-8F54-C591DB4F2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543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F76EC7-8243-428A-845D-1AA9AC5FD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12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06DFDB-12A9-4876-850E-CB695EEF28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581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D7A8B5-3ABF-4899-93D1-C5E39A361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366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088081-4044-4D3E-97F7-8F77D7B92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14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AEA459-F68C-45CB-A2F6-677843579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55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87CD43-FD0D-41A7-B95C-E8279687A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998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4F69CF-D0BC-4E03-B90B-3FC7F76B9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C127E4-05EE-43EA-9406-70B452EE51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465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D27964-7E34-4D77-A72D-7CE1F939C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838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9743EB-3F2F-4E90-8FC6-14D23A26B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812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3AFA62-9255-4C1B-9B58-A76C4C9FB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61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EB047D-8A92-4C14-A6DA-8BB26FBDB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886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Mira Simeunović</dc:creator>
  <cp:lastModifiedBy>Mira Simeunović</cp:lastModifiedBy>
  <cp:revision>2</cp:revision>
  <dcterms:created xsi:type="dcterms:W3CDTF">2022-04-29T07:17:46Z</dcterms:created>
  <dcterms:modified xsi:type="dcterms:W3CDTF">2022-04-29T07:25:03Z</dcterms:modified>
</cp:coreProperties>
</file>