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5" r:id="rId4"/>
    <p:sldId id="260" r:id="rId5"/>
    <p:sldId id="271" r:id="rId6"/>
    <p:sldId id="269" r:id="rId7"/>
    <p:sldId id="270" r:id="rId8"/>
    <p:sldId id="266" r:id="rId9"/>
    <p:sldId id="267" r:id="rId10"/>
    <p:sldId id="261" r:id="rId11"/>
    <p:sldId id="263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8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30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17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4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18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0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8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50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590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8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5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2A2CA-63E5-4B5D-ACA2-AB0940AA7283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86077-56B5-42C0-A210-FD465358B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43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632" y="4263241"/>
            <a:ext cx="11507191" cy="175755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«Школьная музейная комната как компонент образовательного 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 школы»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6775" y="5808987"/>
            <a:ext cx="4077303" cy="965886"/>
          </a:xfrm>
        </p:spPr>
        <p:txBody>
          <a:bodyPr>
            <a:normAutofit fontScale="85000" lnSpcReduction="2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опыта: 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Шерафетдинова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Геннадьевна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54379" y="142478"/>
            <a:ext cx="11839699" cy="641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СРЕДНЯЯ ОБЩЕОБРАЗОВАТЕЛЬНАЯ ШКОЛА №9 г. Холмска</a:t>
            </a:r>
          </a:p>
        </p:txBody>
      </p:sp>
      <p:pic>
        <p:nvPicPr>
          <p:cNvPr id="7" name="Объект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8" b="30555"/>
          <a:stretch/>
        </p:blipFill>
        <p:spPr bwMode="auto">
          <a:xfrm>
            <a:off x="2701635" y="771896"/>
            <a:ext cx="6745185" cy="34913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4182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s://nalsosh31.edu07.ru/files/images/IMG-20180422-WA0009%281%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650" y="888687"/>
            <a:ext cx="4486296" cy="251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5077"/>
          <a:stretch/>
        </p:blipFill>
        <p:spPr>
          <a:xfrm>
            <a:off x="123793" y="512191"/>
            <a:ext cx="5076190" cy="2732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8571" y="204953"/>
            <a:ext cx="9144000" cy="1318054"/>
          </a:xfrm>
        </p:spPr>
        <p:txBody>
          <a:bodyPr>
            <a:noAutofit/>
          </a:bodyPr>
          <a:lstStyle/>
          <a:p>
            <a:r>
              <a:rPr lang="ru-RU" sz="4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муниципальных мероприятиях </a:t>
            </a:r>
            <a:r>
              <a:rPr lang="ru-RU" sz="4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b="4108"/>
          <a:stretch/>
        </p:blipFill>
        <p:spPr>
          <a:xfrm>
            <a:off x="123793" y="3399551"/>
            <a:ext cx="4870018" cy="3225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7579" y="3729725"/>
            <a:ext cx="4552367" cy="3049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4516" y="6471019"/>
            <a:ext cx="39086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митинг 9 мая у памятника на ст.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Николайчук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9508" y="3159536"/>
            <a:ext cx="25691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Акция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«Георгиевская лента»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323853" y="3244262"/>
            <a:ext cx="3539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Международная акция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«Тест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 истории Отечества»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99848" y="5488052"/>
            <a:ext cx="2297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2015 года ребята школы принимают активное участие в акции «Бессмертный полк» </a:t>
            </a:r>
          </a:p>
        </p:txBody>
      </p:sp>
      <p:pic>
        <p:nvPicPr>
          <p:cNvPr id="14" name="Picture 2" descr="https://lh3.googleusercontent.com/ek4WYE_tI-hqOn2uisbxE5_tLchUwK7ux6l7QBTT0EWzOBuYq7cgftijx1q6EumhCVBmp1ttlxLmTvFulXAJsbWhaMtvl1V-JcoWomRHJChkjRADFkJ_P5vHP3wAFYk9-1sEwL06lj04-1Mn1rBW6p0rEDd5rwi8wUlKCbouXnb6xQpdbbQFS_HyCsHYQdpBS8uPjl-R_yrLPrzAMZdWizIdLOpQhRDN5FMjXdio1nuvP-ucyxcTRULC5w_ex0pIDPqEZ-laybkri5wEvN1sBbQhYVjwur_JC_nvE-v4Jni7QXu6-KgEHozXT0sWFQFctY_tacPzGe-mttMQHReY0-zsm8AA4E87uSXYOps4HAjo2ZMYa46sfS1wrKRDtP1vIm5wCfA7Q8NPajB1kCjZYMyRgXf9JyfpV6n7kWEhi66EKU-94IaKtCxGbjJ5_bFu-5AGaX29IVIQOEwPBBVfKTPqns-Bcv4Kh3luTak7iaqoqiWKa-aoY_7OvjkSnw4DiL6LvwFw480u30-XCLf6ZMDtkCDpqmwZfinw5oguU93416Jc64rXRG9ua25QvkA0IkPSVTEGTwuVte-S7qNF0odt0e3DuSeYwW3o9nWy1T1VXS76XyXovOsBciOaMkOazOOIeYHn2xTmJp5iVpwUudDU3X1pI9QlnpSKswmww430482-Nva-Q0lSFxGh-3tLsYoRfeHIhBCz9m4rSQrlvQA=w1026-h760-no?authuser=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106" y="1956623"/>
            <a:ext cx="4577341" cy="34110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57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903" y="110572"/>
            <a:ext cx="12126097" cy="741405"/>
          </a:xfrm>
        </p:spPr>
        <p:txBody>
          <a:bodyPr>
            <a:normAutofit fontScale="90000"/>
          </a:bodyPr>
          <a:lstStyle/>
          <a:p>
            <a:r>
              <a:rPr lang="ru-RU" sz="53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403234"/>
            <a:ext cx="32894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Всероссийский конкурс учебных и методических материалов «Информационные технологии в учебно-воспитательном процессе: музей образовательных учреждений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степени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12471" y="5834122"/>
            <a:ext cx="2297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Всероссийская акция «Я – гражданин России» 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«Парта героя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Диплом 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степени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admin\Desktop\20210427_14294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252" y="3228586"/>
            <a:ext cx="2993418" cy="3559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8" t="2442" r="10271" b="10481"/>
          <a:stretch/>
        </p:blipFill>
        <p:spPr bwMode="auto">
          <a:xfrm rot="6892098">
            <a:off x="7385847" y="1197905"/>
            <a:ext cx="4453247" cy="3467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3084" b="7342"/>
          <a:stretch/>
        </p:blipFill>
        <p:spPr bwMode="auto">
          <a:xfrm rot="3326888">
            <a:off x="379957" y="1280785"/>
            <a:ext cx="4629371" cy="3182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1569" y="969120"/>
            <a:ext cx="1788744" cy="22594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32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0555" y="5566556"/>
            <a:ext cx="10733903" cy="1131901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МУЗЕЙНАЯ КОМНАТА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«ЮНГИ ОГНЕННЫХ РЕЙСОВ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Объект 3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05" y="1347729"/>
            <a:ext cx="5450067" cy="4348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Объект 3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r="-124" b="-14"/>
          <a:stretch>
            <a:fillRect/>
          </a:stretch>
        </p:blipFill>
        <p:spPr bwMode="auto">
          <a:xfrm>
            <a:off x="6060486" y="1347730"/>
            <a:ext cx="5643972" cy="434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7505" y="141007"/>
            <a:ext cx="117446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«ШКОЛЬНАЯ МУЗЕЙНАЯ КОМНАТА КАК КОМПОНЕНТ ОБРАЗОВАТЕЛЬНОГО ПРОСТРАНСТВА ШКОЛЫ»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464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9" t="20915"/>
          <a:stretch/>
        </p:blipFill>
        <p:spPr bwMode="auto">
          <a:xfrm>
            <a:off x="4043008" y="3578695"/>
            <a:ext cx="4293469" cy="3219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lh3.googleusercontent.com/iNnQSIsJ8jV5tWNfF3wSnu_937Is3OlzpjLSFemsoWUIfbXr7fkybI5sFFhnocNmwdZzK9_ZoFGyp0iRIXOzPWIPsJQywtJpal2gJu20kImr_Levo2iNqOgwSZfQ9uTNrvKIknHFTAw-EJxX1nOAxq1Jodbty8cTTslmuVNylTNCbRrRPHaAL2v2puDRGYKQoQmkmgj-ERo0hzq4l11IVa5UnYikDkTPN_jVwW4iaEEudsaM9YgL_O6e-_cHUdPVWGvW5I_Q69VXKLiJfvUnJ6GSimh2bxxzYP9w2lnSrel-pnp9-yUpyqkFiQdEaU2yHhhpDDGva85iWsQSI1QrlOijDrEjZlq4FHlOioJUeF7zPk_D_r8CXzpOmJouO8R02_D90N32oLEk2OqUi9cy4fABKx3le9kt_iZqEgHUHQAwg-WY21q-FEfy6E2FVazuwD3ZnFkpuwTtTJuf6k8PnWjN6jik31qrtUOuq9-GRg2jcug2OBKbBSlJyOKmernJSJdjSLp3x4zK-4KXgHwjvZ28eLh9UqH7N_gIVZDUA6LGsPHG7_d6BvtHa5z1Ju8Oe7qmHr4qcliu-8DIjDfhqWfdO_V2jGQt4CMSB0UkAJ0ae65KIx9r8zetHW_m-N7FYP4xKQIDyHQH0uBSDPYqKIKOvzEeWLCoGB9Q1lG77x4b-cDLiMzSXeRiUCHyWtu3xYGJyWNHk_2e5qigyuTpYaI=w570-h760-no?authuser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58" y="170687"/>
            <a:ext cx="3855703" cy="4638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756" y="245660"/>
            <a:ext cx="3743244" cy="4563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 descr="https://lh3.googleusercontent.com/MNeTfpVX-rF4tJp-NU6r1EXuw2AXGR17bjIGKBLiZXzxBEMPVSF2dIHzCj8jl36ftDtwqNyGtWEca0zKcfU3k0nJWfmSjNSAfFtVKNrsZoClUeJmVhPkFw6f0JNg6P5768w1TJ3YG35-hob-3AOa6HjvdKYxhhfEr6ac17pYmB97aUHE2r3FZwNWsKLcSwziyE69dhS7zkGPWT6Xuw6cXpw4h9urjbr9xzGPu3N8st-IRTFMUirDtOypRYzHMEkthlmhUHDHWrcGeCwjejxyNZP1ksXc-B21m42bx1ScoacF7C2be1zm-fcLdqcheznTy80rbOXvUKdnbBggSRwF8jhfhZtZ_-LbV8Z-Mt598PIsUlkMqGhyDp7lBojqptJzrUyLUQmBeh5A319Qn4CuhIas_DWDUDtXYqvQlbaodLpeaiOiwpKKNFyTIXg8n6xdBcYGPYNdUy2O_lVkbMa1mdSRonfVfXbJrnPLjNuNuAYMTx6wsXCSH-Zmn8YKhuaa1EQRrvXwZgsMTA3H10K5_yhbsxVD3s6y4udI1RBFg_IQ_CYNeKjLT2t0zlj21FLzpZqxNA9L5o4uvkgymwVE2QSZ31VerHBl8NyqxoVJtcC3QogsuNbDnqh5hpVASeX1KveMKtPgTmlGdT9im0JZkFl-EqHYN0hfPwLB1e9PsbdHPNvJHKnNMWz0iMmGVC4D1xZEPwj2hfztdDLBKua6k0k=w1014-h760-no?authuser=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50" b="-7500"/>
          <a:stretch/>
        </p:blipFill>
        <p:spPr bwMode="auto">
          <a:xfrm>
            <a:off x="382842" y="4809506"/>
            <a:ext cx="3561058" cy="2048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361" y="245660"/>
            <a:ext cx="4377961" cy="3281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t="21813" r="1919"/>
          <a:stretch/>
        </p:blipFill>
        <p:spPr bwMode="auto">
          <a:xfrm>
            <a:off x="8516230" y="4705486"/>
            <a:ext cx="3608296" cy="2152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8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9"/>
          <a:stretch/>
        </p:blipFill>
        <p:spPr bwMode="auto">
          <a:xfrm>
            <a:off x="95003" y="2137557"/>
            <a:ext cx="4013860" cy="4692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642" y="93730"/>
            <a:ext cx="3966358" cy="5288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https://lh3.googleusercontent.com/f9CMYGVvxwg7y5aMM5bSWf3j7hAVnBpT3d0_xlorkUsZOPmzHLMVNLJHkeAde7l0q3kVQqkfaK2sL8_POunPmpjZU-ZzMIxt4EM-ctFX-6IjvqcEOsLDkeoepmoZLDVJFqlHH2GEBTdMWIch1PJam1KhMBhmYE8iy7zvf6gtXvo1M91VLDppgw1plbORecUeSQDlPf_jgEXmKEmDduB0Xt4QJ6d-W4EJqjYg_4YJJORUal44jZm-_lCW08hwA-hPOob-UkbDMNnMzpUol1oymiLJ6Vtw_b9Vxyf2EDzehWrgyRM2HMJMk4W2fYV_pnheJEpwTbWyGLIaOvFfl8MtssFPriK8OjbQemJlpgk2C-BZXc66u66LLC5Dcu7GW4GKIBLZSwKM-aQcOPmCiVoC57P04BcUjx4V1cpZc3HMvz8ftzF1_RrRsmSAOb5TqswPQdkkhP-KaNbmjTtzbomHUWRtPTrKAVt78UEXF-Yq3WSCmpmjDRa7hq3F51e-IYnylOy24i2wA7UicQAqGb5j5ApK2h9ZrYqOAYzvrJMe10sDsQPt1POtf4CeAf_uf-WAW-r6oPgoultN2qC4973qOag09VHWLKDxtVdAvVmcpOUK6RUCjzSSJ5iUfUIhjWfQbC5G4A7MxPCN7zu1zZObc5kfd_0TErHmRgbEY71nkSLV5o4TupYFOCNciUEEQU3WQI6uIP9c2kUrAOVKUmJD0pg=w570-h760-no?authuser=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" t="4615"/>
          <a:stretch/>
        </p:blipFill>
        <p:spPr bwMode="auto">
          <a:xfrm>
            <a:off x="4108863" y="777477"/>
            <a:ext cx="4108862" cy="5600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327" y="184562"/>
            <a:ext cx="1546121" cy="1952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635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615" y="125586"/>
            <a:ext cx="10731587" cy="622560"/>
          </a:xfrm>
        </p:spPr>
        <p:txBody>
          <a:bodyPr>
            <a:noAutofit/>
          </a:bodyPr>
          <a:lstStyle/>
          <a:p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img5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0" t="58282" r="21072" b="10788"/>
          <a:stretch>
            <a:fillRect/>
          </a:stretch>
        </p:blipFill>
        <p:spPr bwMode="auto">
          <a:xfrm>
            <a:off x="168081" y="709294"/>
            <a:ext cx="4757783" cy="3143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Объект 3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5"/>
          <a:stretch>
            <a:fillRect/>
          </a:stretch>
        </p:blipFill>
        <p:spPr bwMode="auto">
          <a:xfrm>
            <a:off x="168081" y="4117379"/>
            <a:ext cx="5242740" cy="2514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821" y="3805099"/>
            <a:ext cx="4809505" cy="2816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92193" y="3852666"/>
            <a:ext cx="2548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Проект «Бессмертный полк»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92192" y="6484866"/>
            <a:ext cx="2548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Проект «Бессмертный полк»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11007" y="6490586"/>
            <a:ext cx="25147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Акция «Подарок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ветерану». </a:t>
            </a:r>
          </a:p>
        </p:txBody>
      </p:sp>
      <p:pic>
        <p:nvPicPr>
          <p:cNvPr id="13" name="Рисунок 12" descr="img50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8" t="51692" r="22359" b="15602"/>
          <a:stretch>
            <a:fillRect/>
          </a:stretch>
        </p:blipFill>
        <p:spPr bwMode="auto">
          <a:xfrm>
            <a:off x="7160821" y="938152"/>
            <a:ext cx="4809506" cy="2529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admin\Desktop\20210428_14540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865" y="1063071"/>
            <a:ext cx="3717776" cy="47976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7921641" y="3461887"/>
            <a:ext cx="3746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Презентация проекта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«Бессмертный полк»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410821" y="5860703"/>
            <a:ext cx="175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Посещение городского архива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37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615" y="125586"/>
            <a:ext cx="10731587" cy="779846"/>
          </a:xfrm>
        </p:spPr>
        <p:txBody>
          <a:bodyPr>
            <a:noAutofit/>
          </a:bodyPr>
          <a:lstStyle/>
          <a:p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lh3.googleusercontent.com/txreOoxTDUL26XRoZmifRX7YyCzUNddIo47gEyQO22naegKA8V3WxvagZXiQ6ECI-am3V8uRLphpeXe5yyLkn_e2dE0QTt7ZzplAyBm_8p48kQQ5p2RhjcNZANu7__O_V_9TKfnKzQgxSZIoZMr2DIuMSC164ab7MlKjCeZTRm8Vs70-0_vU7AohjBWdxiEFUjfk3GmQI-bw6-7t32RRtUEGeDs2HbEFZH8O7bveqp6m9uoJtfIrdIIPniGp7eAm6PFKViH5zWZxtTJIqf6UtiriuLWC2BRT0IB3-5iqks_ViEmEGuOl9T4TLqXSHmO7HcGgxVzWSF4rkHXLgAqNq9PMoCMaPt42eJb8vy_gj6pscMWne_bFBlP8mk2jllNcxEO2KkjdQLAplr6PEHKmxxqGMNKEfmKzUyaVkjQisjvyhbm9TFTtlJky-oBwyYOXaQW-_tGEY6D7WohAcEj5ZXGEtLZlQtZJ_QKxVXM8cSpKY_wFSGdcs-q8KOaZAZ_ImPSiLPKQhyBlMyeUMzL8A2f1vvE-JfXgvk9wJnGD5nXbXSYfWlskOmwStm8nXHfJGvXwFqXnVH26TUYi-iWey84RkPUMRAtE6zfVBfLaxgwHKzdsKkdgH8Vi48vSUiPzoyKGsDr0ebRyXElw9ezcSEcinjHYkOF7W69P0S4c7wwkCg-5UrdSDoxeCBBZog7q_PFWZCiU1HosRNmODKbs0pOy=w570-h760-no?authuser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3" y="905429"/>
            <a:ext cx="3212111" cy="4282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Users\admin\Desktop\20210428_1439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317" y="991234"/>
            <a:ext cx="2831552" cy="3708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lh3.googleusercontent.com/NV7iFfoRuZaxDUA9Q0pYwIalY9qJwCkIOGRo4l0-TtnEkA6rGcjmNik1PT6iHOHeRt8y7tCep3qXJtl5oUZZTvCR-LxpVCRszi1Otf2kpc7t8DjjsjnQ8UoY-17GtfROAto2Nov7Lim6OH9CQQnBD3XWBgp71fI2ma_yjoVPXccXsYFy2ERB3ajqlJBSHv8M0fF8od02KoA_Z3PSIMixSYYtzgkej6l4I2AUjpAR9z6_BPVf9XqvFDWaLnlci1EUPp78kcKz9rcY4_V9aZ0U8X4PF8jzpEIFtnjZ_7_1RD1kIjxy1JAOEQT4Iyd0xmtWR1aZLEDwRW4QEuGfMRR6dIXQoZTydYcFUBUmtHWjZbQ-Z4j8QHEyU2wlX5ouMUCkAd_s85vmWSTeLuHEuPbiK-YaeW7Vwv0l-akwwaQI6M5He6s9Pk9YSL8m-dSHX1Tr2Obj-5d5y9sI_b2yhoijBbqshgM1jovo25Dyq79fubbkmYbvsVLuYfyyhb_Ju_BiEQYJ6Pm23EhXbvIqJBdh3nmUaSiLTrZSj1sjGmvKLXZEdTisO7JQlgiAL9v1ryLOAHnPP_yeM-_q5HJFPvJNvMFAPFxSoYzNYUOSf2sPJBB3GcVX6fF7GWF5XCNCCAX5gc7oyUkJ_pX6f3YgE-yIpwnipJGlFzhKfbflxAJWHcow1TTpWNhRA6xgTTCWH7VkLdobJoBYe-rx4Aii3SI-St0=w570-h760-no?authuser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49" y="2617807"/>
            <a:ext cx="3123209" cy="4164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87632" y="5226391"/>
            <a:ext cx="2324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Поиск информации в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интернете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1985" y="1864968"/>
            <a:ext cx="2324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Поиск информации в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документах музея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9"/>
          <a:stretch/>
        </p:blipFill>
        <p:spPr bwMode="auto">
          <a:xfrm>
            <a:off x="8350997" y="2923881"/>
            <a:ext cx="3674864" cy="385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026058" y="4854840"/>
            <a:ext cx="2324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Поиск информации в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городском архиве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15896" y="2081981"/>
            <a:ext cx="2324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Поиск информации в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библиотеке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08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3823"/>
            <a:ext cx="9144000" cy="764102"/>
          </a:xfrm>
        </p:spPr>
        <p:txBody>
          <a:bodyPr>
            <a:normAutofit/>
          </a:bodyPr>
          <a:lstStyle/>
          <a:p>
            <a:r>
              <a:rPr lang="ru-RU" sz="4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Экскурсионная </a:t>
            </a:r>
            <a:r>
              <a:rPr lang="ru-RU" sz="4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работа. Уроки</a:t>
            </a:r>
            <a:endParaRPr lang="ru-RU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46357" y="11532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 flipV="1">
            <a:off x="1885489" y="2438612"/>
            <a:ext cx="99291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" name="Рисунок 15" descr="C:\Users\admin\Desktop\IMG-20210227-WA004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9" t="23478" r="4327" b="25364"/>
          <a:stretch/>
        </p:blipFill>
        <p:spPr bwMode="auto">
          <a:xfrm>
            <a:off x="296236" y="4443321"/>
            <a:ext cx="4227615" cy="2097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admin\Desktop\20210422_1113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4" y="1153297"/>
            <a:ext cx="3253839" cy="4435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lh3.googleusercontent.com/XVMOOsaQruZEqGIMHrBnzfgi1tNRqell-ooUTSzVlgIsKBJArQ0-Rn3-50iB2vg3TCVSRSVAWJzVh5kp-rvlLmFHOcniV8p6yDSZjAdv9mififhrd9yvZrkbtBj9pTKeZ3Z7N_VQTIbE4jKu3WvSm3Vvq-bgQfev1ZRoPUF4Ed1hkOwf9bQFdcGuQsB3QpwqgUkSeYNdpWZkqI9-imvT3g5x_iBErx08oMvXQGgdbXtTKQZybbzQAw8cBd7TudkyqDEacvE4X9tRc2zAAms3X7Y9RM3aA852Jy8cZJ0CJeQDcFOD2yDjM_0orF20M9ZujewoWjCiLidxyxj1nI-pa-Jk5_9HoNYgcIxCNJc-Zydk5hKxTmfUtEO0sL6CediqWM3zhngHC01QzdmcmCaPvtHCUAXvrAAdNIYp8o2OxamH7lSyhUSFu4P_OS4B3jQA8uvUC4erbqxXItV1pc-WTMjfU2nfMRFDAk49L9aOZLigWhTfNZnQ1_mdQriLIL6h-8SzeeyAODlUPatbv6URcOgGtPt9z5xA2ox_e5SyEeDZY5ML2mhw68wLNx4PKcS-q8JBcB8XHV8tT1V8EbeSlUHT7eS9qeKk9xeza7oquVuF8Dqq-AA4zP0sbkPgPatV_GCL32B8c0FMm0lf43S4eMoCmU4Kr4gRN38g6sJMOfTtnY1P35Eq4VEXj5BsQMBBxUAhP-nwilV5eOXwtAg_0_G2=w570-h760-no?authuser=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7" b="25626"/>
          <a:stretch/>
        </p:blipFill>
        <p:spPr bwMode="auto">
          <a:xfrm>
            <a:off x="8277975" y="929358"/>
            <a:ext cx="3552574" cy="2561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https://lh3.googleusercontent.com/pSUIOG1WUNx_GrCMd-7hOVk0h_H7HutTUbQuM7I8VYBokVboxQCpBljIWhk3eTmkQjHG3AabYjWW7VSQq6ZVZsx7Sly54DsVm__ghGs3svrByi3BsSz2yK0WJ5-aI2QEv60sqJz-nm12I_oD2wXrCe822MD3Cm7XCUcqYrdRXUuCEySWRqyE3oDlVzfH9yqD5vqggH-z1bA9CqnmigCaLB8L34GLO29KfCWl3xhYxGPaCrp0UlvG-2XWDv_oDwapyVcw2JWArC5nIYW87C_4hHuRrNGvouIKKRsBkzTSzgB3N_Bb9tv_LOxU7LbGFYXVC1kLL6wqRYxI502sLumCHioYgQhmfplI2BT_mYIReOMkwSKIXlBCnyOtKBH-pDBKKOYLpkG9T0Oan_g5PROUV5Zk97vQ3bbWC0G6YklYtw_PrsCBz_jQcdP9v9oCrEBXX_vF3EPrWskzLYkTNch-AtwiKgBw542VokD3PSvxZwx0YpDdIpuT4gCkYAmBQF1Uk9kL9VR_FjXFGbFSNDpdmNJtlnvkIumTAMy-aefHrPeLFsqChqT-4JK_lRrzy5y9QrAcRxw6ximqYzkNU17XyAbYrvDD01LHupTw3pRdwBUdM6ZCLS8G86y2xhYFEevzbFNUe20IaJaZ_xzDh0I_cGT9a1GHG0rZ2JNTOgNtM-Q1pgK9MksnTeyCNHX2-KXf0PjkkNE1jQc-eLMqxdVk1q8=w1014-h760-no?authuser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782" y="3626542"/>
            <a:ext cx="4093026" cy="3067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lh3.googleusercontent.com/f4z8zpk4MHezs9KRUy6kMXvt34fFTrNgefeNu-cnx3JqDJ0Lyf_Ea1DyjZmI-tyNSrI_A3XWLaCVGtXUOlTAslY_5nculFb0qaQbDPnInsG5JIDoQ7UVdOPNeZRQHMAoc_Mhz_i_NETa44-vNReHG9X23Ag77wfQuArbaAqgCE6UCwrAB2P17O-p3yyyt1VVS9JMPij516v7FwipB3q9uEGGckjo_TnR1SySSkDXcEti_oWoUb_ypqq8QiFPj0Fbww5O8gCx47Tier_-Cve0Xkh2QbvxZ5vQ9k_V0VyMJStnt8KMZ6p0jhpiv8mcoFfMxTgz5y69aTIks3RWL9YRKGxUSJa6MBi3XjdwEnYKE2jCZvxW4l-a0_loyQaUa50c6F27h8rFknckoGa5V99lnfzJMRzn0QK6VjbbJ2KQngkY9Xo4vh371UlZooMt16YzIGIoKQVLESw5MZDjYDgk9Qp-Qmgwvg4CbXtCpoRlfsYOs1H_ImHDd-MQvJTAJ8XDGOO-rF_nj2u-bmkTy46xZAMY3Onb5EwMabU9Chg7O9EZp5WKue2lBiSrmiiwghJVF3L1NByLUwdFWRdl4e7UHMkQYEl3CdHOfmJ5JoY2lsO5W4IdHzUF_l8c5bwN-cfz2QpWs3phoq4E--kAKzsClit2BCQ7imf54p0M0AIFZeOniGsgxbbpYlU-iJWEsMp8okTHCdsdZ8m8qhpRjlubZcg=w1014-h760-no?authuser=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36" y="929358"/>
            <a:ext cx="4407039" cy="3303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109413" y="6483436"/>
            <a:ext cx="4601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Урок - экскурсия «Маленькие герои большой войны»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2296" y="4140391"/>
            <a:ext cx="44664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Экскурсия по экспозиции «Юнги огненных рейсов»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590740" y="6540405"/>
            <a:ext cx="4601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Урок - экскурсия «Маленькие герои большой войны»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913138" y="3390766"/>
            <a:ext cx="2529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Классный час «Дети войны»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23851" y="5572411"/>
            <a:ext cx="35163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Учебное занятие «Бросок в бессмертие»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8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5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0" t="55223" r="19308" b="8749"/>
          <a:stretch>
            <a:fillRect/>
          </a:stretch>
        </p:blipFill>
        <p:spPr bwMode="auto">
          <a:xfrm>
            <a:off x="458075" y="724395"/>
            <a:ext cx="4616747" cy="3237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46357" y="11532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Рисунок 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9"/>
          <a:stretch/>
        </p:blipFill>
        <p:spPr bwMode="auto">
          <a:xfrm>
            <a:off x="5772642" y="773822"/>
            <a:ext cx="5794375" cy="3188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267" y="3388348"/>
            <a:ext cx="4589296" cy="321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 flipV="1">
            <a:off x="1885489" y="2438612"/>
            <a:ext cx="99291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 descr="20191114_1412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67" y="3322030"/>
            <a:ext cx="2638726" cy="3342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7" name="Picture 9" descr="20191114_1412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830" y="3388348"/>
            <a:ext cx="2578443" cy="3430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0784" y="6510940"/>
            <a:ext cx="3066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Ленд-лиз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на уроках английского.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8080" y="3136418"/>
            <a:ext cx="480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Экскурсия по экспозиции «Юнги огненных рейсов»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881107" y="2514766"/>
            <a:ext cx="15612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Экскурсия по экспозиции «Юнги огненных рейсов»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897589" y="5639293"/>
            <a:ext cx="12944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Экспозиция, посвященная Устинову Н.В.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067" y="6334780"/>
            <a:ext cx="2362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Экспозиция «Дети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войны»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517732" y="143193"/>
            <a:ext cx="9144000" cy="58120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Экскурсионная работа. Уроки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54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1400432" y="84395"/>
            <a:ext cx="9144000" cy="7064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работа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img50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6" t="52304" r="19734" b="13971"/>
          <a:stretch>
            <a:fillRect/>
          </a:stretch>
        </p:blipFill>
        <p:spPr bwMode="auto">
          <a:xfrm>
            <a:off x="7649951" y="922108"/>
            <a:ext cx="4215740" cy="2759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g49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1" t="62004" r="16666" b="8208"/>
          <a:stretch>
            <a:fillRect/>
          </a:stretch>
        </p:blipFill>
        <p:spPr bwMode="auto">
          <a:xfrm>
            <a:off x="215998" y="922108"/>
            <a:ext cx="4316170" cy="2562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img49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9" t="64452" r="16603" b="5446"/>
          <a:stretch>
            <a:fillRect/>
          </a:stretch>
        </p:blipFill>
        <p:spPr bwMode="auto">
          <a:xfrm>
            <a:off x="215998" y="3690016"/>
            <a:ext cx="4316170" cy="2839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img50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3" t="58778" r="20912" b="8286"/>
          <a:stretch>
            <a:fillRect/>
          </a:stretch>
        </p:blipFill>
        <p:spPr bwMode="auto">
          <a:xfrm>
            <a:off x="7499330" y="3789380"/>
            <a:ext cx="4280993" cy="2731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2505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img5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58344" r="22644" b="9076"/>
          <a:stretch>
            <a:fillRect/>
          </a:stretch>
        </p:blipFill>
        <p:spPr bwMode="auto">
          <a:xfrm>
            <a:off x="3412931" y="1591294"/>
            <a:ext cx="4852293" cy="35998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8092923" y="3518059"/>
            <a:ext cx="4045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Встречи с ветеранами – юнгами, детьми войны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808890" y="6458243"/>
            <a:ext cx="3897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Урок мужества «Детство, опаленное войной»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863506" y="5191177"/>
            <a:ext cx="2418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Урок истории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Освобождение Сахалина»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77329" y="3518059"/>
            <a:ext cx="31356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Классный час «Нас море крестило»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-28924" y="6458241"/>
            <a:ext cx="48924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Урок мужества, посвященный подвигу крейсера «Варяг» </a:t>
            </a:r>
          </a:p>
        </p:txBody>
      </p:sp>
    </p:spTree>
    <p:extLst>
      <p:ext uri="{BB962C8B-B14F-4D97-AF65-F5344CB8AC3E}">
        <p14:creationId xmlns:p14="http://schemas.microsoft.com/office/powerpoint/2010/main" val="75333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29" y="762247"/>
            <a:ext cx="4174955" cy="2816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15329" y="6285573"/>
            <a:ext cx="4349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Встреча актива музейной комнаты с членами городского Совета ветеранов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0432" y="84395"/>
            <a:ext cx="9144000" cy="706437"/>
          </a:xfrm>
        </p:spPr>
        <p:txBody>
          <a:bodyPr>
            <a:normAutofit fontScale="90000"/>
          </a:bodyPr>
          <a:lstStyle/>
          <a:p>
            <a:r>
              <a:rPr lang="ru-RU" sz="53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работа</a:t>
            </a: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C:\Users\admin\Desktop\20210423_1036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77" y="4178778"/>
            <a:ext cx="3535969" cy="2414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admin\Desktop\20210317_14513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8"/>
          <a:stretch/>
        </p:blipFill>
        <p:spPr bwMode="auto">
          <a:xfrm>
            <a:off x="8431477" y="960014"/>
            <a:ext cx="3535971" cy="2753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admin\Desktop\20211015_13213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22" y="960014"/>
            <a:ext cx="3713685" cy="4799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admin\Desktop\IMG-20210423-WA006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2" y="3578352"/>
            <a:ext cx="4038312" cy="2707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776028" y="3683188"/>
            <a:ext cx="27030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Всероссийская историческая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интеллектуальная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игра «1418»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99134" y="5914753"/>
            <a:ext cx="2387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Соревнование по стрельбе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Ворошиловский стрелок»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919849" y="6439461"/>
            <a:ext cx="25592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Акция «Без срока давности» </a:t>
            </a:r>
          </a:p>
        </p:txBody>
      </p:sp>
    </p:spTree>
    <p:extLst>
      <p:ext uri="{BB962C8B-B14F-4D97-AF65-F5344CB8AC3E}">
        <p14:creationId xmlns:p14="http://schemas.microsoft.com/office/powerpoint/2010/main" val="100871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315</Words>
  <Application>Microsoft Office PowerPoint</Application>
  <PresentationFormat>Произвольный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«Школьная музейная комната как компонент образовательного  пространства школы»</vt:lpstr>
      <vt:lpstr>Презентация PowerPoint</vt:lpstr>
      <vt:lpstr>Презентация PowerPoint</vt:lpstr>
      <vt:lpstr>Исследовательская деятельность </vt:lpstr>
      <vt:lpstr>Исследовательская деятельность </vt:lpstr>
      <vt:lpstr>Экскурсионная работа. Уроки</vt:lpstr>
      <vt:lpstr>Презентация PowerPoint</vt:lpstr>
      <vt:lpstr>Презентация PowerPoint</vt:lpstr>
      <vt:lpstr>Воспитательная работа </vt:lpstr>
      <vt:lpstr>Участие в муниципальных мероприятиях  </vt:lpstr>
      <vt:lpstr>Результаты </vt:lpstr>
      <vt:lpstr>МУЗЕЙНАЯ КОМНАТА «ЮНГИ ОГНЕННЫХ РЕЙСОВ»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МУЗЕЙНАЯ КОМНАТА «ЮНГИ ОГНЕННЫХ РЕЙСОВ»</dc:title>
  <dc:creator>Организаторы</dc:creator>
  <cp:lastModifiedBy>admin</cp:lastModifiedBy>
  <cp:revision>35</cp:revision>
  <dcterms:created xsi:type="dcterms:W3CDTF">2019-11-15T03:01:16Z</dcterms:created>
  <dcterms:modified xsi:type="dcterms:W3CDTF">2021-11-24T22:17:38Z</dcterms:modified>
</cp:coreProperties>
</file>