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142852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  Ветеран Великой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72008" y="2060848"/>
            <a:ext cx="4536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       Николай 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Федорович 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Гуреев</a:t>
            </a:r>
            <a:endParaRPr lang="ru-RU" sz="6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1285860"/>
            <a:ext cx="857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заместитель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председателя Холмского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Совета ветеранов</a:t>
            </a:r>
            <a:r>
              <a:rPr lang="ru-RU" sz="3200" dirty="0" smtClean="0">
                <a:latin typeface="Mistral" pitchFamily="66" charset="0"/>
              </a:rPr>
              <a:t>. </a:t>
            </a:r>
            <a:endParaRPr lang="ru-RU" sz="3200" dirty="0">
              <a:latin typeface="Mistral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420" t="46411" r="2170" b="-32667"/>
          <a:stretch/>
        </p:blipFill>
        <p:spPr>
          <a:xfrm>
            <a:off x="6588223" y="2492896"/>
            <a:ext cx="2348727" cy="5915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5267" r="50000" b="2295"/>
          <a:stretch/>
        </p:blipFill>
        <p:spPr>
          <a:xfrm>
            <a:off x="4286248" y="3494639"/>
            <a:ext cx="2425820" cy="3363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57224" y="714356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Почетный гражданин города Холмска,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142852"/>
            <a:ext cx="40446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Отечественной войны,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269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744" t="27898" b="37846"/>
          <a:stretch/>
        </p:blipFill>
        <p:spPr>
          <a:xfrm>
            <a:off x="323528" y="260648"/>
            <a:ext cx="3748182" cy="23493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978" t="64100" r="-14" b="2106"/>
          <a:stretch/>
        </p:blipFill>
        <p:spPr>
          <a:xfrm>
            <a:off x="1259632" y="2708268"/>
            <a:ext cx="3494964" cy="23176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473" b="66359"/>
          <a:stretch/>
        </p:blipFill>
        <p:spPr>
          <a:xfrm>
            <a:off x="4283968" y="692696"/>
            <a:ext cx="3227677" cy="23071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324" t="33641" b="26714"/>
          <a:stretch/>
        </p:blipFill>
        <p:spPr>
          <a:xfrm>
            <a:off x="4754596" y="3429000"/>
            <a:ext cx="3720047" cy="27188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249104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863" b="67648"/>
          <a:stretch/>
        </p:blipFill>
        <p:spPr>
          <a:xfrm>
            <a:off x="755576" y="188640"/>
            <a:ext cx="3354287" cy="21664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355" t="32000" r="3027" b="31692"/>
          <a:stretch/>
        </p:blipFill>
        <p:spPr>
          <a:xfrm>
            <a:off x="1475656" y="2388031"/>
            <a:ext cx="3474720" cy="24899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774" t="32410" b="31283"/>
          <a:stretch/>
        </p:blipFill>
        <p:spPr>
          <a:xfrm>
            <a:off x="4727209" y="404664"/>
            <a:ext cx="3649708" cy="24899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473" b="67590"/>
          <a:stretch/>
        </p:blipFill>
        <p:spPr>
          <a:xfrm>
            <a:off x="4950376" y="4077072"/>
            <a:ext cx="3227677" cy="22226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155079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763" b="68205"/>
          <a:stretch/>
        </p:blipFill>
        <p:spPr>
          <a:xfrm>
            <a:off x="1115616" y="-239782"/>
            <a:ext cx="3213610" cy="21804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324" t="31795" b="30872"/>
          <a:stretch/>
        </p:blipFill>
        <p:spPr>
          <a:xfrm>
            <a:off x="5325678" y="-155060"/>
            <a:ext cx="3720047" cy="2560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769" b="30051"/>
          <a:stretch/>
        </p:blipFill>
        <p:spPr>
          <a:xfrm>
            <a:off x="129957" y="2060917"/>
            <a:ext cx="3649955" cy="47970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975" t="508" b="26770"/>
          <a:stretch/>
        </p:blipFill>
        <p:spPr>
          <a:xfrm>
            <a:off x="3503813" y="2060917"/>
            <a:ext cx="3931062" cy="4987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14813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194" b="23898"/>
          <a:stretch/>
        </p:blipFill>
        <p:spPr>
          <a:xfrm>
            <a:off x="107504" y="116632"/>
            <a:ext cx="3677844" cy="52191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84" t="17230" b="45436"/>
          <a:stretch/>
        </p:blipFill>
        <p:spPr>
          <a:xfrm>
            <a:off x="3734370" y="332656"/>
            <a:ext cx="3663776" cy="2560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904" t="-312" b="63882"/>
          <a:stretch/>
        </p:blipFill>
        <p:spPr>
          <a:xfrm>
            <a:off x="4715551" y="2781571"/>
            <a:ext cx="3691911" cy="24983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707" t="41883" r="-609" b="31450"/>
          <a:stretch/>
        </p:blipFill>
        <p:spPr>
          <a:xfrm>
            <a:off x="2915816" y="4030755"/>
            <a:ext cx="2518117" cy="18288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373821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283" t="35488" b="29024"/>
          <a:stretch/>
        </p:blipFill>
        <p:spPr>
          <a:xfrm>
            <a:off x="1259632" y="995289"/>
            <a:ext cx="3382422" cy="24337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3" b="63756"/>
          <a:stretch/>
        </p:blipFill>
        <p:spPr>
          <a:xfrm>
            <a:off x="4786070" y="3501008"/>
            <a:ext cx="3396490" cy="24856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255768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54010"/>
            <a:ext cx="7891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В газете «Свободный Сахалин» напечатана статья сахалинского писателя К.Е Гапоненко «Одиссея солдата Гуреева». Читая этот рассказ, мы знакомимся с подробностями замечательной жизни прекрасного человека, нашего земляка – Николая Фёдоровича </a:t>
            </a:r>
            <a:r>
              <a:rPr lang="ru-RU" b="1" i="1" dirty="0" err="1" smtClean="0"/>
              <a:t>Гуреева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07" t="9641" r="4186" b="33333"/>
          <a:stretch/>
        </p:blipFill>
        <p:spPr>
          <a:xfrm>
            <a:off x="3923928" y="2060848"/>
            <a:ext cx="4473526" cy="3910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273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5532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6285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4929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215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47" t="11077" r="60728" b="57744"/>
          <a:stretch/>
        </p:blipFill>
        <p:spPr>
          <a:xfrm>
            <a:off x="467544" y="116632"/>
            <a:ext cx="2588735" cy="3677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995936" y="2508578"/>
            <a:ext cx="41044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stral" pitchFamily="66" charset="0"/>
              </a:rPr>
              <a:t>В годы войны 15 – летним пареньком Николай Федорович работал в колхозе, 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stral" pitchFamily="66" charset="0"/>
              </a:rPr>
              <a:t>участвовал 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stral" pitchFamily="66" charset="0"/>
              </a:rPr>
              <a:t>в строительстве оборонительных сооружений в Воронежской области.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istral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260648"/>
            <a:ext cx="2880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Гуреев Н.Ф.</a:t>
            </a: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stral" pitchFamily="66" charset="0"/>
              </a:rPr>
              <a:t>Перед отправкой на фронт.             1944 г. Г Калинин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430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11960" y="196098"/>
            <a:ext cx="3528392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8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Mistral" pitchFamily="66" charset="0"/>
              </a:rPr>
              <a:t>Н.Ф Гуреев с друзьями Владимиром и Анатолием</a:t>
            </a:r>
          </a:p>
          <a:p>
            <a:r>
              <a:rPr lang="ru-RU" sz="2800" b="1" i="1" dirty="0">
                <a:ln w="50800"/>
                <a:solidFill>
                  <a:schemeClr val="bg1">
                    <a:shade val="50000"/>
                  </a:schemeClr>
                </a:solidFill>
                <a:latin typeface="Mistral" pitchFamily="66" charset="0"/>
              </a:rPr>
              <a:t> </a:t>
            </a:r>
            <a:r>
              <a:rPr lang="ru-RU" sz="28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Mistral" pitchFamily="66" charset="0"/>
              </a:rPr>
              <a:t>                    1944 Г. Уфа</a:t>
            </a:r>
            <a:endParaRPr lang="ru-RU" sz="2800" b="1" i="1" dirty="0">
              <a:ln w="50800"/>
              <a:solidFill>
                <a:schemeClr val="bg1">
                  <a:shade val="50000"/>
                </a:schemeClr>
              </a:solidFill>
              <a:latin typeface="Mistral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84" t="46769" r="4476" b="18359"/>
          <a:stretch/>
        </p:blipFill>
        <p:spPr>
          <a:xfrm>
            <a:off x="323528" y="196098"/>
            <a:ext cx="3446586" cy="2391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3276" y="2708920"/>
            <a:ext cx="4896544" cy="16312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+mj-lt"/>
              </a:rPr>
              <a:t>В 17 лет </a:t>
            </a:r>
            <a:r>
              <a:rPr lang="ru-RU" sz="2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+mj-lt"/>
              </a:rPr>
              <a:t>призван </a:t>
            </a:r>
            <a:r>
              <a:rPr lang="ru-RU" sz="2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+mj-lt"/>
              </a:rPr>
              <a:t>в ряды Красной  армии, воевал на первом Прибалтийском фронте в Белоруссии. Получил ранение, после лечения продолжил военную службу в стрелковой </a:t>
            </a:r>
            <a:r>
              <a:rPr lang="ru-RU" sz="2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+mj-lt"/>
              </a:rPr>
              <a:t>роте. </a:t>
            </a:r>
            <a:endParaRPr lang="ru-RU" sz="2000" b="1" i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1058" b="64079"/>
          <a:stretch/>
        </p:blipFill>
        <p:spPr>
          <a:xfrm>
            <a:off x="4990830" y="3933056"/>
            <a:ext cx="3829976" cy="2463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041583" y="5661248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8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Mistral" pitchFamily="66" charset="0"/>
              </a:rPr>
              <a:t>Н.Ф. Гуреев . Курсант РВПУ. Г Стерлитамак  1945 г.</a:t>
            </a:r>
          </a:p>
        </p:txBody>
      </p:sp>
    </p:spTree>
    <p:extLst>
      <p:ext uri="{BB962C8B-B14F-4D97-AF65-F5344CB8AC3E}">
        <p14:creationId xmlns="" xmlns:p14="http://schemas.microsoft.com/office/powerpoint/2010/main" val="396517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58" t="44307" r="49936" b="8513"/>
          <a:stretch/>
        </p:blipFill>
        <p:spPr>
          <a:xfrm>
            <a:off x="323528" y="260648"/>
            <a:ext cx="3131840" cy="43597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4898" y="4941168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Н.Ф Гуреев.</a:t>
            </a:r>
          </a:p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Продолжение службы в рядах Советской Армии.</a:t>
            </a:r>
          </a:p>
          <a:p>
            <a:r>
              <a:rPr lang="ru-RU" sz="2400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                             1953 г. Г. Холмск.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432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46" t="13624" r="15785" b="52205"/>
          <a:stretch/>
        </p:blipFill>
        <p:spPr>
          <a:xfrm>
            <a:off x="173298" y="153402"/>
            <a:ext cx="4608512" cy="3242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644008" y="260648"/>
            <a:ext cx="4667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Н.Ф. Гуреев. С сослуживцами и другом В. И.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кименко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856" t="49513" r="16655" b="19764"/>
          <a:stretch/>
        </p:blipFill>
        <p:spPr>
          <a:xfrm>
            <a:off x="4625178" y="2718759"/>
            <a:ext cx="4518822" cy="3014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54468" y="4588679"/>
            <a:ext cx="4470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Н.Ф. Гуреев. Командир 842 отдельного стрелкового взвода.</a:t>
            </a:r>
          </a:p>
          <a:p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         Г. Холмск. 1953 г.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877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60" t="18886" r="13681" b="46051"/>
          <a:stretch/>
        </p:blipFill>
        <p:spPr>
          <a:xfrm>
            <a:off x="155042" y="189137"/>
            <a:ext cx="3984910" cy="30384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39952" y="692696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Встреча ветеранов ВОВ и труда в клубе ветеранов перед Новым годом.</a:t>
            </a:r>
            <a:endParaRPr lang="ru-RU" sz="20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3643314"/>
            <a:ext cx="7143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/>
              <a:t>В городе Холмске Николай Фёдорович </a:t>
            </a:r>
            <a:r>
              <a:rPr lang="ru-RU" b="1" i="1" dirty="0" smtClean="0"/>
              <a:t>прожил достойную трудовую </a:t>
            </a:r>
            <a:r>
              <a:rPr lang="ru-RU" b="1" i="1" dirty="0" smtClean="0"/>
              <a:t>жизнь. </a:t>
            </a:r>
            <a:r>
              <a:rPr lang="ru-RU" b="1" i="1" dirty="0" smtClean="0"/>
              <a:t>Работал </a:t>
            </a:r>
            <a:r>
              <a:rPr lang="ru-RU" b="1" i="1" dirty="0" smtClean="0"/>
              <a:t>в </a:t>
            </a:r>
            <a:r>
              <a:rPr lang="ru-RU" b="1" i="1" dirty="0" smtClean="0"/>
              <a:t>торге, в </a:t>
            </a:r>
            <a:r>
              <a:rPr lang="ru-RU" b="1" i="1" dirty="0" err="1" smtClean="0"/>
              <a:t>Рыбокоопе</a:t>
            </a:r>
            <a:r>
              <a:rPr lang="ru-RU" b="1" i="1" dirty="0" smtClean="0"/>
              <a:t>  зав</a:t>
            </a:r>
            <a:r>
              <a:rPr lang="ru-RU" b="1" i="1" dirty="0" smtClean="0"/>
              <a:t>. </a:t>
            </a:r>
            <a:r>
              <a:rPr lang="ru-RU" b="1" i="1" dirty="0" smtClean="0"/>
              <a:t>отделом </a:t>
            </a:r>
            <a:r>
              <a:rPr lang="ru-RU" b="1" i="1" dirty="0" smtClean="0"/>
              <a:t>торговли. Всегда занимал активную жизненную позицию, участвуя в общественной жизни города, области, страны: член комитета профсоюза и партбюро, депутат Горсовета, делегат партийных конференций, и даже делегат пятого всероссийского съезда кооператоров. В Совете ветеранов работает на общественных началах со дня организации Совета и по сей день!</a:t>
            </a:r>
            <a:endParaRPr lang="ru-RU" b="1" i="1" dirty="0"/>
          </a:p>
        </p:txBody>
      </p:sp>
    </p:spTree>
    <p:extLst>
      <p:ext uri="{BB962C8B-B14F-4D97-AF65-F5344CB8AC3E}">
        <p14:creationId xmlns="" xmlns:p14="http://schemas.microsoft.com/office/powerpoint/2010/main" val="1039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46" r="47414" b="54667"/>
          <a:stretch/>
        </p:blipFill>
        <p:spPr>
          <a:xfrm>
            <a:off x="467544" y="131192"/>
            <a:ext cx="3240360" cy="3619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286248" y="428604"/>
            <a:ext cx="3995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Н.Ф Гуреев. Возложение цветов к памятнику в Сквере Героев</a:t>
            </a:r>
          </a:p>
          <a:p>
            <a:r>
              <a:rPr lang="ru-RU" sz="2000" b="1" i="1" dirty="0"/>
              <a:t> </a:t>
            </a:r>
            <a:r>
              <a:rPr lang="ru-RU" sz="2000" b="1" i="1" dirty="0" smtClean="0"/>
              <a:t>                                         2009 г.</a:t>
            </a:r>
            <a:endParaRPr lang="ru-RU" sz="20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316" t="46564" r="3317" b="18572"/>
          <a:stretch/>
        </p:blipFill>
        <p:spPr>
          <a:xfrm>
            <a:off x="5148064" y="3212976"/>
            <a:ext cx="3753446" cy="2572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55576" y="4365104"/>
            <a:ext cx="43924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Встреча губернатора Хорошавина и председателя обл. Думы Ефремова с ветеранами ВОВ в день Советской Армии и Флота</a:t>
            </a:r>
            <a:r>
              <a:rPr lang="ru-RU" sz="2000" b="1" i="1" dirty="0" smtClean="0"/>
              <a:t>.</a:t>
            </a:r>
          </a:p>
          <a:p>
            <a:r>
              <a:rPr lang="ru-RU" sz="2000" b="1" i="1" dirty="0" smtClean="0"/>
              <a:t> </a:t>
            </a:r>
            <a:r>
              <a:rPr lang="ru-RU" sz="2000" b="1" i="1" dirty="0" smtClean="0"/>
              <a:t>Г. Южно – Сахалинск. 2009 г.</a:t>
            </a:r>
            <a:endParaRPr lang="ru-RU" sz="2000" b="1" i="1" dirty="0"/>
          </a:p>
        </p:txBody>
      </p:sp>
    </p:spTree>
    <p:extLst>
      <p:ext uri="{BB962C8B-B14F-4D97-AF65-F5344CB8AC3E}">
        <p14:creationId xmlns="" xmlns:p14="http://schemas.microsoft.com/office/powerpoint/2010/main" val="375506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04864"/>
            <a:ext cx="47160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За участие в боях ВОВ , за успешную трудовую деятельность и за общественную работу Никола Фёдорович имеет множество наград.</a:t>
            </a:r>
            <a:endParaRPr lang="ru-RU" sz="28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66" t="2316" b="76000"/>
          <a:stretch/>
        </p:blipFill>
        <p:spPr>
          <a:xfrm>
            <a:off x="251520" y="133644"/>
            <a:ext cx="4639811" cy="14489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051" b="48328"/>
          <a:stretch/>
        </p:blipFill>
        <p:spPr>
          <a:xfrm>
            <a:off x="2881785" y="5085482"/>
            <a:ext cx="4851639" cy="17570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614" t="51674" b="11179"/>
          <a:stretch/>
        </p:blipFill>
        <p:spPr>
          <a:xfrm>
            <a:off x="5144829" y="931054"/>
            <a:ext cx="3705979" cy="25476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89215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892"/>
          <a:stretch/>
        </p:blipFill>
        <p:spPr>
          <a:xfrm>
            <a:off x="278032" y="188640"/>
            <a:ext cx="3255813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871" t="2750" b="22257"/>
          <a:stretch/>
        </p:blipFill>
        <p:spPr>
          <a:xfrm>
            <a:off x="4427984" y="188640"/>
            <a:ext cx="3742006" cy="51430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573" b="71692"/>
          <a:stretch/>
        </p:blipFill>
        <p:spPr>
          <a:xfrm>
            <a:off x="3531711" y="4986997"/>
            <a:ext cx="3368354" cy="19413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350393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136</TotalTime>
  <Words>344</Words>
  <Application>Microsoft Office PowerPoint</Application>
  <PresentationFormat>Экран (4:3)</PresentationFormat>
  <Paragraphs>26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Паркет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Владелец</cp:lastModifiedBy>
  <cp:revision>17</cp:revision>
  <dcterms:created xsi:type="dcterms:W3CDTF">2012-04-21T01:38:21Z</dcterms:created>
  <dcterms:modified xsi:type="dcterms:W3CDTF">2012-05-03T03:38:52Z</dcterms:modified>
</cp:coreProperties>
</file>