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302" r:id="rId20"/>
    <p:sldId id="276" r:id="rId21"/>
    <p:sldId id="299" r:id="rId22"/>
    <p:sldId id="294" r:id="rId23"/>
    <p:sldId id="30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9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74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15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916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86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29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59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30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7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07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14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25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7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64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32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81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04C78-2F6D-44CA-BB1C-C16251B45BC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8F04494-0061-4BDB-820B-E21C047B2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371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  <p:sldLayoutId id="2147484091" r:id="rId12"/>
    <p:sldLayoutId id="2147484092" r:id="rId13"/>
    <p:sldLayoutId id="2147484093" r:id="rId14"/>
    <p:sldLayoutId id="2147484094" r:id="rId15"/>
    <p:sldLayoutId id="2147484095" r:id="rId16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93964"/>
            <a:ext cx="7766936" cy="385687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инициативы и самостоятельности у младших дошкольников через формирование навыков самообслуживания»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smtClean="0"/>
              <a:t>Воспитатель: Черкасова Наталья </a:t>
            </a:r>
            <a:r>
              <a:rPr lang="ru-RU" b="1" dirty="0" smtClean="0"/>
              <a:t>Ивановна</a:t>
            </a:r>
          </a:p>
          <a:p>
            <a:pPr algn="r"/>
            <a:r>
              <a:rPr lang="ru-RU" b="1" dirty="0" smtClean="0"/>
              <a:t>2019 – 2021г.</a:t>
            </a:r>
            <a:endParaRPr lang="ru-RU" b="1" dirty="0" smtClean="0"/>
          </a:p>
          <a:p>
            <a:pPr algn="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7836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3363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Примеры работы методов: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468581"/>
            <a:ext cx="8915400" cy="5056909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мы практикуем то, что детки у которых лучше получается что-то делать – показывают остальным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(метод показа)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если ребенок затрудняется в порядке одевания, то мы просим его обратить внимание на схему одевания, подумать и выбрать правильное решение, т.е. не директивная помощь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(метод общего напоминания)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вызвать у детей желание умываться и сделать для них этот процесс лёгким и приятным, можно использовать песенки, стихи,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64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637309"/>
            <a:ext cx="8915400" cy="5749635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появились схемы-алгоритмы моем руки правильно, правила посещения туалета, правила гигиены, накрываем на стол, алгоритм складывания одежды, на прогулку по порядку одеваются </a:t>
            </a:r>
            <a:r>
              <a:rPr lang="ru-RU" dirty="0" smtClean="0"/>
              <a:t>ребятки</a:t>
            </a:r>
          </a:p>
          <a:p>
            <a:r>
              <a:rPr lang="ru-RU" dirty="0" smtClean="0"/>
              <a:t>Развитие мелкой и крупной моторики рук не разрывно связано с правильным выполнением  каких - либо действий , вот примеры игр:</a:t>
            </a:r>
          </a:p>
          <a:p>
            <a:r>
              <a:rPr lang="ru-RU" dirty="0" smtClean="0"/>
              <a:t>переложить </a:t>
            </a:r>
            <a:r>
              <a:rPr lang="ru-RU" dirty="0"/>
              <a:t>из одной миски в другую шары, орехи, фасоль или бусины сначала рукой (каждую отдельно), затем ложкой (начиная с большой столовой или деревянной, потом с помощью пинцета. </a:t>
            </a:r>
            <a:r>
              <a:rPr lang="ru-RU" dirty="0" smtClean="0"/>
              <a:t>(Поочередно правой и левой рукой)</a:t>
            </a:r>
          </a:p>
          <a:p>
            <a:r>
              <a:rPr lang="ru-RU" dirty="0" smtClean="0"/>
              <a:t>Переливаем </a:t>
            </a:r>
            <a:r>
              <a:rPr lang="ru-RU" dirty="0"/>
              <a:t>воду из одной миски в другую – стаканчиком, кружкой, мерной ложкой, шприцом. Кроме пересыпания и перекладывания используем схемы для выкладывания узоров - пуговицами, фасолью, ракушками, камешками. </a:t>
            </a:r>
            <a:endParaRPr lang="ru-RU" dirty="0" smtClean="0"/>
          </a:p>
          <a:p>
            <a:r>
              <a:rPr lang="ru-RU" dirty="0" smtClean="0"/>
              <a:t>Нанизываем </a:t>
            </a:r>
            <a:r>
              <a:rPr lang="ru-RU" dirty="0"/>
              <a:t>предметы на шнурок (например, бусы из крупных макарон с отверстиями для мамы или бабушки), играем со шнуровками, учимся зашнуровывать ботинки, завязывать </a:t>
            </a:r>
            <a:r>
              <a:rPr lang="ru-RU" dirty="0" smtClean="0"/>
              <a:t>узелки. Пускаем </a:t>
            </a:r>
            <a:r>
              <a:rPr lang="ru-RU" dirty="0"/>
              <a:t>кораблик в тазике с водой, ловим мыло в воде. Играем в сюжетно-ролевые игры «Кукла Маша идёт в магазин» (используем кошельки и сумки с различными типами застёжек: на липучке, на молнии, на кнопке, на пуговице, на завязках), «Постираем кукле платье» (развешиваем кукольную одежду и закрепляем прищепками), «Кукла просыпается, кукла умывается» (надеваем кукольную одежду, имитируем процесс умывания).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934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16763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мы видим результаты: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440873"/>
            <a:ext cx="8915400" cy="5153891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посещают детский сад почти 7 месяцев, пришли ребята с элементарными навыками самообслуживания: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ольшинство детей не умели самостоятельно кушать, одеваться, мыть руки, лицо, убирать игрушки и т.д.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видим положительные результаты работы: повысилась точность, тщательность, аккуратность выполняемой деятельности, происходят определенные качественные сдвиги в поведении детей, выражающиеся в более высокой организации деятельности, тенденции завершить, довести до конца начатое, самостоятельно найти пути и способы решения поставленной задачи, формируется способность критически оценивать результаты своей работы. Это значит, что выбранные нами методы являются эффективными</a:t>
            </a:r>
          </a:p>
        </p:txBody>
      </p:sp>
    </p:spTree>
    <p:extLst>
      <p:ext uri="{BB962C8B-B14F-4D97-AF65-F5344CB8AC3E}">
        <p14:creationId xmlns:p14="http://schemas.microsoft.com/office/powerpoint/2010/main" val="148009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227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Справляемся без помощи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330" y="1482437"/>
            <a:ext cx="4185139" cy="2355273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158" y="1482437"/>
            <a:ext cx="4525816" cy="2355273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83" y="3893130"/>
            <a:ext cx="2078182" cy="2729343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368" y="4059382"/>
            <a:ext cx="4556606" cy="256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2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089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Прогулки без слез!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492" y="1233055"/>
            <a:ext cx="3022870" cy="5153891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55" y="1233054"/>
            <a:ext cx="3002792" cy="515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9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366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Гигиена</a:t>
            </a:r>
            <a:endParaRPr lang="ru-RU" dirty="0"/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55" y="1260764"/>
            <a:ext cx="2569372" cy="4570566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527" y="1884219"/>
            <a:ext cx="2757055" cy="4395516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256" y="1260648"/>
            <a:ext cx="2571007" cy="457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5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643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Кушаем, накрываем на стол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808" y="1413164"/>
            <a:ext cx="2125265" cy="377825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789" y="2466109"/>
            <a:ext cx="2125265" cy="377825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628" y="1413164"/>
            <a:ext cx="2125265" cy="3778250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467" y="2466109"/>
            <a:ext cx="2125265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3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3363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Одеваемся и раздеваемся</a:t>
            </a:r>
            <a:endParaRPr lang="ru-RU" dirty="0"/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037" y="1690255"/>
            <a:ext cx="2341418" cy="459970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6" y="1690255"/>
            <a:ext cx="2662584" cy="4599709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716" y="1690255"/>
            <a:ext cx="2513896" cy="459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9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059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Ухаживаем за растениями</a:t>
            </a:r>
            <a:endParaRPr lang="ru-RU" dirty="0"/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962" y="2133657"/>
            <a:ext cx="2123902" cy="3778135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745" y="1537855"/>
            <a:ext cx="2387619" cy="4696690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025" y="1537855"/>
            <a:ext cx="2370011" cy="469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643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Самостоятельное общение со взрослыми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563" y="1815002"/>
            <a:ext cx="3186545" cy="4336416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146" y="1815002"/>
            <a:ext cx="3048000" cy="433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1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Для чего?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385455"/>
            <a:ext cx="8915400" cy="5070763"/>
          </a:xfrm>
        </p:spPr>
        <p:txBody>
          <a:bodyPr/>
          <a:lstStyle/>
          <a:p>
            <a:r>
              <a:rPr lang="ru-RU" sz="2400" dirty="0"/>
              <a:t>Формирование навыков самообслуживания в работе с детьми 3-4 лет является одной из основных задач. </a:t>
            </a:r>
            <a:r>
              <a:rPr lang="ru-RU" sz="2400" dirty="0" smtClean="0"/>
              <a:t> </a:t>
            </a:r>
            <a:r>
              <a:rPr lang="ru-RU" sz="2400" dirty="0"/>
              <a:t>У</a:t>
            </a:r>
            <a:r>
              <a:rPr lang="ru-RU" sz="2400" dirty="0" smtClean="0"/>
              <a:t>мение </a:t>
            </a:r>
            <a:r>
              <a:rPr lang="ru-RU" sz="2400" dirty="0"/>
              <a:t>одеваться и раздеваться, ухаживать за собой, пользоваться туалетом, самостоятельно принимать пищу, умываться и т. п.) напрямую влияет на самооценку ребенка, является важным шагом на пути к его независимости.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важное психологическое новообразование этого возраста – стремление детей к самостоятельности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14646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95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Поддерживаем инициативу к труду</a:t>
            </a:r>
            <a:endParaRPr lang="ru-RU" dirty="0"/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018" y="1704109"/>
            <a:ext cx="2417144" cy="4294908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961" y="1704109"/>
            <a:ext cx="2486912" cy="4294908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219" y="1704108"/>
            <a:ext cx="2515236" cy="429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0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920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Развиваем пальчики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285" y="1505094"/>
            <a:ext cx="4953000" cy="2790825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256" y="1953491"/>
            <a:ext cx="3283526" cy="447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5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578764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«Чем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мы начинаем воспитывать в детях стремление самим добиваться своих целей, тем скорее создадим сильных, а следовательно, самостоятельных и свободных людей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(М. Монтессори)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083" y="2133600"/>
            <a:ext cx="6713659" cy="3778250"/>
          </a:xfrm>
        </p:spPr>
      </p:pic>
    </p:spTree>
    <p:extLst>
      <p:ext uri="{BB962C8B-B14F-4D97-AF65-F5344CB8AC3E}">
        <p14:creationId xmlns:p14="http://schemas.microsoft.com/office/powerpoint/2010/main" val="186995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466109"/>
            <a:ext cx="8915400" cy="4197927"/>
          </a:xfrm>
        </p:spPr>
        <p:txBody>
          <a:bodyPr>
            <a:normAutofit/>
          </a:bodyPr>
          <a:lstStyle/>
          <a:p>
            <a:r>
              <a:rPr lang="ru-RU" sz="6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99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8123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осуществить?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205345"/>
            <a:ext cx="8915400" cy="53755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Повышение профессионального уровня в вопросах формирования инициативы и самостоятельности у детей младшего дошкольного возраста.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Активизация взаимодействия с родителями по формированию инициативы и самостоятельности.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Совершенствование развивающей среды с целью создания условия для развития инициативы и самостоятельности.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Формировать навыки самообслуживания с использованием карт-схем, алгоритмов.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36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Самостоятельность - инициатива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585855"/>
          </a:xfrm>
        </p:spPr>
        <p:txBody>
          <a:bodyPr>
            <a:noAutofit/>
          </a:bodyPr>
          <a:lstStyle/>
          <a:p>
            <a:r>
              <a:rPr lang="ru-RU" sz="2800" b="1" u="sng" dirty="0"/>
              <a:t>самостоятельность</a:t>
            </a:r>
            <a:r>
              <a:rPr lang="ru-RU" sz="2800" dirty="0"/>
              <a:t> </a:t>
            </a:r>
            <a:r>
              <a:rPr lang="ru-RU" sz="2800" dirty="0" smtClean="0"/>
              <a:t>- способность самому ставить свои цели и самому их достигать, решать свои проблемы за свой счет.</a:t>
            </a:r>
          </a:p>
          <a:p>
            <a:r>
              <a:rPr lang="ru-RU" sz="2800" dirty="0"/>
              <a:t> </a:t>
            </a:r>
            <a:r>
              <a:rPr lang="ru-RU" sz="2800" b="1" u="sng" dirty="0"/>
              <a:t>Инициатива</a:t>
            </a:r>
            <a:r>
              <a:rPr lang="ru-RU" sz="2800" dirty="0"/>
              <a:t> – это толчок, первый шаг в каком-либо деле, предприимчивость, способность к самостоятельным активным действиям, руководящая роль в действиях, умение действовать по внутреннему побуждению.</a:t>
            </a:r>
          </a:p>
        </p:txBody>
      </p:sp>
    </p:spTree>
    <p:extLst>
      <p:ext uri="{BB962C8B-B14F-4D97-AF65-F5344CB8AC3E}">
        <p14:creationId xmlns:p14="http://schemas.microsoft.com/office/powerpoint/2010/main" val="359076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качеств: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 </a:t>
            </a:r>
            <a:r>
              <a:rPr lang="ru-RU" sz="2800" dirty="0">
                <a:solidFill>
                  <a:srgbClr val="FF0000"/>
                </a:solidFill>
              </a:rPr>
              <a:t>«Я хочу» </a:t>
            </a:r>
            <a:r>
              <a:rPr lang="ru-RU" sz="2800" dirty="0"/>
              <a:t>- мотивационный компонент - важно заинтересовать детей выполнять те или иные действия,</a:t>
            </a:r>
          </a:p>
          <a:p>
            <a:r>
              <a:rPr lang="ru-RU" sz="2800" dirty="0"/>
              <a:t>2. </a:t>
            </a:r>
            <a:r>
              <a:rPr lang="ru-RU" sz="2800" dirty="0">
                <a:solidFill>
                  <a:srgbClr val="FF0000"/>
                </a:solidFill>
              </a:rPr>
              <a:t>«Я умею» </a:t>
            </a:r>
            <a:r>
              <a:rPr lang="ru-RU" sz="2800" dirty="0"/>
              <a:t>- операционный компонент – на этом этапе важно дать понятие, как и что делать,</a:t>
            </a:r>
          </a:p>
          <a:p>
            <a:r>
              <a:rPr lang="ru-RU" sz="2800" dirty="0"/>
              <a:t>3. </a:t>
            </a:r>
            <a:r>
              <a:rPr lang="ru-RU" sz="2800" dirty="0">
                <a:solidFill>
                  <a:srgbClr val="FF0000"/>
                </a:solidFill>
              </a:rPr>
              <a:t>«Я делаю» </a:t>
            </a:r>
            <a:r>
              <a:rPr lang="ru-RU" sz="2800" dirty="0"/>
              <a:t>- </a:t>
            </a:r>
            <a:r>
              <a:rPr lang="ru-RU" sz="2800" dirty="0" err="1"/>
              <a:t>деятельностный</a:t>
            </a:r>
            <a:r>
              <a:rPr lang="ru-RU" sz="2800" dirty="0"/>
              <a:t> компонент – отработка, автоматизация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416340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401781"/>
            <a:ext cx="8915400" cy="601287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к самостоятельности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одно из ценных свойств психики ребёнка - проявляется очень рано. Важно не оставлять это стремление без внимания, развивать его, поддерживать и стимулировать попытки ребёнка выполнить то или иное действие самостоятельно. Надо принять за правило: никогда не делать за ребёнка то, что он может сделать сам, а каждое, даже небольшое достижение поддерживать. Ребёнок постоянно нуждается в одобрении, совете. Это помогает формированию уверенности в своих силах. </a:t>
            </a:r>
          </a:p>
        </p:txBody>
      </p:sp>
    </p:spTree>
    <p:extLst>
      <p:ext uri="{BB962C8B-B14F-4D97-AF65-F5344CB8AC3E}">
        <p14:creationId xmlns:p14="http://schemas.microsoft.com/office/powerpoint/2010/main" val="204121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Становления самостоятельности проходит в несколько этапов: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Ребёнок действует рядом со взрослым, внимательно следит за его движениями, прислушивается к его объясненьям, старательно подражает во всём.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Появление первых элементов планирования - ребёнок совершает ряд действий в определённой последовательности.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Овладение способностью соотносить результат с намеченной целью.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23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формы формирования: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(отрабатываются отдельные операции с конкретными детьми);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 сборе на прогулку, подготовке к приему пищи и т.д.).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94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4447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468583"/>
            <a:ext cx="8915400" cy="5112326"/>
          </a:xfrm>
        </p:spPr>
        <p:txBody>
          <a:bodyPr>
            <a:normAutofit fontScale="925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Показ действия.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2.Пример взрослого или других детей (деятельность подражания).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3.Метод приучения (систематические упражнения).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4.Метод игры (даёт возможность самостоятельно, свободно использовать полученные знания, навыки в процессе игры с куклой - одеть куклу, умыть и т.д.)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.Использование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литературных произведений, малых форм фольклорного жанра: песенок, потешек.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.Рассматривание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иллюстраций, картин («Дети умываются», «Дети обедают» и т.д.).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.Вопросы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детям, побуждающие к решению проблемы («Кукла Катя испачкалась, что делать?»)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51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417</TotalTime>
  <Words>889</Words>
  <Application>Microsoft Office PowerPoint</Application>
  <PresentationFormat>Широкоэкранный</PresentationFormat>
  <Paragraphs>58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Century Gothic</vt:lpstr>
      <vt:lpstr>Times New Roman</vt:lpstr>
      <vt:lpstr>Wingdings 3</vt:lpstr>
      <vt:lpstr>Легкий дым</vt:lpstr>
      <vt:lpstr>  Опыт работы «Развитие инициативы и самостоятельности у младших дошкольников через формирование навыков самообслуживания» </vt:lpstr>
      <vt:lpstr>Для чего?</vt:lpstr>
      <vt:lpstr>Как осуществить?</vt:lpstr>
      <vt:lpstr>Самостоятельность - инициатива</vt:lpstr>
      <vt:lpstr>Формирования этих качеств:</vt:lpstr>
      <vt:lpstr>Презентация PowerPoint</vt:lpstr>
      <vt:lpstr>Становления самостоятельности проходит в несколько этапов:</vt:lpstr>
      <vt:lpstr>Две формы формирования: </vt:lpstr>
      <vt:lpstr>Методы</vt:lpstr>
      <vt:lpstr>Примеры работы методов:</vt:lpstr>
      <vt:lpstr>Презентация PowerPoint</vt:lpstr>
      <vt:lpstr>Какие мы видим результаты:</vt:lpstr>
      <vt:lpstr>Справляемся без помощи</vt:lpstr>
      <vt:lpstr>Прогулки без слез!</vt:lpstr>
      <vt:lpstr>Гигиена</vt:lpstr>
      <vt:lpstr>Кушаем, накрываем на стол</vt:lpstr>
      <vt:lpstr>Одеваемся и раздеваемся</vt:lpstr>
      <vt:lpstr>Ухаживаем за растениями</vt:lpstr>
      <vt:lpstr>Самостоятельное общение со взрослыми</vt:lpstr>
      <vt:lpstr>Поддерживаем инициативу к труду</vt:lpstr>
      <vt:lpstr>Развиваем пальчики</vt:lpstr>
      <vt:lpstr>«Чем раньше мы начинаем воспитывать в детях стремление самим добиваться своих целей, тем скорее создадим сильных, а следовательно, самостоятельных и свободных людей». (М. Монтессори)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«Развитие инициативы и самостоятельности у младших дошкольников через формирование навыков самообслуживания» </dc:title>
  <dc:creator>Пользователь Windows</dc:creator>
  <cp:lastModifiedBy>Пользователь Windows</cp:lastModifiedBy>
  <cp:revision>20</cp:revision>
  <dcterms:created xsi:type="dcterms:W3CDTF">2020-03-25T04:53:34Z</dcterms:created>
  <dcterms:modified xsi:type="dcterms:W3CDTF">2022-05-02T03:37:01Z</dcterms:modified>
</cp:coreProperties>
</file>