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65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857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630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82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5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54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13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07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44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75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10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5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5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47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A81D0-B8E3-499A-BA6F-8251CA16B195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63AD882-AFD3-4B60-95F6-1448A9D54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10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510146"/>
            <a:ext cx="8915399" cy="13716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Спортивный уголок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197927"/>
            <a:ext cx="8915399" cy="1704109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группа № 5                                                                 Воспитатели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Черкасова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Ивановна</a:t>
            </a: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«Звёздочки»                                                    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Гендунова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Жамьяновна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73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БАЛАНСИР совершенствовать </a:t>
            </a: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правильной осанки;- обучать детей упражнениям на сохранение равновесия; - развивать координацию;- укреплять мышцы ног и поясничного отдела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61851" y="2008908"/>
            <a:ext cx="7495311" cy="4350327"/>
          </a:xfrm>
        </p:spPr>
      </p:pic>
    </p:spTree>
    <p:extLst>
      <p:ext uri="{BB962C8B-B14F-4D97-AF65-F5344CB8AC3E}">
        <p14:creationId xmlns:p14="http://schemas.microsoft.com/office/powerpoint/2010/main" val="310067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гимнастики:</a:t>
            </a:r>
            <a:b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Мячи, косички, флаги</a:t>
            </a:r>
            <a:endParaRPr lang="ru-RU" b="1" i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5283" y="3096050"/>
            <a:ext cx="4087093" cy="23284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09030" y="3004922"/>
            <a:ext cx="4087091" cy="25107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98594" y="2880230"/>
            <a:ext cx="4087092" cy="276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Летающие тарелки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8457">
            <a:off x="4199408" y="2438494"/>
            <a:ext cx="4439077" cy="2909197"/>
          </a:xfrm>
        </p:spPr>
      </p:pic>
    </p:spTree>
    <p:extLst>
      <p:ext uri="{BB962C8B-B14F-4D97-AF65-F5344CB8AC3E}">
        <p14:creationId xmlns:p14="http://schemas.microsoft.com/office/powerpoint/2010/main" val="373204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Перешагивание препятствия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469" y="1801091"/>
            <a:ext cx="6716888" cy="4110759"/>
          </a:xfrm>
        </p:spPr>
      </p:pic>
    </p:spTree>
    <p:extLst>
      <p:ext uri="{BB962C8B-B14F-4D97-AF65-F5344CB8AC3E}">
        <p14:creationId xmlns:p14="http://schemas.microsoft.com/office/powerpoint/2010/main" val="300772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Аэрофутбол</a:t>
            </a:r>
            <a:r>
              <a:rPr lang="ru-RU" dirty="0" smtClean="0"/>
              <a:t>, футбол на ткани, лабиринт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88297" y="2910519"/>
            <a:ext cx="4156366" cy="25471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15956" y="2831743"/>
            <a:ext cx="4156368" cy="2704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61826" y="2658559"/>
            <a:ext cx="4156367" cy="305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44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Канат ( массаж стопы, развитие силы)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290" y="1717964"/>
            <a:ext cx="7800109" cy="4569736"/>
          </a:xfrm>
        </p:spPr>
      </p:pic>
    </p:spTree>
    <p:extLst>
      <p:ext uri="{BB962C8B-B14F-4D97-AF65-F5344CB8AC3E}">
        <p14:creationId xmlns:p14="http://schemas.microsoft.com/office/powerpoint/2010/main" val="264865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Бильбоке </a:t>
            </a:r>
            <a:b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развивать глазомер, координацию мелких движений, тренировать предплечье и кисти рук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982" y="2267365"/>
            <a:ext cx="7656208" cy="4119580"/>
          </a:xfrm>
        </p:spPr>
      </p:pic>
    </p:spTree>
    <p:extLst>
      <p:ext uri="{BB962C8B-B14F-4D97-AF65-F5344CB8AC3E}">
        <p14:creationId xmlns:p14="http://schemas.microsoft.com/office/powerpoint/2010/main" val="17803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13847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Моталочки</a:t>
            </a:r>
            <a:r>
              <a:rPr lang="ru-RU" sz="31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1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1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мелкую моторику пальцев рук и ловкость</a:t>
            </a:r>
            <a:r>
              <a:rPr lang="ru-RU" b="1" dirty="0">
                <a:solidFill>
                  <a:srgbClr val="000000"/>
                </a:solidFill>
                <a:latin typeface="Helvetica Neue"/>
              </a:rPr>
              <a:t>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96" y="2230582"/>
            <a:ext cx="4482714" cy="25215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64503" y="3002971"/>
            <a:ext cx="4544292" cy="255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0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1800" y="180110"/>
            <a:ext cx="3096636" cy="5818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06083" y="1452997"/>
            <a:ext cx="5818912" cy="3273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18340" y="1582138"/>
            <a:ext cx="6409268" cy="360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6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9369" y="1378086"/>
            <a:ext cx="5389416" cy="30488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92137" y="2143998"/>
            <a:ext cx="5292434" cy="36922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42363" y="1493263"/>
            <a:ext cx="6428512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4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3488" y="678873"/>
            <a:ext cx="9697152" cy="570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1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35633" y="1724460"/>
            <a:ext cx="5666511" cy="31874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43486" y="1670653"/>
            <a:ext cx="6326139" cy="3355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51060" y="1755634"/>
            <a:ext cx="5666513" cy="312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6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814" y="1687573"/>
            <a:ext cx="6133526" cy="32982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73177" y="1611651"/>
            <a:ext cx="6133526" cy="345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6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сделать ребенка умным и рассудительным, </a:t>
            </a:r>
            <a:r>
              <a:rPr lang="ru-RU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его крепким и здоровым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пусть он работает, действует, бегает, кричит, пусть он находится в постоянном движении".</a:t>
            </a:r>
            <a:b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(Жан Жак Руссо)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1840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Главная цель физкультурного уголка: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Физкультурный уголок служит удовлетворению потребности дошкольника в движении и приобщению его к здоровому образу жизни.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0070C0"/>
                </a:solidFill>
                <a:latin typeface="Open Sans"/>
              </a:rPr>
              <a:t/>
            </a:r>
            <a:br>
              <a:rPr lang="ru-RU" b="1" i="1" dirty="0">
                <a:solidFill>
                  <a:srgbClr val="0070C0"/>
                </a:solidFill>
                <a:latin typeface="Open Sans"/>
              </a:rPr>
            </a:b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Задачи физкультурного уголка: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- развитие движений и совершенствование двигательных функций;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- достижение необходимой для возраста физической подготовленности;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- предупреждение нарушений опорно – двигательного аппарата;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- создание благоприятных условий для активного отдыха, радостной содержательной деятельности в коллективных играх и развлечениях;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, serif"/>
              </a:rPr>
              <a:t>- приобщение детей к занятиям физической культуры и спорту.</a:t>
            </a:r>
            <a:endParaRPr lang="ru-RU" b="1" i="1" dirty="0">
              <a:solidFill>
                <a:srgbClr val="0070C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475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Ростомер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Баскетбольное кольцо с мячом (развитие меткости)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Лошадки (дух соревнования, скорости)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69239" y="2967600"/>
            <a:ext cx="4118651" cy="23952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78160" y="2909865"/>
            <a:ext cx="4118649" cy="25107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25993" y="3013061"/>
            <a:ext cx="4118650" cy="230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3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Кольцебросс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(развитие меткости)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Мешочки для метания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липучках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84951" y="2936685"/>
            <a:ext cx="4313674" cy="22977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82427" y="2872331"/>
            <a:ext cx="4313673" cy="24264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89408" y="2927182"/>
            <a:ext cx="4313671" cy="231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Массажные коврики, следы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11238" y="2718079"/>
            <a:ext cx="4343178" cy="24430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81" y="2387888"/>
            <a:ext cx="5517188" cy="310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0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09490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СКАКАЛКИ </a:t>
            </a:r>
            <a:b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обучать детей прыгать через скакалку, развивать прыгучесть, ловкость, внимание, а также это пособие может служить как для метания в цель, если скакалку соединить в круг</a:t>
            </a:r>
          </a:p>
        </p:txBody>
      </p:sp>
      <p:pic>
        <p:nvPicPr>
          <p:cNvPr id="1026" name="Picture 2" descr="https://sportset.net/upload/iblock/25a/0120fc58-494a-11e3-b2a2-446d57801132_6b9cfc3f-c46e-11e7-ba48-e03f491635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727" y="2133600"/>
            <a:ext cx="4336473" cy="433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11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1384799"/>
          </a:xfrm>
        </p:spPr>
        <p:txBody>
          <a:bodyPr>
            <a:noAutofit/>
          </a:bodyPr>
          <a:lstStyle/>
          <a:p>
            <a:r>
              <a:rPr lang="ru-RU" sz="1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«Игрушки-вертушки» Назначение: для использования в игре с ветром на свежем воздухе, в качестве атрибута для подвижных игр, для развития дыхания, для украшения летнего и зимнего участка. Игрушки-вертушки показывают направление и силу ветра, они забавны и потешны. Их можно использовать при подвижных играх, прикрепить на участке детского сада или в саду.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3544" y="2962854"/>
            <a:ext cx="4156367" cy="25076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0585" y="2739583"/>
            <a:ext cx="4156365" cy="29542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40554" y="2930816"/>
            <a:ext cx="4156368" cy="25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7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Эспандер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327" y="1496291"/>
            <a:ext cx="8021782" cy="4544291"/>
          </a:xfrm>
        </p:spPr>
      </p:pic>
    </p:spTree>
    <p:extLst>
      <p:ext uri="{BB962C8B-B14F-4D97-AF65-F5344CB8AC3E}">
        <p14:creationId xmlns:p14="http://schemas.microsoft.com/office/powerpoint/2010/main" val="299695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96</TotalTime>
  <Words>149</Words>
  <Application>Microsoft Office PowerPoint</Application>
  <PresentationFormat>Широкоэкранный</PresentationFormat>
  <Paragraphs>28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Century Gothic</vt:lpstr>
      <vt:lpstr>Helvetica Neue</vt:lpstr>
      <vt:lpstr>Open Sans</vt:lpstr>
      <vt:lpstr>Times New Roman</vt:lpstr>
      <vt:lpstr>Times New Roman, serif</vt:lpstr>
      <vt:lpstr>Wingdings 3</vt:lpstr>
      <vt:lpstr>Легкий дым</vt:lpstr>
      <vt:lpstr>Спортивный уголок </vt:lpstr>
      <vt:lpstr>Презентация PowerPoint</vt:lpstr>
      <vt:lpstr>"Чтобы сделать ребенка умным и рассудительным, сделайте его крепким и здоровым: пусть он работает, действует, бегает, кричит, пусть он находится в постоянном движении". (Жан Жак Руссо) </vt:lpstr>
      <vt:lpstr>Ростомер Баскетбольное кольцо с мячом (развитие меткости) Лошадки (дух соревнования, скорости)</vt:lpstr>
      <vt:lpstr>Кольцебросс                               (развитие меткости) Мешочки для метания Дартс на липучках</vt:lpstr>
      <vt:lpstr>Массажные коврики, следы</vt:lpstr>
      <vt:lpstr>СКАКАЛКИ  Задачи: обучать детей прыгать через скакалку, развивать прыгучесть, ловкость, внимание, а также это пособие может служить как для метания в цель, если скакалку соединить в круг</vt:lpstr>
      <vt:lpstr>«Игрушки-вертушки» Назначение: для использования в игре с ветром на свежем воздухе, в качестве атрибута для подвижных игр, для развития дыхания, для украшения летнего и зимнего участка. Игрушки-вертушки показывают направление и силу ветра, они забавны и потешны. Их можно использовать при подвижных играх, прикрепить на участке детского сада или в саду. </vt:lpstr>
      <vt:lpstr>Эспандер</vt:lpstr>
      <vt:lpstr>БАЛАНСИР совершенствовать навыки правильной осанки;- обучать детей упражнениям на сохранение равновесия; - развивать координацию;- укреплять мышцы ног и поясничного отдела </vt:lpstr>
      <vt:lpstr>Оборудование для гимнастики: Мячи, косички, флаги</vt:lpstr>
      <vt:lpstr>Летающие тарелки</vt:lpstr>
      <vt:lpstr>Перешагивание препятствия</vt:lpstr>
      <vt:lpstr>Аэрофутбол, футбол на ткани, лабиринт </vt:lpstr>
      <vt:lpstr>Канат ( массаж стопы, развитие силы)</vt:lpstr>
      <vt:lpstr>Бильбоке  Задачи: развивать глазомер, координацию мелких движений, тренировать предплечье и кисти рук</vt:lpstr>
      <vt:lpstr>Моталочки  Задачи: развивать мелкую моторику пальцев рук и ловкость.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Спортивный уголок </dc:title>
  <dc:creator>Пользователь Windows</dc:creator>
  <cp:lastModifiedBy>Пользователь Windows</cp:lastModifiedBy>
  <cp:revision>13</cp:revision>
  <dcterms:created xsi:type="dcterms:W3CDTF">2021-03-15T13:32:56Z</dcterms:created>
  <dcterms:modified xsi:type="dcterms:W3CDTF">2022-05-02T04:04:36Z</dcterms:modified>
</cp:coreProperties>
</file>