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4" r:id="rId2"/>
  </p:sldMasterIdLst>
  <p:notesMasterIdLst>
    <p:notesMasterId r:id="rId24"/>
  </p:notesMasterIdLst>
  <p:sldIdLst>
    <p:sldId id="256" r:id="rId3"/>
    <p:sldId id="257" r:id="rId4"/>
    <p:sldId id="258" r:id="rId5"/>
    <p:sldId id="269" r:id="rId6"/>
    <p:sldId id="272" r:id="rId7"/>
    <p:sldId id="260" r:id="rId8"/>
    <p:sldId id="273" r:id="rId9"/>
    <p:sldId id="277" r:id="rId10"/>
    <p:sldId id="268" r:id="rId11"/>
    <p:sldId id="271" r:id="rId12"/>
    <p:sldId id="274" r:id="rId13"/>
    <p:sldId id="270" r:id="rId14"/>
    <p:sldId id="261" r:id="rId15"/>
    <p:sldId id="263" r:id="rId16"/>
    <p:sldId id="279" r:id="rId17"/>
    <p:sldId id="280" r:id="rId18"/>
    <p:sldId id="281" r:id="rId19"/>
    <p:sldId id="278" r:id="rId20"/>
    <p:sldId id="265" r:id="rId21"/>
    <p:sldId id="282" r:id="rId22"/>
    <p:sldId id="266" r:id="rId2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5D4FFBA-2C43-48D0-8E57-BB6C11597B58}">
          <p14:sldIdLst>
            <p14:sldId id="256"/>
            <p14:sldId id="257"/>
            <p14:sldId id="258"/>
            <p14:sldId id="269"/>
            <p14:sldId id="272"/>
            <p14:sldId id="260"/>
            <p14:sldId id="273"/>
            <p14:sldId id="277"/>
            <p14:sldId id="268"/>
            <p14:sldId id="271"/>
            <p14:sldId id="274"/>
            <p14:sldId id="270"/>
            <p14:sldId id="261"/>
            <p14:sldId id="263"/>
            <p14:sldId id="279"/>
            <p14:sldId id="280"/>
            <p14:sldId id="281"/>
            <p14:sldId id="278"/>
            <p14:sldId id="265"/>
            <p14:sldId id="282"/>
          </p14:sldIdLst>
        </p14:section>
        <p14:section name="Раздел без заголовка" id="{0367AA24-8488-4C9B-B32E-7821F05168DE}">
          <p14:sldIdLst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9145" autoAdjust="0"/>
  </p:normalViewPr>
  <p:slideViewPr>
    <p:cSldViewPr>
      <p:cViewPr>
        <p:scale>
          <a:sx n="104" d="100"/>
          <a:sy n="104" d="100"/>
        </p:scale>
        <p:origin x="-69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100" y="-108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507E4-132E-49F7-92D9-36AF57FD4401}" type="datetimeFigureOut">
              <a:rPr lang="ru-RU" smtClean="0"/>
              <a:t>02.05.2022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BE4DB-A1F1-4CE1-812F-AF57D4A5BF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701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3567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CustomShape 2"/>
          <p:cNvSpPr/>
          <p:nvPr/>
        </p:nvSpPr>
        <p:spPr>
          <a:xfrm>
            <a:off x="-145080" y="6675840"/>
            <a:ext cx="97380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000" b="0" strike="noStrike" spc="-1">
                <a:solidFill>
                  <a:srgbClr val="C00000"/>
                </a:solidFill>
                <a:latin typeface="Alexandra Zeferino One"/>
              </a:rPr>
              <a:t>© FokinaLidia</a:t>
            </a:r>
            <a:endParaRPr lang="en-US" sz="10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000" b="1" strike="noStrike" cap="all" spc="-1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2000" b="0" strike="noStrike" spc="-1">
                <a:solidFill>
                  <a:srgbClr val="8B8B8B"/>
                </a:solidFill>
                <a:latin typeface="Calibri"/>
              </a:rPr>
              <a:t>Образец текста</a:t>
            </a:r>
            <a:endParaRPr lang="ru-RU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3DDACDF6-B978-4D42-B74F-C77E71B68912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5/2/2022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55" name="PlaceHolder 6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56" name="PlaceHolder 7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BB7F950E-C5C7-4EF0-B0CE-7AFB87EB61FD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pic>
        <p:nvPicPr>
          <p:cNvPr id="57" name="Picture 2"/>
          <p:cNvPicPr/>
          <p:nvPr/>
        </p:nvPicPr>
        <p:blipFill>
          <a:blip r:embed="rId15"/>
          <a:stretch/>
        </p:blipFill>
        <p:spPr>
          <a:xfrm>
            <a:off x="0" y="2709000"/>
            <a:ext cx="2120760" cy="4104720"/>
          </a:xfrm>
          <a:prstGeom prst="rect">
            <a:avLst/>
          </a:prstGeom>
          <a:ln>
            <a:noFill/>
          </a:ln>
        </p:spPr>
      </p:pic>
      <p:pic>
        <p:nvPicPr>
          <p:cNvPr id="58" name="Рисунок 8"/>
          <p:cNvPicPr/>
          <p:nvPr/>
        </p:nvPicPr>
        <p:blipFill>
          <a:blip r:embed="rId16"/>
          <a:stretch/>
        </p:blipFill>
        <p:spPr>
          <a:xfrm>
            <a:off x="0" y="612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59" name="Рисунок 9"/>
          <p:cNvPicPr/>
          <p:nvPr/>
        </p:nvPicPr>
        <p:blipFill>
          <a:blip r:embed="rId16"/>
          <a:stretch/>
        </p:blipFill>
        <p:spPr>
          <a:xfrm>
            <a:off x="4642200" y="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60" name="Рисунок 11"/>
          <p:cNvPicPr/>
          <p:nvPr/>
        </p:nvPicPr>
        <p:blipFill>
          <a:blip r:embed="rId16"/>
          <a:stretch/>
        </p:blipFill>
        <p:spPr>
          <a:xfrm>
            <a:off x="0" y="658980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61" name="Рисунок 12"/>
          <p:cNvPicPr/>
          <p:nvPr/>
        </p:nvPicPr>
        <p:blipFill>
          <a:blip r:embed="rId16"/>
          <a:stretch/>
        </p:blipFill>
        <p:spPr>
          <a:xfrm>
            <a:off x="4642200" y="658368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62" name="Рисунок 13"/>
          <p:cNvPicPr/>
          <p:nvPr/>
        </p:nvPicPr>
        <p:blipFill>
          <a:blip r:embed="rId16"/>
          <a:stretch/>
        </p:blipFill>
        <p:spPr>
          <a:xfrm rot="5400000">
            <a:off x="-2116440" y="329544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63" name="Рисунок 14"/>
          <p:cNvPicPr/>
          <p:nvPr/>
        </p:nvPicPr>
        <p:blipFill>
          <a:blip r:embed="rId16"/>
          <a:stretch/>
        </p:blipFill>
        <p:spPr>
          <a:xfrm rot="16200000">
            <a:off x="6759000" y="3295440"/>
            <a:ext cx="4501440" cy="26784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3567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CustomShape 2"/>
          <p:cNvSpPr/>
          <p:nvPr/>
        </p:nvSpPr>
        <p:spPr>
          <a:xfrm>
            <a:off x="-145080" y="6675840"/>
            <a:ext cx="97380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000" b="0" strike="noStrike" spc="-1">
                <a:solidFill>
                  <a:srgbClr val="C00000"/>
                </a:solidFill>
                <a:latin typeface="Alexandra Zeferino One"/>
              </a:rPr>
              <a:t>© FokinaLidia</a:t>
            </a:r>
            <a:endParaRPr lang="en-US" sz="10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000" b="1" strike="noStrike" cap="all" spc="-1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2000" b="0" strike="noStrike" spc="-1">
                <a:solidFill>
                  <a:srgbClr val="8B8B8B"/>
                </a:solidFill>
                <a:latin typeface="Calibri"/>
              </a:rPr>
              <a:t>Образец текста</a:t>
            </a:r>
            <a:endParaRPr lang="ru-RU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5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B9977537-FA4E-49A5-962D-2D4521F6B716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5/2/2022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105" name="PlaceHolder 6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106" name="PlaceHolder 7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777C999-86E0-404B-8CBA-FE97773EE6E1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pic>
        <p:nvPicPr>
          <p:cNvPr id="107" name="Picture 2"/>
          <p:cNvPicPr/>
          <p:nvPr/>
        </p:nvPicPr>
        <p:blipFill>
          <a:blip r:embed="rId15"/>
          <a:stretch/>
        </p:blipFill>
        <p:spPr>
          <a:xfrm>
            <a:off x="7049520" y="2747160"/>
            <a:ext cx="2120760" cy="4104720"/>
          </a:xfrm>
          <a:prstGeom prst="rect">
            <a:avLst/>
          </a:prstGeom>
          <a:ln>
            <a:noFill/>
          </a:ln>
        </p:spPr>
      </p:pic>
      <p:pic>
        <p:nvPicPr>
          <p:cNvPr id="108" name="Рисунок 8"/>
          <p:cNvPicPr/>
          <p:nvPr/>
        </p:nvPicPr>
        <p:blipFill>
          <a:blip r:embed="rId16"/>
          <a:stretch/>
        </p:blipFill>
        <p:spPr>
          <a:xfrm>
            <a:off x="0" y="612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109" name="Рисунок 9"/>
          <p:cNvPicPr/>
          <p:nvPr/>
        </p:nvPicPr>
        <p:blipFill>
          <a:blip r:embed="rId16"/>
          <a:stretch/>
        </p:blipFill>
        <p:spPr>
          <a:xfrm>
            <a:off x="4642200" y="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110" name="Рисунок 11"/>
          <p:cNvPicPr/>
          <p:nvPr/>
        </p:nvPicPr>
        <p:blipFill>
          <a:blip r:embed="rId16"/>
          <a:stretch/>
        </p:blipFill>
        <p:spPr>
          <a:xfrm>
            <a:off x="0" y="658980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111" name="Рисунок 12"/>
          <p:cNvPicPr/>
          <p:nvPr/>
        </p:nvPicPr>
        <p:blipFill>
          <a:blip r:embed="rId16"/>
          <a:stretch/>
        </p:blipFill>
        <p:spPr>
          <a:xfrm>
            <a:off x="4642200" y="658368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112" name="Рисунок 13"/>
          <p:cNvPicPr/>
          <p:nvPr/>
        </p:nvPicPr>
        <p:blipFill>
          <a:blip r:embed="rId16"/>
          <a:stretch/>
        </p:blipFill>
        <p:spPr>
          <a:xfrm rot="5400000">
            <a:off x="-2116440" y="3295440"/>
            <a:ext cx="4501440" cy="267840"/>
          </a:xfrm>
          <a:prstGeom prst="rect">
            <a:avLst/>
          </a:prstGeom>
          <a:ln>
            <a:noFill/>
          </a:ln>
        </p:spPr>
      </p:pic>
      <p:pic>
        <p:nvPicPr>
          <p:cNvPr id="113" name="Рисунок 14"/>
          <p:cNvPicPr/>
          <p:nvPr/>
        </p:nvPicPr>
        <p:blipFill>
          <a:blip r:embed="rId16"/>
          <a:stretch/>
        </p:blipFill>
        <p:spPr>
          <a:xfrm rot="16200000">
            <a:off x="6759000" y="3295440"/>
            <a:ext cx="4501440" cy="26784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3132000" y="5301360"/>
            <a:ext cx="576036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ustomShape 2"/>
          <p:cNvSpPr/>
          <p:nvPr/>
        </p:nvSpPr>
        <p:spPr>
          <a:xfrm>
            <a:off x="395536" y="332656"/>
            <a:ext cx="8496824" cy="56886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ctr"/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404664"/>
            <a:ext cx="8208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endParaRPr lang="ru-RU" b="1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Детский сад комбинированного вида №2»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«День матери».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5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</a:t>
            </a:r>
          </a:p>
          <a:p>
            <a:pPr algn="ctr"/>
            <a:endParaRPr lang="ru-RU" sz="16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16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16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C00000"/>
                </a:solidFill>
                <a:latin typeface="Monotype Corsiva" pitchFamily="66" charset="0"/>
              </a:rPr>
              <a:t>Воспитатель: Сазонова </a:t>
            </a:r>
            <a:r>
              <a:rPr lang="ru-RU" sz="1600" b="1" dirty="0" smtClean="0">
                <a:solidFill>
                  <a:srgbClr val="C00000"/>
                </a:solidFill>
                <a:latin typeface="Monotype Corsiva" pitchFamily="66" charset="0"/>
              </a:rPr>
              <a:t>Н.А.</a:t>
            </a:r>
          </a:p>
          <a:p>
            <a:pPr algn="ctr"/>
            <a:endParaRPr lang="ru-RU" sz="1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https://sun9-1.userapi.com/QJ5B_2WqnGHtKiSz4wz10WoI7OeyvszaFClotg/KtjrAF7I8iY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072" y="1441352"/>
            <a:ext cx="5976664" cy="3888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24936" cy="72008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Увлекательно прошла игра «Подбери маме наряд»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C:\Users\User\Desktop\163799850349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2"/>
          <a:stretch/>
        </p:blipFill>
        <p:spPr bwMode="auto">
          <a:xfrm flipH="1">
            <a:off x="611560" y="908720"/>
            <a:ext cx="7920880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160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24936" cy="720080"/>
          </a:xfrm>
        </p:spPr>
        <p:txBody>
          <a:bodyPr/>
          <a:lstStyle/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C:\Users\User\Desktop\16379985367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320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24936" cy="165618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В зале царили смех, шум и веселье. Все были счастливы , а счастливые от восторга глаза детей это самое дорогое для каждой мамы…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C:\Users\User\Desktop\16379984793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772816"/>
            <a:ext cx="7722319" cy="4548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388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/>
          </p:nvPr>
        </p:nvSpPr>
        <p:spPr>
          <a:xfrm>
            <a:off x="107504" y="332656"/>
            <a:ext cx="8712968" cy="864096"/>
          </a:xfrm>
        </p:spPr>
        <p:txBody>
          <a:bodyPr/>
          <a:lstStyle/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Picture 2" descr="C:\Users\User\Desktop\16379984592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6080"/>
            <a:ext cx="8640960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77921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118" y="332656"/>
            <a:ext cx="3487314" cy="568863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76673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C:\Users\User\Desktop\16379984377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6952"/>
            <a:ext cx="864096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338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118" y="332656"/>
            <a:ext cx="3487314" cy="568863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04664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День матери в детском саду прошел очень трепетно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нежно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и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для детей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он продолжался  ...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C:\Users\User\Desktop\16379983600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1623073"/>
            <a:ext cx="784887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959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118" y="332656"/>
            <a:ext cx="3487314" cy="568863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C:\Users\User\Desktop\163799838376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8092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334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118" y="332656"/>
            <a:ext cx="3487314" cy="568863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2657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Дети поздравили мам теплыми словами и открытками, сделанными своими руками.</a:t>
            </a:r>
          </a:p>
        </p:txBody>
      </p:sp>
      <p:pic>
        <p:nvPicPr>
          <p:cNvPr id="6" name="Рисунок 5" descr="C:\Users\User\Desktop\IMG-20211129-WA000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87662"/>
            <a:ext cx="3096344" cy="4505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User\Desktop\IMG-20211122-WA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00214"/>
            <a:ext cx="2952328" cy="4492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030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118" y="332656"/>
            <a:ext cx="3487314" cy="568863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2" descr="C:\Users\User\Desktop\16379982868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19"/>
            <a:ext cx="2648585" cy="470852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Рисунок 6" descr="C:\Users\User\Desktop\163808601038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88" y="877879"/>
            <a:ext cx="2808311" cy="4708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358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16380860103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b="1231"/>
          <a:stretch/>
        </p:blipFill>
        <p:spPr bwMode="auto">
          <a:xfrm>
            <a:off x="899592" y="548680"/>
            <a:ext cx="7351140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79175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274320" y="404664"/>
            <a:ext cx="8614440" cy="153141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Жизнь любого малыша начинается с улыбки и слез радости мамы.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Мамины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прикосновения, ее голос, неповторимый запах, крепкие и нежные объятия – это самые ценные воспоминания любого сына или дочки.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Каждый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ребенок просто обожает женщину, подарившую ему этот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мир.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https://im0-tub-ru.yandex.net/i?id=39d91c9db194ffcabdf049b8137045f0-l&amp;ref=rim&amp;n=13&amp;w=1080&amp;h=107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455" y="2348880"/>
            <a:ext cx="4154170" cy="414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>
          <a:xfrm>
            <a:off x="395536" y="404664"/>
            <a:ext cx="8229240" cy="3600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Выставка «Мамины руки не знают скуки» 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C:\Users\User\Desktop\163818514463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" t="24448" r="2960" b="6061"/>
          <a:stretch/>
        </p:blipFill>
        <p:spPr bwMode="auto">
          <a:xfrm>
            <a:off x="196656" y="1484784"/>
            <a:ext cx="8712968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4850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637998705790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02264" cy="54006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Таким образом, все поставленные задачи в процессе реализации проекта бы ли выполнены. Мы познакомили детей с праздником «День Матери», сформировали у них представления о культуре и традициях семейных взаимоотношений. И начали воспитывать в них чуткое, доброе, заботливое отношения и любовь к своей маме и умение ценить мамину заботу.</a:t>
            </a:r>
          </a:p>
        </p:txBody>
      </p:sp>
    </p:spTree>
    <p:extLst>
      <p:ext uri="{BB962C8B-B14F-4D97-AF65-F5344CB8AC3E}">
        <p14:creationId xmlns:p14="http://schemas.microsoft.com/office/powerpoint/2010/main" val="15481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611560" y="260648"/>
            <a:ext cx="7772040" cy="5616624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В нашей группе День Матери проходит очень ярко, </a:t>
            </a:r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трепетно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и интересно. Проводятся различные мероприятия, посвященные этому дню, главной целью которых являются воспитание у дошкольников любви и уважения к матери. Проводили беседы о близком и дорогом человеке — маме, читали художественные произведения про маму, учили замечательные песни и стихи, танцевали, готовили им подарки, сочиняли рассказы о своей маме, поздравления и пожелания.</a:t>
            </a:r>
            <a:endParaRPr lang="ru-RU" sz="2800" b="1" strike="noStrike" spc="-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3168352" cy="504056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  <a:t>Кто на свете всех милей?</a:t>
            </a:r>
            <a:b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</a:b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  <a:t>И кто в мире краше?</a:t>
            </a:r>
            <a:b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</a:b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  <a:t>Самый лучший друг детей – </a:t>
            </a:r>
            <a:b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</a:b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  <a:cs typeface="Microsoft Uighur" pitchFamily="2" charset="-78"/>
              </a:rPr>
              <a:t> Это мама наша!</a:t>
            </a:r>
            <a:endParaRPr lang="ru-RU" b="1" i="1" dirty="0">
              <a:solidFill>
                <a:srgbClr val="C00000"/>
              </a:solidFill>
              <a:latin typeface="Monotype Corsiva" pitchFamily="66" charset="0"/>
              <a:cs typeface="Microsoft Uighur" pitchFamily="2" charset="-78"/>
            </a:endParaRPr>
          </a:p>
        </p:txBody>
      </p:sp>
      <p:pic>
        <p:nvPicPr>
          <p:cNvPr id="6" name="Рисунок 5" descr="C:\Users\User\Desktop\163794487288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645023"/>
            <a:ext cx="3371850" cy="19018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476673"/>
            <a:ext cx="756084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Праздник начался с поздравления мам трогательными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стихами.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</a:t>
            </a: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Нынче праздник!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Нынче 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праздник!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Праздник наших мам,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Этот самый лучший праздник,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Осенью приходит к нам.</a:t>
            </a: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Я мамина  дочка,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Зовут меня Катя.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Мне мама сказала,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Что я её счастье!</a:t>
            </a: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34769"/>
            <a:ext cx="3312368" cy="2017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18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3168352" cy="504056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b="1" i="1" dirty="0">
              <a:solidFill>
                <a:srgbClr val="C00000"/>
              </a:solidFill>
              <a:latin typeface="Monotype Corsiva" pitchFamily="66" charset="0"/>
              <a:cs typeface="Microsoft Uighur" pitchFamily="2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76673"/>
            <a:ext cx="7272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Дети пели песню о маме.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</a:t>
            </a:r>
          </a:p>
          <a:p>
            <a:pPr algn="ctr"/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C:\Users\User\Desktop\163799862638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1017640"/>
            <a:ext cx="799288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466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72040" cy="72008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Ребятам очень понравилась музыкальная игра </a:t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«Манная каша»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C:\Users\User\Desktop\163794461294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" b="17186"/>
          <a:stretch/>
        </p:blipFill>
        <p:spPr bwMode="auto">
          <a:xfrm>
            <a:off x="523520" y="1124744"/>
            <a:ext cx="810264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857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72040" cy="720080"/>
          </a:xfrm>
        </p:spPr>
        <p:txBody>
          <a:bodyPr/>
          <a:lstStyle/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C:\Users\User\Desktop\163799802199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43" y="404664"/>
            <a:ext cx="8352927" cy="5904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170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72040" cy="720080"/>
          </a:xfrm>
        </p:spPr>
        <p:txBody>
          <a:bodyPr/>
          <a:lstStyle/>
          <a:p>
            <a:pPr algn="ctr"/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C:\Users\User\Desktop\16379981074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3792"/>
            <a:ext cx="8460344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01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15" y="579116"/>
            <a:ext cx="8422241" cy="5658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2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</TotalTime>
  <Words>336</Words>
  <Application>Microsoft Office PowerPoint</Application>
  <PresentationFormat>Экран (4:3)</PresentationFormat>
  <Paragraphs>60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  Кто на свете всех милей? И кто в мире краше? Самый лучший друг детей –   Это мама наша!</vt:lpstr>
      <vt:lpstr>  </vt:lpstr>
      <vt:lpstr>Ребятам очень понравилась музыкальная игра  «Манная каша»</vt:lpstr>
      <vt:lpstr>Презентация PowerPoint</vt:lpstr>
      <vt:lpstr>Презентация PowerPoint</vt:lpstr>
      <vt:lpstr>Презентация PowerPoint</vt:lpstr>
      <vt:lpstr>Увлекательно прошла игра «Подбери маме наряд»</vt:lpstr>
      <vt:lpstr>Презентация PowerPoint</vt:lpstr>
      <vt:lpstr>В зале царили смех, шум и веселье. Все были счастливы , а счастливые от восторга глаза детей это самое дорогое для каждой мамы…</vt:lpstr>
      <vt:lpstr>Презентация PowerPoint</vt:lpstr>
      <vt:lpstr>      </vt:lpstr>
      <vt:lpstr>      </vt:lpstr>
      <vt:lpstr>      </vt:lpstr>
      <vt:lpstr>      </vt:lpstr>
      <vt:lpstr>      </vt:lpstr>
      <vt:lpstr>Презентация PowerPoint</vt:lpstr>
      <vt:lpstr>Презентация PowerPoint</vt:lpstr>
      <vt:lpstr>  Таким образом, все поставленные задачи в процессе реализации проекта бы ли выполнены. Мы познакомили детей с праздником «День Матери», сформировали у них представления о культуре и традициях семейных взаимоотношений. И начали воспитывать в них чуткое, доброе, заботливое отношения и любовь к своей маме и умение ценить мамину заботу.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Розы</dc:title>
  <dc:subject/>
  <dc:creator>Фокина Лидия Петровна</dc:creator>
  <cp:keywords>Шаблон презентации</cp:keywords>
  <dc:description/>
  <cp:lastModifiedBy>User</cp:lastModifiedBy>
  <cp:revision>105</cp:revision>
  <dcterms:created xsi:type="dcterms:W3CDTF">2017-02-23T13:11:39Z</dcterms:created>
  <dcterms:modified xsi:type="dcterms:W3CDTF">2022-05-02T05:12:57Z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