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025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93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592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321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196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04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435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69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96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927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9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1FE35-00D4-427F-A6AB-DFC47566C5E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82EF5-1064-4B4E-8DFD-E59F5F371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846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386042" cy="608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465313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существительное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333878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прилагательное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71900" y="3300862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Глагол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060848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Местоимение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1609955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Предлог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1154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Открывает —</a:t>
            </a:r>
          </a:p>
          <a:p>
            <a:endParaRPr lang="ru-RU" b="1" dirty="0" smtClean="0"/>
          </a:p>
          <a:p>
            <a:r>
              <a:rPr lang="ru-RU" b="1" dirty="0" smtClean="0"/>
              <a:t>приходит —</a:t>
            </a:r>
          </a:p>
          <a:p>
            <a:endParaRPr lang="ru-RU" b="1" dirty="0" smtClean="0"/>
          </a:p>
          <a:p>
            <a:r>
              <a:rPr lang="ru-RU" b="1" dirty="0" smtClean="0"/>
              <a:t>запомнят —</a:t>
            </a:r>
          </a:p>
          <a:p>
            <a:endParaRPr lang="ru-RU" b="1" dirty="0" smtClean="0"/>
          </a:p>
          <a:p>
            <a:r>
              <a:rPr lang="ru-RU" b="1" dirty="0" smtClean="0"/>
              <a:t> разрушает — 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24944"/>
            <a:ext cx="3944937" cy="370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633049">
            <a:off x="5803996" y="3839047"/>
            <a:ext cx="221868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Глаголы 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антонимы?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6632"/>
            <a:ext cx="3017837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8212" y="1628800"/>
            <a:ext cx="227979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закрывает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53241" y="2780928"/>
            <a:ext cx="163698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уходит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9426" y="3933056"/>
            <a:ext cx="1740605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забудут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7409" y="5110288"/>
            <a:ext cx="1800493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создаёт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326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386042" cy="608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465313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существительное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333878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прилагательное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71900" y="3300862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Глагол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060848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Местоимение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1609955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Предлог</a:t>
            </a:r>
          </a:p>
        </p:txBody>
      </p:sp>
    </p:spTree>
    <p:extLst>
      <p:ext uri="{BB962C8B-B14F-4D97-AF65-F5344CB8AC3E}">
        <p14:creationId xmlns:p14="http://schemas.microsoft.com/office/powerpoint/2010/main" val="203908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/>
              <a:t>Вечером__________ с мамой читаем интересные сказки.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Что _____________  вырезает из цветной бумаги?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А _______ умеете так вырезать?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Какую трудную задачу ___________ решают?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Куда ________ идёшь?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Завтра ___________  пойду в новую школу.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76672"/>
            <a:ext cx="5544616" cy="83099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Местоимение</a:t>
            </a:r>
          </a:p>
        </p:txBody>
      </p:sp>
      <p:pic>
        <p:nvPicPr>
          <p:cNvPr id="11266" name="Picture 2" descr="https://e7.pngegg.com/pngimages/2/55/png-clipart-papyrus-paper-paper-pin-rectangle-desktop-wallpaper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11" b="96616" l="4000" r="96000">
                        <a14:foregroundMark x1="82111" y1="88755" x2="82111" y2="88755"/>
                        <a14:foregroundMark x1="76111" y1="85480" x2="76111" y2="85480"/>
                        <a14:foregroundMark x1="70444" y1="95852" x2="70444" y2="95852"/>
                        <a14:foregroundMark x1="60667" y1="12991" x2="60667" y2="12991"/>
                        <a14:foregroundMark x1="59667" y1="6769" x2="59667" y2="6769"/>
                        <a14:foregroundMark x1="41444" y1="11900" x2="41444" y2="11900"/>
                        <a14:foregroundMark x1="31444" y1="10808" x2="31444" y2="10808"/>
                        <a14:foregroundMark x1="24556" y1="10153" x2="24556" y2="10153"/>
                        <a14:foregroundMark x1="22556" y1="7424" x2="22556" y2="7424"/>
                        <a14:foregroundMark x1="70556" y1="5677" x2="70556" y2="5677"/>
                        <a14:foregroundMark x1="77333" y1="10153" x2="77333" y2="10153"/>
                        <a14:foregroundMark x1="89111" y1="9498" x2="89111" y2="9498"/>
                        <a14:foregroundMark x1="93000" y1="7424" x2="93000" y2="7424"/>
                        <a14:foregroundMark x1="96000" y1="8952" x2="96000" y2="8952"/>
                        <a14:foregroundMark x1="83111" y1="2511" x2="83111" y2="25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095" y="2729501"/>
            <a:ext cx="4056385" cy="41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633604">
            <a:off x="5852967" y="3656028"/>
            <a:ext cx="262264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Вставь 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нужные 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местоимения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1307669"/>
            <a:ext cx="1042273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6713" y="2161533"/>
            <a:ext cx="148630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Он(а)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9303" y="2924944"/>
            <a:ext cx="88036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8110" y="3626257"/>
            <a:ext cx="118974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они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96318" y="4310318"/>
            <a:ext cx="84670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ты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6047" y="5098774"/>
            <a:ext cx="47961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27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386042" cy="608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465313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существительное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333878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прилагательное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71900" y="3300862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Глагол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060848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Местоимение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1609955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Предлог</a:t>
            </a:r>
          </a:p>
        </p:txBody>
      </p:sp>
    </p:spTree>
    <p:extLst>
      <p:ext uri="{BB962C8B-B14F-4D97-AF65-F5344CB8AC3E}">
        <p14:creationId xmlns:p14="http://schemas.microsoft.com/office/powerpoint/2010/main" val="142641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0648"/>
            <a:ext cx="6614119" cy="1485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916832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/>
              <a:t>_______ нас большой красивый класс. ____ окнах стоят цветы. _____ стенам развешаны таблицы. ______ доски стоит учительский стол. ______ нашем классе чисто всегда.</a:t>
            </a:r>
            <a:endParaRPr lang="ru-RU" sz="3200" dirty="0"/>
          </a:p>
        </p:txBody>
      </p:sp>
      <p:pic>
        <p:nvPicPr>
          <p:cNvPr id="6" name="Picture 2" descr="https://e7.pngegg.com/pngimages/2/55/png-clipart-papyrus-paper-paper-pin-rectangle-desktop-wallpape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11" b="96616" l="4000" r="96000">
                        <a14:foregroundMark x1="82111" y1="88755" x2="82111" y2="88755"/>
                        <a14:foregroundMark x1="76111" y1="85480" x2="76111" y2="85480"/>
                        <a14:foregroundMark x1="70444" y1="95852" x2="70444" y2="95852"/>
                        <a14:foregroundMark x1="60667" y1="12991" x2="60667" y2="12991"/>
                        <a14:foregroundMark x1="59667" y1="6769" x2="59667" y2="6769"/>
                        <a14:foregroundMark x1="41444" y1="11900" x2="41444" y2="11900"/>
                        <a14:foregroundMark x1="31444" y1="10808" x2="31444" y2="10808"/>
                        <a14:foregroundMark x1="24556" y1="10153" x2="24556" y2="10153"/>
                        <a14:foregroundMark x1="22556" y1="7424" x2="22556" y2="7424"/>
                        <a14:foregroundMark x1="70556" y1="5677" x2="70556" y2="5677"/>
                        <a14:foregroundMark x1="77333" y1="10153" x2="77333" y2="10153"/>
                        <a14:foregroundMark x1="89111" y1="9498" x2="89111" y2="9498"/>
                        <a14:foregroundMark x1="93000" y1="7424" x2="93000" y2="7424"/>
                        <a14:foregroundMark x1="96000" y1="8952" x2="96000" y2="8952"/>
                        <a14:foregroundMark x1="83111" y1="2511" x2="83111" y2="25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095" y="2729501"/>
            <a:ext cx="4056385" cy="412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98170" y="3645024"/>
            <a:ext cx="25322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Какие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предлоги?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628800"/>
            <a:ext cx="513282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72885" y="2375558"/>
            <a:ext cx="718466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01599" y="2967174"/>
            <a:ext cx="734496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55776" y="3932768"/>
            <a:ext cx="131710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около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79918" y="4793750"/>
            <a:ext cx="437940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619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скачка\VZv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" y="116632"/>
            <a:ext cx="47625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скачка\VZv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6632"/>
            <a:ext cx="47625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скачка\VZv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47625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скачка\VZv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07691"/>
            <a:ext cx="476250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04658" y="2967335"/>
            <a:ext cx="3534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Молодцы!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386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116632"/>
            <a:ext cx="4896544" cy="156966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существительное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2" name="Picture 4" descr="https://i.pinimg.com/originals/5d/5b/f0/5d5bf065ca5ff8b73434d15c41c2fa3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720" y="3418437"/>
            <a:ext cx="2196752" cy="343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winx-fan.ru/800/600/https/risunci.com/wp-content/uploads/2019/01/4-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winx-fan.ru/800/600/https/risunci.com/wp-content/uploads/2019/01/4-3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4" y="4581128"/>
            <a:ext cx="163997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627614"/>
            <a:ext cx="163997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 rot="21121449">
            <a:off x="1043608" y="5654941"/>
            <a:ext cx="108012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Кто?</a:t>
            </a:r>
            <a:endParaRPr lang="ru-RU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121449">
            <a:off x="5179140" y="5654941"/>
            <a:ext cx="108012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Что?</a:t>
            </a:r>
            <a:endParaRPr lang="ru-RU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2775" y="1844824"/>
            <a:ext cx="79212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Сильный, зима, найти, дерево, рисовать, красивый, воробей, река, ручной, решать, подснежник, показаться.</a:t>
            </a:r>
            <a:endParaRPr lang="ru-RU" sz="2800" b="1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411760" y="2204864"/>
            <a:ext cx="2736304" cy="242275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860032" y="2276872"/>
            <a:ext cx="504056" cy="223224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154804" y="2636912"/>
            <a:ext cx="761012" cy="223224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175956" y="2653576"/>
            <a:ext cx="612068" cy="223224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1259632" y="3068960"/>
            <a:ext cx="761012" cy="223224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22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16632"/>
            <a:ext cx="4896544" cy="156966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существительное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Picture 4" descr="https://i.pinimg.com/originals/5d/5b/f0/5d5bf065ca5ff8b73434d15c41c2fa3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60648"/>
            <a:ext cx="1098376" cy="171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e7.pngegg.com/pngimages/633/844/png-clipart-money-bag-gold-coin-coin-stack-food-gold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325320"/>
            <a:ext cx="4176464" cy="515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e7.pngegg.com/pngimages/633/844/png-clipart-money-bag-gold-coin-coin-stack-food-gold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25320"/>
            <a:ext cx="4176464" cy="515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8617" y="3573016"/>
            <a:ext cx="13169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Ед.ч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94712" y="3596505"/>
            <a:ext cx="15183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Мн.ч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99" y="1757646"/>
            <a:ext cx="16798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Ребёнок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49752" y="2502059"/>
            <a:ext cx="12843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Озеро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6162" y="1859809"/>
            <a:ext cx="18678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Лестница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1858455"/>
            <a:ext cx="10062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Река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3568" y="2476891"/>
            <a:ext cx="13708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Ключи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56207" y="1861952"/>
            <a:ext cx="1244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Книги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82443" y="2502058"/>
            <a:ext cx="17433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Камыши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75045" y="2502059"/>
            <a:ext cx="9797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Снег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93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1.66667E-6 0.617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0.43281 0.595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32" y="2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40156 0.5115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87" y="2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58264 0.4277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32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0.64167 0.432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83" y="2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-0.16094 0.2710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56" y="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26042 0.3655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1" y="1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351 0.4601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84" y="2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/>
          <a:lstStyle/>
          <a:p>
            <a:r>
              <a:rPr lang="ru-RU" dirty="0" err="1" smtClean="0"/>
              <a:t>Холо</a:t>
            </a:r>
            <a:r>
              <a:rPr lang="ru-RU" dirty="0" smtClean="0"/>
              <a:t>…  </a:t>
            </a:r>
            <a:r>
              <a:rPr lang="ru-RU" dirty="0" err="1" smtClean="0"/>
              <a:t>ск</a:t>
            </a:r>
            <a:r>
              <a:rPr lang="ru-RU" dirty="0" smtClean="0"/>
              <a:t>…вал землю. Зимние ветры  гуляли  в  м …</a:t>
            </a:r>
            <a:r>
              <a:rPr lang="ru-RU" dirty="0" err="1" smtClean="0"/>
              <a:t>кушках</a:t>
            </a:r>
            <a:r>
              <a:rPr lang="ru-RU" dirty="0" smtClean="0"/>
              <a:t>  д… рев…ев.  С  </a:t>
            </a:r>
            <a:r>
              <a:rPr lang="ru-RU" dirty="0" err="1" smtClean="0"/>
              <a:t>бере</a:t>
            </a:r>
            <a:r>
              <a:rPr lang="ru-RU" dirty="0" smtClean="0"/>
              <a:t>…  сыпался  иней.  Под   н… </a:t>
            </a:r>
            <a:r>
              <a:rPr lang="ru-RU" dirty="0" err="1" smtClean="0"/>
              <a:t>гами</a:t>
            </a:r>
            <a:r>
              <a:rPr lang="ru-RU" dirty="0" smtClean="0"/>
              <a:t>   хрустел   сне….   </a:t>
            </a:r>
            <a:r>
              <a:rPr lang="ru-RU" dirty="0" err="1" smtClean="0"/>
              <a:t>Сн</a:t>
            </a:r>
            <a:r>
              <a:rPr lang="ru-RU" dirty="0" smtClean="0"/>
              <a:t>…гири  прыгали  по  ш…</a:t>
            </a:r>
            <a:r>
              <a:rPr lang="ru-RU" dirty="0" err="1" smtClean="0"/>
              <a:t>шкам</a:t>
            </a:r>
            <a:r>
              <a:rPr lang="ru-RU" dirty="0" smtClean="0"/>
              <a:t>  елей.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16632"/>
            <a:ext cx="4896544" cy="156966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существительное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Picture 4" descr="https://i.pinimg.com/originals/5d/5b/f0/5d5bf065ca5ff8b73434d15c41c2fa3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869160"/>
            <a:ext cx="1098376" cy="171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63688" y="2204862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2198486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2671993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2671993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2666527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73516" y="2671993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84005" y="3212976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64587" y="3674641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05750" y="3678196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72200" y="3669570"/>
            <a:ext cx="2880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755576" y="2666527"/>
            <a:ext cx="136815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419872" y="2640987"/>
            <a:ext cx="136815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6192180" y="2635521"/>
            <a:ext cx="136815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575144" y="3133658"/>
            <a:ext cx="1852840" cy="27129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681720" y="3122726"/>
            <a:ext cx="197851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7164288" y="3117260"/>
            <a:ext cx="136815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2375756" y="3573016"/>
            <a:ext cx="1044116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4619395" y="3578482"/>
            <a:ext cx="136815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939264" y="4116022"/>
            <a:ext cx="1006152" cy="10142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2209706" y="4140683"/>
            <a:ext cx="136815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6156176" y="4113289"/>
            <a:ext cx="136815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907976" y="4581128"/>
            <a:ext cx="855712" cy="5466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61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386042" cy="608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465313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существительное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333878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прилагательное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71900" y="3300862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Глагол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060848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Местоимение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1609955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Предлог</a:t>
            </a:r>
          </a:p>
        </p:txBody>
      </p:sp>
    </p:spTree>
    <p:extLst>
      <p:ext uri="{BB962C8B-B14F-4D97-AF65-F5344CB8AC3E}">
        <p14:creationId xmlns:p14="http://schemas.microsoft.com/office/powerpoint/2010/main" val="152031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163831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тёплый, день ,летний, был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гуляли, на, дети, лугу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затянули, вдруг, туча, небо, серые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сильный, дождь, полил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быстро, ребятишки, домой, помчались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60648"/>
            <a:ext cx="5616624" cy="1323439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прилагательное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AutoShape 2" descr="http://clipart-library.com/images/riLozxbg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15500" y="-7286625"/>
            <a:ext cx="9600000" cy="72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155575" y="1628800"/>
            <a:ext cx="1752129" cy="476761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555776" y="1628800"/>
            <a:ext cx="1752129" cy="476761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860032" y="3429000"/>
            <a:ext cx="1752129" cy="476761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00716" y="4365104"/>
            <a:ext cx="1752129" cy="476761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4" descr="https://i.pinimg.com/originals/5d/5b/f0/5d5bf065ca5ff8b73434d15c41c2fa3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869160"/>
            <a:ext cx="1098376" cy="171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496" y="1628800"/>
            <a:ext cx="698477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0321" y="1699745"/>
            <a:ext cx="634263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Был тёплый летний день.</a:t>
            </a:r>
            <a:endParaRPr lang="ru-RU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1866" y="2492896"/>
            <a:ext cx="698477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3062" y="2534997"/>
            <a:ext cx="50771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Дети гуляли на лугу.</a:t>
            </a:r>
            <a:endParaRPr lang="ru-RU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9627" y="3376897"/>
            <a:ext cx="698477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1049" y="3480553"/>
            <a:ext cx="662668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Вдруг небо затянули серые тучи.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29627" y="4207440"/>
            <a:ext cx="698477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551003" y="4396752"/>
            <a:ext cx="476085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Полил сильный дождь.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0375" y="5099747"/>
            <a:ext cx="698477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60375" y="5236929"/>
            <a:ext cx="69847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Ребятишки быстро помчались домой.</a:t>
            </a:r>
            <a:endParaRPr lang="ru-RU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960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8" grpId="0" animBg="1"/>
      <p:bldP spid="14" grpId="0"/>
      <p:bldP spid="16" grpId="0" animBg="1"/>
      <p:bldP spid="17" grpId="0"/>
      <p:bldP spid="18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Тёплый летний день</a:t>
            </a:r>
          </a:p>
          <a:p>
            <a:r>
              <a:rPr lang="ru-RU" sz="6600" b="1" dirty="0" smtClean="0"/>
              <a:t> серые тучи</a:t>
            </a:r>
          </a:p>
          <a:p>
            <a:r>
              <a:rPr lang="ru-RU" sz="6600" b="1" dirty="0" smtClean="0"/>
              <a:t> сильный дождь.</a:t>
            </a:r>
            <a:endParaRPr lang="ru-RU" sz="66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5062736" cy="1510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00" l="10000" r="90000">
                        <a14:foregroundMark x1="43000" y1="23000" x2="43000" y2="23000"/>
                        <a14:foregroundMark x1="46000" y1="25667" x2="46000" y2="25667"/>
                        <a14:foregroundMark x1="43667" y1="29333" x2="43667" y2="29333"/>
                        <a14:foregroundMark x1="38667" y1="93000" x2="38667" y2="93000"/>
                        <a14:foregroundMark x1="56667" y1="16333" x2="56667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21472"/>
            <a:ext cx="780678" cy="78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2195736" y="1321472"/>
            <a:ext cx="1440160" cy="39033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76048" y="1187672"/>
            <a:ext cx="12431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Ед.ч</a:t>
            </a:r>
            <a:r>
              <a:rPr lang="ru-RU" sz="3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4644008" y="1473872"/>
            <a:ext cx="1440160" cy="39033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42507" y="1345875"/>
            <a:ext cx="12431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Ед.ч</a:t>
            </a:r>
            <a:r>
              <a:rPr lang="ru-RU" sz="3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00" l="10000" r="90000">
                        <a14:foregroundMark x1="43000" y1="23000" x2="43000" y2="23000"/>
                        <a14:foregroundMark x1="46000" y1="25667" x2="46000" y2="25667"/>
                        <a14:foregroundMark x1="43667" y1="29333" x2="43667" y2="29333"/>
                        <a14:foregroundMark x1="38667" y1="93000" x2="38667" y2="93000"/>
                        <a14:foregroundMark x1="56667" y1="16333" x2="56667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058" y="2492896"/>
            <a:ext cx="780678" cy="78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вальная выноска 10"/>
          <p:cNvSpPr/>
          <p:nvPr/>
        </p:nvSpPr>
        <p:spPr>
          <a:xfrm>
            <a:off x="2034347" y="2780928"/>
            <a:ext cx="1440160" cy="39033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49746" y="2652931"/>
            <a:ext cx="14093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Мн.ч</a:t>
            </a:r>
            <a:r>
              <a:rPr lang="ru-RU" sz="3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2179049" y="4005064"/>
            <a:ext cx="1440160" cy="39033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77548" y="3877067"/>
            <a:ext cx="12431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Ед.ч</a:t>
            </a:r>
            <a:r>
              <a:rPr lang="ru-RU" sz="3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5" name="Picture 4" descr="https://i.pinimg.com/originals/5d/5b/f0/5d5bf065ca5ff8b73434d15c41c2fa3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728" y="5021560"/>
            <a:ext cx="1098376" cy="171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80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0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/>
      <p:bldP spid="11" grpId="0" animBg="1"/>
      <p:bldP spid="12" grpId="0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386042" cy="608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465313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существительное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3338786"/>
            <a:ext cx="1656184" cy="523220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Имя </a:t>
            </a:r>
          </a:p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прилагательное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71900" y="3300862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Глагол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060848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Местоимение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1609955"/>
            <a:ext cx="1656184" cy="307777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Предлог</a:t>
            </a:r>
          </a:p>
        </p:txBody>
      </p:sp>
    </p:spTree>
    <p:extLst>
      <p:ext uri="{BB962C8B-B14F-4D97-AF65-F5344CB8AC3E}">
        <p14:creationId xmlns:p14="http://schemas.microsoft.com/office/powerpoint/2010/main" val="157573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404664"/>
            <a:ext cx="2952328" cy="1015663"/>
          </a:xfrm>
          <a:prstGeom prst="rect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Глагол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75426"/>
            <a:ext cx="74168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Прогулял, повесили, выиграет, успеет, прочитают, смогут, запел, успели, подбросил.</a:t>
            </a:r>
            <a:endParaRPr lang="ru-RU" sz="4400" b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000" l="10000" r="90000">
                        <a14:foregroundMark x1="43000" y1="23000" x2="43000" y2="23000"/>
                        <a14:foregroundMark x1="46000" y1="25667" x2="46000" y2="25667"/>
                        <a14:foregroundMark x1="43667" y1="29333" x2="43667" y2="29333"/>
                        <a14:foregroundMark x1="38667" y1="93000" x2="38667" y2="93000"/>
                        <a14:foregroundMark x1="56667" y1="16333" x2="56667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617" y="1185087"/>
            <a:ext cx="780678" cy="78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000" l="10000" r="90000">
                        <a14:foregroundMark x1="43000" y1="23000" x2="43000" y2="23000"/>
                        <a14:foregroundMark x1="46000" y1="25667" x2="46000" y2="25667"/>
                        <a14:foregroundMark x1="43667" y1="29333" x2="43667" y2="29333"/>
                        <a14:foregroundMark x1="38667" y1="93000" x2="38667" y2="93000"/>
                        <a14:foregroundMark x1="56667" y1="16333" x2="56667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72816"/>
            <a:ext cx="780678" cy="78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000" l="10000" r="90000">
                        <a14:foregroundMark x1="43000" y1="23000" x2="43000" y2="23000"/>
                        <a14:foregroundMark x1="46000" y1="25667" x2="46000" y2="25667"/>
                        <a14:foregroundMark x1="43667" y1="29333" x2="43667" y2="29333"/>
                        <a14:foregroundMark x1="38667" y1="93000" x2="38667" y2="93000"/>
                        <a14:foregroundMark x1="56667" y1="16333" x2="56667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53494"/>
            <a:ext cx="780678" cy="78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000" l="10000" r="90000">
                        <a14:foregroundMark x1="43000" y1="23000" x2="43000" y2="23000"/>
                        <a14:foregroundMark x1="46000" y1="25667" x2="46000" y2="25667"/>
                        <a14:foregroundMark x1="43667" y1="29333" x2="43667" y2="29333"/>
                        <a14:foregroundMark x1="38667" y1="93000" x2="38667" y2="93000"/>
                        <a14:foregroundMark x1="56667" y1="16333" x2="56667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295" y="2636912"/>
            <a:ext cx="780678" cy="78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https://kartinkin.net/uploads/posts/2021-01/1611126975_33-p-detskii-piratskii-fon-4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044" y="3109596"/>
            <a:ext cx="3942912" cy="370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633049">
            <a:off x="6199879" y="4043013"/>
            <a:ext cx="131157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Где </a:t>
            </a:r>
          </a:p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мн.ч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.?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187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</TotalTime>
  <Words>331</Words>
  <Application>Microsoft Office PowerPoint</Application>
  <PresentationFormat>Экран (4:3)</PresentationFormat>
  <Paragraphs>135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Романов</dc:creator>
  <cp:lastModifiedBy>Андрей Романов</cp:lastModifiedBy>
  <cp:revision>9</cp:revision>
  <dcterms:created xsi:type="dcterms:W3CDTF">2022-05-01T06:43:16Z</dcterms:created>
  <dcterms:modified xsi:type="dcterms:W3CDTF">2022-05-02T05:21:43Z</dcterms:modified>
</cp:coreProperties>
</file>