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8" r:id="rId22"/>
    <p:sldId id="277" r:id="rId23"/>
    <p:sldId id="280" r:id="rId24"/>
    <p:sldId id="281" r:id="rId25"/>
    <p:sldId id="282" r:id="rId26"/>
    <p:sldId id="283" r:id="rId27"/>
    <p:sldId id="279" r:id="rId28"/>
    <p:sldId id="284" r:id="rId29"/>
    <p:sldId id="285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search/?text=%D0%A1%D0%B0%D0%BD%D0%BA%D1%82-%D0%9F%D0%B5%D1%82%D0%B5%D1%80%D0%B1%D1%83%D1%80%D0%B3&amp;lr=11067&amp;noreask=1&amp;ento=0oCgVydXc0NRgCQhnRhNC-0YLQviDRiNCy0LDRgNGGINC1INC7DCFKQw" TargetMode="External"/><Relationship Id="rId2" Type="http://schemas.openxmlformats.org/officeDocument/2006/relationships/hyperlink" Target="https://yandex.ru/search/?text=%D0%93%D0%BE%D1%80%D0%BE%D0%B4%D1%81%D0%BA%D0%BE%D0%B9%20%D0%BE%D0%BA%D1%80%D1%83%D0%B3%20%D0%B3%D0%BE%D1%80%D0%BE%D0%B4%20%D0%9A%D0%B0%D0%B7%D0%B0%D0%BD%D1%8C&amp;lr=11067&amp;noreask=1&amp;ento=0oCgdydXc4MjQxGAJCGdGE0L7RgtC-INGI0LLQsNGA0YYg0LUg0Lv4eHpt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357299"/>
            <a:ext cx="7772400" cy="2243152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0070C0"/>
                </a:solidFill>
              </a:rPr>
              <a:t>Делу время – потехе час</a:t>
            </a:r>
            <a:endParaRPr lang="ru-RU" sz="7200" b="1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3643314"/>
            <a:ext cx="8458200" cy="2214578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 </a:t>
            </a:r>
            <a:r>
              <a:rPr lang="ru-RU" sz="5400" b="1" dirty="0" smtClean="0"/>
              <a:t>4 </a:t>
            </a:r>
            <a:r>
              <a:rPr lang="ru-RU" sz="5400" b="1" dirty="0" smtClean="0"/>
              <a:t>класс</a:t>
            </a:r>
            <a:endParaRPr lang="ru-RU" sz="5400" b="1" dirty="0" smtClean="0"/>
          </a:p>
          <a:p>
            <a:pPr algn="r"/>
            <a:r>
              <a:rPr lang="ru-RU" sz="1800" b="1" dirty="0" smtClean="0"/>
              <a:t>Подготовила учитель начальных классов</a:t>
            </a:r>
          </a:p>
          <a:p>
            <a:pPr algn="r"/>
            <a:r>
              <a:rPr lang="ru-RU" sz="1800" b="1" dirty="0" err="1" smtClean="0"/>
              <a:t>Полубоярова</a:t>
            </a:r>
            <a:r>
              <a:rPr lang="ru-RU" sz="1800" b="1" dirty="0" smtClean="0"/>
              <a:t> Анна Владимировна</a:t>
            </a:r>
            <a:endParaRPr lang="ru-RU" sz="1800" b="1" dirty="0" smtClean="0"/>
          </a:p>
          <a:p>
            <a:endParaRPr lang="ru-RU" sz="2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Arial" pitchFamily="34" charset="0"/>
                <a:cs typeface="Arial" pitchFamily="34" charset="0"/>
              </a:rPr>
              <a:t>2. Назови имя гардеробщицы в школьной раздевалке.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а) тётя Оля</a:t>
            </a:r>
            <a:br>
              <a:rPr lang="ru-RU" sz="4000" dirty="0" smtClean="0"/>
            </a:br>
            <a:r>
              <a:rPr lang="ru-RU" sz="4000" dirty="0" smtClean="0"/>
              <a:t>б) тётя Ира</a:t>
            </a:r>
            <a:br>
              <a:rPr lang="ru-RU" sz="4000" dirty="0" smtClean="0"/>
            </a:br>
            <a:r>
              <a:rPr lang="ru-RU" sz="4000" dirty="0" smtClean="0"/>
              <a:t>в) тетя Наташа</a:t>
            </a:r>
            <a:endParaRPr lang="ru-RU" sz="4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3. В каком классе и в какой школе учился главный герой сказки?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А. в 3 классе 14 школы</a:t>
            </a:r>
            <a:br>
              <a:rPr lang="ru-RU" sz="4000" dirty="0" smtClean="0"/>
            </a:br>
            <a:r>
              <a:rPr lang="ru-RU" sz="4000" dirty="0" smtClean="0"/>
              <a:t>Б. во 2 классе 18 школы</a:t>
            </a:r>
            <a:br>
              <a:rPr lang="ru-RU" sz="4000" dirty="0" smtClean="0"/>
            </a:br>
            <a:r>
              <a:rPr lang="ru-RU" sz="4000" dirty="0" smtClean="0"/>
              <a:t>В. в 3 классе 21 школы</a:t>
            </a:r>
            <a:endParaRPr lang="ru-RU" sz="4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/>
              <a:t>4. Что такое ходики?</a:t>
            </a:r>
            <a:br>
              <a:rPr lang="ru-RU" sz="4400" b="1" dirty="0" smtClean="0"/>
            </a:br>
            <a:r>
              <a:rPr lang="ru-RU" sz="4400" dirty="0" smtClean="0"/>
              <a:t>А. Движущиеся люди</a:t>
            </a:r>
            <a:br>
              <a:rPr lang="ru-RU" sz="4400" dirty="0" smtClean="0"/>
            </a:br>
            <a:r>
              <a:rPr lang="ru-RU" sz="4400" dirty="0" smtClean="0"/>
              <a:t>Б. Часы</a:t>
            </a:r>
            <a:br>
              <a:rPr lang="ru-RU" sz="4400" dirty="0" smtClean="0"/>
            </a:br>
            <a:r>
              <a:rPr lang="ru-RU" sz="4400" dirty="0" smtClean="0"/>
              <a:t>В. Палки для ходьбы</a:t>
            </a:r>
            <a:endParaRPr lang="ru-RU" sz="4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Arial Black" pitchFamily="34" charset="0"/>
              </a:rPr>
              <a:t>5. На чём подсчитывали волшебники потерянное время?</a:t>
            </a:r>
            <a:r>
              <a:rPr lang="ru-RU" sz="4000" dirty="0" smtClean="0">
                <a:latin typeface="Arial Black" pitchFamily="34" charset="0"/>
              </a:rPr>
              <a:t/>
            </a:r>
            <a:br>
              <a:rPr lang="ru-RU" sz="4000" dirty="0" smtClean="0">
                <a:latin typeface="Arial Black" pitchFamily="34" charset="0"/>
              </a:rPr>
            </a:br>
            <a:r>
              <a:rPr lang="ru-RU" sz="4000" dirty="0" smtClean="0"/>
              <a:t>А. на калькуляторе</a:t>
            </a:r>
            <a:br>
              <a:rPr lang="ru-RU" sz="4000" dirty="0" smtClean="0"/>
            </a:br>
            <a:r>
              <a:rPr lang="ru-RU" sz="4000" dirty="0" smtClean="0"/>
              <a:t>Б. на счётах</a:t>
            </a:r>
            <a:br>
              <a:rPr lang="ru-RU" sz="4000" dirty="0" smtClean="0"/>
            </a:br>
            <a:r>
              <a:rPr lang="ru-RU" sz="4000" dirty="0" smtClean="0"/>
              <a:t>В. на пальцах</a:t>
            </a:r>
            <a:endParaRPr lang="ru-RU" sz="40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6. Что сделали злые волшебники с детьми?</a:t>
            </a:r>
            <a:br>
              <a:rPr lang="ru-RU" sz="4000" b="1" dirty="0" smtClean="0"/>
            </a:br>
            <a:r>
              <a:rPr lang="ru-RU" sz="4000" dirty="0" smtClean="0"/>
              <a:t>А. превратили в животных</a:t>
            </a:r>
            <a:br>
              <a:rPr lang="ru-RU" sz="4000" dirty="0" smtClean="0"/>
            </a:br>
            <a:r>
              <a:rPr lang="ru-RU" sz="4000" dirty="0" smtClean="0"/>
              <a:t>Б. превратили в стариков</a:t>
            </a:r>
            <a:br>
              <a:rPr lang="ru-RU" sz="4000" dirty="0" smtClean="0"/>
            </a:br>
            <a:r>
              <a:rPr lang="ru-RU" sz="4000" dirty="0" smtClean="0"/>
              <a:t>В. превратили в гномов</a:t>
            </a:r>
            <a:endParaRPr lang="ru-RU" sz="40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7. Сколько раз нужно повернуть стрелку ходиков обратно, чтобы вернуть детям молодость?</a:t>
            </a:r>
            <a:br>
              <a:rPr lang="ru-RU" sz="4000" b="1" dirty="0" smtClean="0"/>
            </a:br>
            <a:r>
              <a:rPr lang="ru-RU" sz="4000" b="1" dirty="0" smtClean="0"/>
              <a:t>А. 77</a:t>
            </a:r>
            <a:br>
              <a:rPr lang="ru-RU" sz="4000" b="1" dirty="0" smtClean="0"/>
            </a:br>
            <a:r>
              <a:rPr lang="ru-RU" sz="4000" b="1" dirty="0" smtClean="0"/>
              <a:t>Б. 44</a:t>
            </a:r>
            <a:br>
              <a:rPr lang="ru-RU" sz="4000" b="1" dirty="0" smtClean="0"/>
            </a:br>
            <a:r>
              <a:rPr lang="ru-RU" sz="4000" b="1" dirty="0" smtClean="0"/>
              <a:t>В. 25</a:t>
            </a:r>
            <a:endParaRPr lang="ru-RU" sz="4000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/>
              <a:t>8. Как звали главного волшебника?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>А. Андрей Юрьевич</a:t>
            </a:r>
            <a:br>
              <a:rPr lang="ru-RU" sz="4400" dirty="0" smtClean="0"/>
            </a:br>
            <a:r>
              <a:rPr lang="ru-RU" sz="4400" dirty="0" smtClean="0"/>
              <a:t>Б. Сергей Владимирович</a:t>
            </a:r>
            <a:br>
              <a:rPr lang="ru-RU" sz="4400" dirty="0" smtClean="0"/>
            </a:br>
            <a:r>
              <a:rPr lang="ru-RU" sz="4400" dirty="0" smtClean="0"/>
              <a:t>В. Пётр Александрович</a:t>
            </a:r>
            <a:endParaRPr lang="ru-RU" sz="44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9. Вспомни имя первой девочки, которую нашёл главный герой произведения.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А. Маруся Поспелова</a:t>
            </a:r>
            <a:br>
              <a:rPr lang="ru-RU" sz="4000" dirty="0" smtClean="0"/>
            </a:br>
            <a:r>
              <a:rPr lang="ru-RU" sz="4000" dirty="0" smtClean="0"/>
              <a:t>Б. Ирина </a:t>
            </a:r>
            <a:r>
              <a:rPr lang="ru-RU" sz="4000" dirty="0" err="1" smtClean="0"/>
              <a:t>Потеряшкина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В. Галина </a:t>
            </a:r>
            <a:r>
              <a:rPr lang="ru-RU" sz="4000" dirty="0" err="1" smtClean="0"/>
              <a:t>Забывалкина</a:t>
            </a:r>
            <a:endParaRPr lang="ru-RU" sz="40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340768"/>
            <a:ext cx="8668072" cy="4739357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>10. Чем занималась Наденька Соколова, когда её отыскали дети – старички?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А. играет в песочнице</a:t>
            </a:r>
            <a:br>
              <a:rPr lang="ru-RU" sz="4000" dirty="0" smtClean="0"/>
            </a:br>
            <a:r>
              <a:rPr lang="ru-RU" sz="4000" dirty="0" smtClean="0"/>
              <a:t>Б. бегает с одноклассниками в догонялки</a:t>
            </a:r>
            <a:br>
              <a:rPr lang="ru-RU" sz="4000" dirty="0" smtClean="0"/>
            </a:br>
            <a:r>
              <a:rPr lang="ru-RU" sz="4000" dirty="0" smtClean="0"/>
              <a:t>В. скачет на одной ножке, гоняет камешек</a:t>
            </a:r>
            <a:endParaRPr lang="ru-RU" sz="40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11. В какое транспортное средство сели дети, чтобы добраться за город?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А. в трамвай</a:t>
            </a:r>
            <a:br>
              <a:rPr lang="ru-RU" sz="4000" dirty="0" smtClean="0"/>
            </a:br>
            <a:r>
              <a:rPr lang="ru-RU" sz="4000" dirty="0" smtClean="0"/>
              <a:t>Б. в автобус</a:t>
            </a:r>
            <a:br>
              <a:rPr lang="ru-RU" sz="4000" dirty="0" smtClean="0"/>
            </a:br>
            <a:r>
              <a:rPr lang="ru-RU" sz="4000" dirty="0" smtClean="0"/>
              <a:t>В. на велосипед</a:t>
            </a:r>
            <a:endParaRPr lang="ru-RU" sz="4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ШВАРЦ   ЕВГЕНИЙ   ЛЬВОВИЧ</a:t>
            </a: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5508104" y="2780928"/>
            <a:ext cx="3483496" cy="3543672"/>
          </a:xfrm>
        </p:spPr>
        <p:txBody>
          <a:bodyPr>
            <a:normAutofit/>
          </a:bodyPr>
          <a:lstStyle/>
          <a:p>
            <a:r>
              <a:rPr lang="ru-RU" b="1" dirty="0" smtClean="0"/>
              <a:t>Родился: </a:t>
            </a:r>
            <a:r>
              <a:rPr lang="ru-RU" dirty="0" smtClean="0"/>
              <a:t>21 октября 1896 г., </a:t>
            </a:r>
            <a:r>
              <a:rPr lang="ru-RU" dirty="0" smtClean="0">
                <a:hlinkClick r:id="rId2"/>
              </a:rPr>
              <a:t>Казань</a:t>
            </a:r>
            <a:endParaRPr lang="ru-RU" dirty="0" smtClean="0"/>
          </a:p>
          <a:p>
            <a:r>
              <a:rPr lang="ru-RU" b="1" dirty="0" smtClean="0"/>
              <a:t>Умер: </a:t>
            </a:r>
            <a:r>
              <a:rPr lang="ru-RU" dirty="0" smtClean="0"/>
              <a:t>15 января 1958 г. (61 год), </a:t>
            </a:r>
            <a:r>
              <a:rPr lang="ru-RU" dirty="0" smtClean="0">
                <a:hlinkClick r:id="rId3"/>
              </a:rPr>
              <a:t>Санкт-Петербург</a:t>
            </a:r>
            <a:r>
              <a:rPr lang="ru-RU" dirty="0" smtClean="0"/>
              <a:t>, РСФСР</a:t>
            </a:r>
          </a:p>
          <a:p>
            <a:endParaRPr lang="ru-RU" dirty="0"/>
          </a:p>
        </p:txBody>
      </p:sp>
      <p:pic>
        <p:nvPicPr>
          <p:cNvPr id="5122" name="Picture 2" descr="http://kids.azovlib.ru/images/%D0%9F%D0%B8%D1%81%D0%B0%D1%82%D0%B5%D0%BB%D0%B8/%D0%A8%D0%B2%D0%B0%D1%80%D1%86/%D0%A8%D0%B2%D0%B0%D1%80%D1%86%2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1628800"/>
            <a:ext cx="4430866" cy="48457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12. Что случилось со злыми волшебниками с последним поворотом стрелок?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а) исчезли</a:t>
            </a:r>
            <a:br>
              <a:rPr lang="ru-RU" sz="4000" dirty="0" smtClean="0"/>
            </a:br>
            <a:r>
              <a:rPr lang="ru-RU" sz="4000" dirty="0" smtClean="0"/>
              <a:t>б) превратились в детей</a:t>
            </a:r>
            <a:br>
              <a:rPr lang="ru-RU" sz="4000" dirty="0" smtClean="0"/>
            </a:br>
            <a:r>
              <a:rPr lang="ru-RU" sz="4000" dirty="0" smtClean="0"/>
              <a:t>в) превратились в стариков</a:t>
            </a:r>
            <a:br>
              <a:rPr lang="ru-RU" sz="4000" dirty="0" smtClean="0"/>
            </a:br>
            <a:endParaRPr lang="ru-RU" sz="40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b="1" dirty="0" smtClean="0"/>
              <a:t>13. Кто автор сказки?</a:t>
            </a:r>
            <a:endParaRPr lang="ru-RU" sz="4000" dirty="0" smtClean="0"/>
          </a:p>
          <a:p>
            <a:r>
              <a:rPr lang="ru-RU" sz="4000" dirty="0" smtClean="0"/>
              <a:t>а) А.С. Пушкин </a:t>
            </a:r>
          </a:p>
          <a:p>
            <a:r>
              <a:rPr lang="ru-RU" sz="4000" dirty="0" smtClean="0"/>
              <a:t>б) Г.Х. Андерсен</a:t>
            </a:r>
          </a:p>
          <a:p>
            <a:r>
              <a:rPr lang="ru-RU" sz="4000" dirty="0" smtClean="0"/>
              <a:t>в) Е.Л. Шварц </a:t>
            </a:r>
          </a:p>
          <a:p>
            <a:r>
              <a:rPr lang="ru-RU" sz="4000" dirty="0" smtClean="0"/>
              <a:t>г) Л. Н. Толстой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515672" cy="4525963"/>
          </a:xfrm>
        </p:spPr>
        <p:txBody>
          <a:bodyPr>
            <a:normAutofit/>
          </a:bodyPr>
          <a:lstStyle/>
          <a:p>
            <a:r>
              <a:rPr lang="ru-RU" dirty="0" smtClean="0"/>
              <a:t>14.</a:t>
            </a:r>
            <a:r>
              <a:rPr lang="ru-RU" b="1" dirty="0" smtClean="0"/>
              <a:t> В каком классе учился главный герой?</a:t>
            </a:r>
            <a:endParaRPr lang="ru-RU" dirty="0" smtClean="0"/>
          </a:p>
          <a:p>
            <a:r>
              <a:rPr lang="ru-RU" dirty="0" smtClean="0"/>
              <a:t>а) 3 </a:t>
            </a:r>
          </a:p>
          <a:p>
            <a:r>
              <a:rPr lang="ru-RU" dirty="0" smtClean="0"/>
              <a:t>б) 4 </a:t>
            </a:r>
          </a:p>
          <a:p>
            <a:r>
              <a:rPr lang="ru-RU" dirty="0" smtClean="0"/>
              <a:t>в) 2 </a:t>
            </a:r>
          </a:p>
          <a:p>
            <a:r>
              <a:rPr lang="ru-RU" dirty="0" smtClean="0"/>
              <a:t>г) 1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15. </a:t>
            </a:r>
            <a:r>
              <a:rPr lang="ru-RU" b="1" dirty="0" smtClean="0"/>
              <a:t>Детей, которые напрасно теряли время в сказке:</a:t>
            </a:r>
            <a:endParaRPr lang="ru-RU" dirty="0" smtClean="0"/>
          </a:p>
          <a:p>
            <a:r>
              <a:rPr lang="ru-RU" dirty="0" smtClean="0"/>
              <a:t>а) трое </a:t>
            </a:r>
          </a:p>
          <a:p>
            <a:r>
              <a:rPr lang="ru-RU" dirty="0" smtClean="0"/>
              <a:t>б) пятеро</a:t>
            </a:r>
          </a:p>
          <a:p>
            <a:r>
              <a:rPr lang="ru-RU" dirty="0" smtClean="0"/>
              <a:t>в) четверо </a:t>
            </a:r>
          </a:p>
          <a:p>
            <a:r>
              <a:rPr lang="ru-RU" dirty="0" smtClean="0"/>
              <a:t>г) двое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16. </a:t>
            </a:r>
            <a:r>
              <a:rPr lang="ru-RU" b="1" dirty="0" smtClean="0"/>
              <a:t>Что случилось со злыми волшебниками с последним поворотом стрелок</a:t>
            </a:r>
          </a:p>
          <a:p>
            <a:r>
              <a:rPr lang="ru-RU" dirty="0" smtClean="0"/>
              <a:t>А) превратились в стариков</a:t>
            </a:r>
          </a:p>
          <a:p>
            <a:r>
              <a:rPr lang="ru-RU" dirty="0" smtClean="0"/>
              <a:t>Б) исчезли</a:t>
            </a:r>
          </a:p>
          <a:p>
            <a:r>
              <a:rPr lang="ru-RU" dirty="0" smtClean="0"/>
              <a:t>В) превратились в детей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17.На чём считали волшебники?</a:t>
            </a:r>
            <a:endParaRPr lang="ru-RU" dirty="0" smtClean="0"/>
          </a:p>
          <a:p>
            <a:r>
              <a:rPr lang="ru-RU" dirty="0" smtClean="0"/>
              <a:t>а) на калькуляторе </a:t>
            </a:r>
          </a:p>
          <a:p>
            <a:r>
              <a:rPr lang="ru-RU" dirty="0" smtClean="0"/>
              <a:t>б) на счётах</a:t>
            </a:r>
          </a:p>
          <a:p>
            <a:r>
              <a:rPr lang="ru-RU" dirty="0" smtClean="0"/>
              <a:t>в) на компьютере </a:t>
            </a:r>
          </a:p>
          <a:p>
            <a:r>
              <a:rPr lang="ru-RU" dirty="0" smtClean="0"/>
              <a:t>г) на телефоне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dirty="0" smtClean="0"/>
              <a:t>18.Сказка учит тому , что время – это …</a:t>
            </a:r>
          </a:p>
          <a:p>
            <a:r>
              <a:rPr lang="ru-RU" sz="4000" dirty="0" smtClean="0"/>
              <a:t>А) бесплатный дар</a:t>
            </a:r>
          </a:p>
          <a:p>
            <a:r>
              <a:rPr lang="ru-RU" sz="4000" dirty="0" smtClean="0"/>
              <a:t>Б) бесценный дар</a:t>
            </a:r>
          </a:p>
          <a:p>
            <a:r>
              <a:rPr lang="ru-RU" sz="4000" dirty="0" smtClean="0"/>
              <a:t>В) ненужная вещь</a:t>
            </a:r>
            <a:endParaRPr lang="ru-RU" sz="40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1. б</a:t>
            </a:r>
            <a:br>
              <a:rPr lang="ru-RU" dirty="0" smtClean="0"/>
            </a:br>
            <a:r>
              <a:rPr lang="ru-RU" dirty="0" smtClean="0"/>
              <a:t>2. В</a:t>
            </a:r>
            <a:br>
              <a:rPr lang="ru-RU" dirty="0" smtClean="0"/>
            </a:br>
            <a:r>
              <a:rPr lang="ru-RU" dirty="0" smtClean="0"/>
              <a:t>3. А</a:t>
            </a:r>
            <a:br>
              <a:rPr lang="ru-RU" dirty="0" smtClean="0"/>
            </a:br>
            <a:r>
              <a:rPr lang="ru-RU" dirty="0" smtClean="0"/>
              <a:t>4. Б</a:t>
            </a:r>
            <a:br>
              <a:rPr lang="ru-RU" dirty="0" smtClean="0"/>
            </a:br>
            <a:r>
              <a:rPr lang="ru-RU" dirty="0" smtClean="0"/>
              <a:t>5. Б</a:t>
            </a:r>
            <a:br>
              <a:rPr lang="ru-RU" dirty="0" smtClean="0"/>
            </a:br>
            <a:r>
              <a:rPr lang="ru-RU" dirty="0" smtClean="0"/>
              <a:t>6. б</a:t>
            </a:r>
            <a:br>
              <a:rPr lang="ru-RU" dirty="0" smtClean="0"/>
            </a:br>
            <a:r>
              <a:rPr lang="ru-RU" dirty="0" smtClean="0"/>
              <a:t>7. А</a:t>
            </a:r>
            <a:br>
              <a:rPr lang="ru-RU" dirty="0" smtClean="0"/>
            </a:br>
            <a:r>
              <a:rPr lang="ru-RU" dirty="0" smtClean="0"/>
              <a:t>8. Б</a:t>
            </a:r>
            <a:br>
              <a:rPr lang="ru-RU" dirty="0" smtClean="0"/>
            </a:br>
            <a:r>
              <a:rPr lang="ru-RU" dirty="0" smtClean="0"/>
              <a:t>9. А</a:t>
            </a:r>
            <a:br>
              <a:rPr lang="ru-RU" dirty="0" smtClean="0"/>
            </a:br>
            <a:r>
              <a:rPr lang="ru-RU" dirty="0" smtClean="0"/>
              <a:t>10. В</a:t>
            </a:r>
            <a:br>
              <a:rPr lang="ru-RU" dirty="0" smtClean="0"/>
            </a:br>
            <a:r>
              <a:rPr lang="ru-RU" dirty="0" smtClean="0"/>
              <a:t>11. А</a:t>
            </a:r>
            <a:br>
              <a:rPr lang="ru-RU" dirty="0" smtClean="0"/>
            </a:br>
            <a:r>
              <a:rPr lang="ru-RU" dirty="0" smtClean="0"/>
              <a:t>12. а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13. В</a:t>
            </a:r>
          </a:p>
          <a:p>
            <a:r>
              <a:rPr lang="ru-RU" dirty="0" smtClean="0"/>
              <a:t>14.А</a:t>
            </a:r>
          </a:p>
          <a:p>
            <a:r>
              <a:rPr lang="ru-RU" dirty="0" smtClean="0"/>
              <a:t>15.В</a:t>
            </a:r>
          </a:p>
          <a:p>
            <a:r>
              <a:rPr lang="ru-RU" dirty="0" smtClean="0"/>
              <a:t>16.Б</a:t>
            </a:r>
          </a:p>
          <a:p>
            <a:r>
              <a:rPr lang="ru-RU" dirty="0" smtClean="0"/>
              <a:t>17.Б</a:t>
            </a:r>
          </a:p>
          <a:p>
            <a:r>
              <a:rPr lang="ru-RU" dirty="0" smtClean="0"/>
              <a:t>18.Б</a:t>
            </a:r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ОЦЕНКА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1-2 ошибки   -   5</a:t>
            </a:r>
          </a:p>
          <a:p>
            <a:r>
              <a:rPr lang="ru-RU" sz="4400" dirty="0" smtClean="0"/>
              <a:t>3,4,5 ошибок – 4</a:t>
            </a:r>
          </a:p>
          <a:p>
            <a:r>
              <a:rPr lang="ru-RU" sz="4400" dirty="0" smtClean="0"/>
              <a:t>6,7,8,9  ошибок - 3</a:t>
            </a:r>
          </a:p>
          <a:p>
            <a:r>
              <a:rPr lang="ru-RU" sz="4400" dirty="0" smtClean="0"/>
              <a:t>10 и </a:t>
            </a:r>
            <a:r>
              <a:rPr lang="ru-RU" sz="4400" smtClean="0"/>
              <a:t>больше   -   2</a:t>
            </a:r>
            <a:endParaRPr lang="ru-RU" sz="44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124744"/>
            <a:ext cx="8371656" cy="367585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3010" name="Picture 2" descr="https://ds04.infourok.ru/uploads/ex/0843/001983b2-52640601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76672"/>
            <a:ext cx="7872874" cy="59046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cdn1.ozone.ru/multimedia/10135919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3942770" cy="5606126"/>
          </a:xfrm>
          <a:prstGeom prst="rect">
            <a:avLst/>
          </a:prstGeom>
          <a:noFill/>
        </p:spPr>
      </p:pic>
      <p:pic>
        <p:nvPicPr>
          <p:cNvPr id="27650" name="Picture 2" descr="https://kakoy-smysl.ru/wp-content/uploads/2021/12/fmt_87_24_fhsr6b5kge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98828" y="669034"/>
            <a:ext cx="4077628" cy="2305675"/>
          </a:xfrm>
          <a:prstGeom prst="rect">
            <a:avLst/>
          </a:prstGeom>
          <a:noFill/>
        </p:spPr>
      </p:pic>
      <p:pic>
        <p:nvPicPr>
          <p:cNvPr id="27652" name="Picture 4" descr="https://images.kinorium.com/movie/shot/681395/w1500_55726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3429000"/>
            <a:ext cx="3784628" cy="29112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https://ds02.infourok.ru/uploads/ex/0910/000252ff-e2b26514/img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76672"/>
            <a:ext cx="7519690" cy="5639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www.bookvoed.ru/files/1836/69/36/49/0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3096344" cy="4264937"/>
          </a:xfrm>
          <a:prstGeom prst="rect">
            <a:avLst/>
          </a:prstGeom>
          <a:noFill/>
        </p:spPr>
      </p:pic>
      <p:pic>
        <p:nvPicPr>
          <p:cNvPr id="25604" name="Picture 4" descr="https://img.akusherstvo.ru/images/magaz/im912865.jpg"/>
          <p:cNvPicPr>
            <a:picLocks noChangeAspect="1" noChangeArrowheads="1"/>
          </p:cNvPicPr>
          <p:nvPr/>
        </p:nvPicPr>
        <p:blipFill>
          <a:blip r:embed="rId3" cstate="print"/>
          <a:srcRect l="12960" r="13601" b="641"/>
          <a:stretch>
            <a:fillRect/>
          </a:stretch>
        </p:blipFill>
        <p:spPr bwMode="auto">
          <a:xfrm>
            <a:off x="3131840" y="1700808"/>
            <a:ext cx="2714389" cy="3672408"/>
          </a:xfrm>
          <a:prstGeom prst="rect">
            <a:avLst/>
          </a:prstGeom>
          <a:noFill/>
        </p:spPr>
      </p:pic>
      <p:pic>
        <p:nvPicPr>
          <p:cNvPr id="25606" name="Picture 6" descr="https://media.b-stock.ru/gallery/311556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1988840"/>
            <a:ext cx="3334871" cy="4680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b="1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900igr.net/up/datas/56430/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836712"/>
            <a:ext cx="8358246" cy="55926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 cstate="print"/>
          <a:srcRect l="15216" t="16360" r="33868" b="15719"/>
          <a:stretch>
            <a:fillRect/>
          </a:stretch>
        </p:blipFill>
        <p:spPr bwMode="auto">
          <a:xfrm>
            <a:off x="323527" y="260648"/>
            <a:ext cx="8256917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ПРОВЕРИМ СЕБЯ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b="1" i="1" dirty="0" smtClean="0">
                <a:latin typeface="Arial" pitchFamily="34" charset="0"/>
                <a:cs typeface="Arial" pitchFamily="34" charset="0"/>
              </a:rPr>
              <a:t>1.Можно ли дать разделу другое название?</a:t>
            </a:r>
          </a:p>
          <a:p>
            <a:pPr>
              <a:buNone/>
            </a:pPr>
            <a:r>
              <a:rPr lang="ru-RU" sz="4000" b="1" i="1" dirty="0" smtClean="0">
                <a:latin typeface="Arial" pitchFamily="34" charset="0"/>
                <a:cs typeface="Arial" pitchFamily="34" charset="0"/>
              </a:rPr>
              <a:t>2. Почему произведения Шварца , Драгунского и </a:t>
            </a:r>
            <a:r>
              <a:rPr lang="ru-RU" sz="4000" b="1" i="1" dirty="0" err="1" smtClean="0">
                <a:latin typeface="Arial" pitchFamily="34" charset="0"/>
                <a:cs typeface="Arial" pitchFamily="34" charset="0"/>
              </a:rPr>
              <a:t>Голявкина</a:t>
            </a:r>
            <a:r>
              <a:rPr lang="ru-RU" sz="4000" b="1" i="1" dirty="0" smtClean="0">
                <a:latin typeface="Arial" pitchFamily="34" charset="0"/>
                <a:cs typeface="Arial" pitchFamily="34" charset="0"/>
              </a:rPr>
              <a:t>  объединены в  один раздел?</a:t>
            </a:r>
            <a:endParaRPr lang="ru-RU" sz="4000" b="1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Проверочная работа по литературному чтению в 4 классе: Е. Л. Шварц «Сказка о потерянном Времени»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204864"/>
            <a:ext cx="8524056" cy="3875261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1. Как звали главного героя сказки?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а) Петя Зубков</a:t>
            </a:r>
            <a:br>
              <a:rPr lang="ru-RU" sz="4000" dirty="0" smtClean="0"/>
            </a:br>
            <a:r>
              <a:rPr lang="ru-RU" sz="4000" dirty="0" smtClean="0"/>
              <a:t>б) Петя Зубов</a:t>
            </a:r>
            <a:br>
              <a:rPr lang="ru-RU" sz="4000" dirty="0" smtClean="0"/>
            </a:br>
            <a:r>
              <a:rPr lang="ru-RU" sz="4000" dirty="0" smtClean="0"/>
              <a:t>в) Пётр </a:t>
            </a:r>
            <a:r>
              <a:rPr lang="ru-RU" sz="4000" dirty="0" err="1" smtClean="0"/>
              <a:t>Зубкин</a:t>
            </a:r>
            <a:endParaRPr lang="ru-RU" sz="40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72</TotalTime>
  <Words>361</Words>
  <Application>Microsoft Office PowerPoint</Application>
  <PresentationFormat>Экран (4:3)</PresentationFormat>
  <Paragraphs>65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Трек</vt:lpstr>
      <vt:lpstr>Делу время – потехе час</vt:lpstr>
      <vt:lpstr>ШВАРЦ   ЕВГЕНИЙ   ЛЬВОВИЧ</vt:lpstr>
      <vt:lpstr>Слайд 3</vt:lpstr>
      <vt:lpstr>Слайд 4</vt:lpstr>
      <vt:lpstr>Слайд 5</vt:lpstr>
      <vt:lpstr>Слайд 6</vt:lpstr>
      <vt:lpstr>Слайд 7</vt:lpstr>
      <vt:lpstr>ПРОВЕРИМ СЕБЯ</vt:lpstr>
      <vt:lpstr>Проверочная работа по литературному чтению в 4 классе: Е. Л. Шварц «Сказка о потерянном Времени»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ОТВЕТЫ</vt:lpstr>
      <vt:lpstr>ОЦЕНКА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Делу время – потехе час</dc:title>
  <dc:creator>Бумер</dc:creator>
  <cp:lastModifiedBy>User</cp:lastModifiedBy>
  <cp:revision>23</cp:revision>
  <dcterms:created xsi:type="dcterms:W3CDTF">2020-02-04T15:44:11Z</dcterms:created>
  <dcterms:modified xsi:type="dcterms:W3CDTF">2022-05-02T05:19:34Z</dcterms:modified>
</cp:coreProperties>
</file>