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57" r:id="rId4"/>
    <p:sldId id="267" r:id="rId5"/>
    <p:sldId id="266" r:id="rId6"/>
    <p:sldId id="270" r:id="rId7"/>
    <p:sldId id="269" r:id="rId8"/>
    <p:sldId id="268" r:id="rId9"/>
    <p:sldId id="272" r:id="rId10"/>
    <p:sldId id="258" r:id="rId11"/>
    <p:sldId id="260" r:id="rId12"/>
    <p:sldId id="263" r:id="rId13"/>
    <p:sldId id="283" r:id="rId14"/>
    <p:sldId id="264" r:id="rId15"/>
    <p:sldId id="278" r:id="rId16"/>
    <p:sldId id="282" r:id="rId17"/>
    <p:sldId id="279" r:id="rId18"/>
    <p:sldId id="280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003366"/>
    <a:srgbClr val="D60093"/>
    <a:srgbClr val="CC6600"/>
    <a:srgbClr val="006600"/>
    <a:srgbClr val="6600CC"/>
    <a:srgbClr val="FF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6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одержимое 2"/>
          <p:cNvSpPr txBox="1">
            <a:spLocks/>
          </p:cNvSpPr>
          <p:nvPr/>
        </p:nvSpPr>
        <p:spPr>
          <a:xfrm>
            <a:off x="395536" y="404665"/>
            <a:ext cx="8229600" cy="25202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6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Урок математики в 4 классе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4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«Письменное деление на трехзначное число»</a:t>
            </a:r>
            <a:endParaRPr kumimoji="0" lang="ru-RU" sz="4800" b="1" i="1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6600" b="0" i="1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1026" name="Picture 2" descr="C:\Users\User\Desktop\Рисунок45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2924944"/>
            <a:ext cx="4176464" cy="34611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Алгоритм письменного деления: </a:t>
            </a:r>
            <a:endParaRPr lang="ru-RU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1.Выделяем первое не полное делимое.</a:t>
            </a:r>
          </a:p>
          <a:p>
            <a:pPr>
              <a:buNone/>
            </a:pPr>
            <a:r>
              <a:rPr lang="ru-RU" dirty="0" smtClean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2.Определяем число цифр в частном.</a:t>
            </a:r>
          </a:p>
          <a:p>
            <a:pPr>
              <a:buNone/>
            </a:pPr>
            <a:r>
              <a:rPr lang="ru-RU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3.Находим первую цифру частного.</a:t>
            </a:r>
          </a:p>
          <a:p>
            <a:pPr>
              <a:buNone/>
            </a:pPr>
            <a:r>
              <a:rPr lang="ru-RU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4. Образуем второе не полное делимое .</a:t>
            </a:r>
          </a:p>
          <a:p>
            <a:pPr>
              <a:buNone/>
            </a:pPr>
            <a:r>
              <a:rPr lang="ru-RU" dirty="0" smtClean="0">
                <a:solidFill>
                  <a:srgbClr val="CC6600"/>
                </a:solidFill>
                <a:latin typeface="Times New Roman" pitchFamily="18" charset="0"/>
                <a:cs typeface="Times New Roman" pitchFamily="18" charset="0"/>
              </a:rPr>
              <a:t>5. Находим вторую цифру частного.</a:t>
            </a:r>
          </a:p>
          <a:p>
            <a:pPr>
              <a:buNone/>
            </a:pPr>
            <a:r>
              <a:rPr lang="ru-RU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6. Образуем третье неполное делимое.</a:t>
            </a:r>
          </a:p>
          <a:p>
            <a:pPr>
              <a:buNone/>
            </a:pPr>
            <a:r>
              <a:rPr lang="ru-RU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7. Находим третью цифру частного.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771800" y="5301208"/>
            <a:ext cx="3888432" cy="100811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1656:207+8</a:t>
            </a:r>
            <a:endParaRPr lang="ru-RU" sz="4000" dirty="0"/>
          </a:p>
        </p:txBody>
      </p:sp>
      <p:pic>
        <p:nvPicPr>
          <p:cNvPr id="3074" name="Picture 2" descr="C:\Users\User\Desktop\Рисунок2.png"/>
          <p:cNvPicPr>
            <a:picLocks noChangeAspect="1" noChangeArrowheads="1"/>
          </p:cNvPicPr>
          <p:nvPr/>
        </p:nvPicPr>
        <p:blipFill>
          <a:blip r:embed="rId3" cstate="print"/>
          <a:srcRect l="5314" t="3333" r="1692" b="5000"/>
          <a:stretch>
            <a:fillRect/>
          </a:stretch>
        </p:blipFill>
        <p:spPr bwMode="auto">
          <a:xfrm>
            <a:off x="251519" y="548680"/>
            <a:ext cx="8385659" cy="43924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260648"/>
            <a:ext cx="8496944" cy="6048672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1-В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1)120*2=240 (т)- песка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2) 120*4=480(т)- щебня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3) 120+240+480=840(т)- всего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4) 840:3=280 (т)- израсходовали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5) 840-280=540 (т) – материалов осталось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Ответ: осталось 520 тон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2-В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1)120*2=240 (т)- песка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2) 120*4=480(т)- щебня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4) 840:1=840 (т)- израсходовали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5) 840-840=0 (т) – материалов осталось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Ответ: осталось 	0 тон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 descr="C:\Users\User\Desktop\Рисунок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548680"/>
            <a:ext cx="7776864" cy="57677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836712"/>
            <a:ext cx="7859216" cy="4752528"/>
          </a:xfrm>
        </p:spPr>
        <p:txBody>
          <a:bodyPr/>
          <a:lstStyle/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1) 854</a:t>
            </a: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427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2)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2256</a:t>
            </a: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752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3) 2562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: 427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4) 9664:302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     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5) 315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: 105 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6) 5868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: 489         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7) 4862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: 187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404664"/>
            <a:ext cx="7931224" cy="5184576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Ответы</a:t>
            </a:r>
          </a:p>
          <a:p>
            <a:pPr>
              <a:buNone/>
            </a:pP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1) 854</a:t>
            </a: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427=2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      2)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2256</a:t>
            </a: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752=3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           3) 2562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: 427=6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                   4) 9664:302=32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     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5) 315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: 105= 3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     6) 5868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: 489=12           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                7) 4862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: 187=26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Алгоритм письменного деления: </a:t>
            </a:r>
            <a:endParaRPr lang="ru-RU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1.Выделяем первое не полное делимое.</a:t>
            </a:r>
          </a:p>
          <a:p>
            <a:pPr>
              <a:buNone/>
            </a:pPr>
            <a:r>
              <a:rPr lang="ru-RU" dirty="0" smtClean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2.Определяем число цифр в частном.</a:t>
            </a:r>
          </a:p>
          <a:p>
            <a:pPr>
              <a:buNone/>
            </a:pPr>
            <a:r>
              <a:rPr lang="ru-RU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3.Находим первую цифру частного.</a:t>
            </a:r>
          </a:p>
          <a:p>
            <a:pPr>
              <a:buNone/>
            </a:pPr>
            <a:r>
              <a:rPr lang="ru-RU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4. Образуем второе не полное делимое .</a:t>
            </a:r>
          </a:p>
          <a:p>
            <a:pPr>
              <a:buNone/>
            </a:pPr>
            <a:r>
              <a:rPr lang="ru-RU" dirty="0" smtClean="0">
                <a:solidFill>
                  <a:srgbClr val="CC6600"/>
                </a:solidFill>
                <a:latin typeface="Times New Roman" pitchFamily="18" charset="0"/>
                <a:cs typeface="Times New Roman" pitchFamily="18" charset="0"/>
              </a:rPr>
              <a:t>5. Находим вторую цифру частного.</a:t>
            </a:r>
          </a:p>
          <a:p>
            <a:pPr>
              <a:buNone/>
            </a:pPr>
            <a:r>
              <a:rPr lang="ru-RU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6. Образуем третье неполное делимое.</a:t>
            </a:r>
          </a:p>
          <a:p>
            <a:pPr>
              <a:buNone/>
            </a:pPr>
            <a:r>
              <a:rPr lang="ru-RU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7. Находим третью цифру частного.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Домашнее задание:</a:t>
            </a:r>
          </a:p>
          <a:p>
            <a:pPr algn="ctr">
              <a:buNone/>
            </a:pPr>
            <a:r>
              <a:rPr lang="ru-RU" sz="40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ru-RU" sz="40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282</a:t>
            </a:r>
            <a:r>
              <a:rPr lang="ru-RU" sz="40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№ 283</a:t>
            </a:r>
            <a:r>
              <a:rPr lang="ru-RU" sz="40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ru-RU" sz="4000" b="1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3" name="Picture 3" descr="C:\Users\User\Desktop\эмблем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2420888"/>
            <a:ext cx="6720747" cy="3528392"/>
          </a:xfrm>
          <a:prstGeom prst="rect">
            <a:avLst/>
          </a:prstGeom>
          <a:noFill/>
          <a:ln w="19050">
            <a:solidFill>
              <a:srgbClr val="0033CC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 descr="C:\Users\User\Desktop\slide-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548679"/>
            <a:ext cx="7632848" cy="57230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976664"/>
          </a:xfrm>
        </p:spPr>
        <p:txBody>
          <a:bodyPr/>
          <a:lstStyle/>
          <a:p>
            <a:pPr algn="ctr">
              <a:buNone/>
            </a:pP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Повторение</a:t>
            </a:r>
          </a:p>
          <a:p>
            <a:pPr algn="ctr">
              <a:buNone/>
            </a:pPr>
            <a:endParaRPr lang="ru-RU" sz="10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425+25): 9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                  91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(1268+32):13      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        149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182*2:4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                       63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496:4+25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                     789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795-36:6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                      50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23+6*20:3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                   100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1656:207+8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                  16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976664"/>
          </a:xfrm>
        </p:spPr>
        <p:txBody>
          <a:bodyPr/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(425+25): 9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                  91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(1268+32):13      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        149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182*2:4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                       63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496:4+25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                     789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795-36:6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                      50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23+6*20:3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                   100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1656:207+8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                  16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3419872" y="836712"/>
            <a:ext cx="1656184" cy="25202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976664"/>
          </a:xfrm>
        </p:spPr>
        <p:txBody>
          <a:bodyPr/>
          <a:lstStyle/>
          <a:p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                                    91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(1268+32):13      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        149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182*2:4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                       63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496:4+25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                     789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795-36:6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23+6*20:3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                   100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1656:207+8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                  16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cxnSp>
        <p:nvCxnSpPr>
          <p:cNvPr id="10" name="Прямая со стрелкой 9"/>
          <p:cNvCxnSpPr/>
          <p:nvPr/>
        </p:nvCxnSpPr>
        <p:spPr>
          <a:xfrm>
            <a:off x="3491880" y="1628800"/>
            <a:ext cx="1584176" cy="23042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976664"/>
          </a:xfrm>
        </p:spPr>
        <p:txBody>
          <a:bodyPr/>
          <a:lstStyle/>
          <a:p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                                    91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                                    149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182*2:4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                       63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496:4+25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                     789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795-36:6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23+6*20:3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1656:207+8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                  16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cxnSp>
        <p:nvCxnSpPr>
          <p:cNvPr id="14" name="Прямая со стрелкой 13"/>
          <p:cNvCxnSpPr/>
          <p:nvPr/>
        </p:nvCxnSpPr>
        <p:spPr>
          <a:xfrm flipV="1">
            <a:off x="2771800" y="908720"/>
            <a:ext cx="2232248" cy="11521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976664"/>
          </a:xfrm>
        </p:spPr>
        <p:txBody>
          <a:bodyPr/>
          <a:lstStyle/>
          <a:p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                                   149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                                    63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496:4+25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                     789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795-36:6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23+6*20:3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1656:207+8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                  16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cxnSp>
        <p:nvCxnSpPr>
          <p:cNvPr id="16" name="Прямая со стрелкой 15"/>
          <p:cNvCxnSpPr/>
          <p:nvPr/>
        </p:nvCxnSpPr>
        <p:spPr>
          <a:xfrm flipV="1">
            <a:off x="2771800" y="1484784"/>
            <a:ext cx="2232248" cy="12961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976664"/>
          </a:xfrm>
        </p:spPr>
        <p:txBody>
          <a:bodyPr/>
          <a:lstStyle/>
          <a:p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                                    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                                    63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                                    789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795-36:6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23+6*20:3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1656:207+8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                  16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cxnSp>
        <p:nvCxnSpPr>
          <p:cNvPr id="18" name="Прямая со стрелкой 17"/>
          <p:cNvCxnSpPr/>
          <p:nvPr/>
        </p:nvCxnSpPr>
        <p:spPr>
          <a:xfrm flipV="1">
            <a:off x="2771800" y="2708920"/>
            <a:ext cx="2232248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976664"/>
          </a:xfrm>
        </p:spPr>
        <p:txBody>
          <a:bodyPr/>
          <a:lstStyle/>
          <a:p>
            <a:endParaRPr lang="en-US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                                       63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23+6*20:3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1656:207+8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                  16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cxnSp>
        <p:nvCxnSpPr>
          <p:cNvPr id="20" name="Прямая со стрелкой 19"/>
          <p:cNvCxnSpPr/>
          <p:nvPr/>
        </p:nvCxnSpPr>
        <p:spPr>
          <a:xfrm flipV="1">
            <a:off x="3059832" y="2204864"/>
            <a:ext cx="1944216" cy="172819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976664"/>
          </a:xfrm>
        </p:spPr>
        <p:txBody>
          <a:bodyPr/>
          <a:lstStyle/>
          <a:p>
            <a:endParaRPr lang="en-US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                                       63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23+6*20:3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1656:207+8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                  16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cxnSp>
        <p:nvCxnSpPr>
          <p:cNvPr id="20" name="Прямая со стрелкой 19"/>
          <p:cNvCxnSpPr/>
          <p:nvPr/>
        </p:nvCxnSpPr>
        <p:spPr>
          <a:xfrm flipV="1">
            <a:off x="3059832" y="2204864"/>
            <a:ext cx="1944216" cy="172819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3203848" y="4725144"/>
            <a:ext cx="187220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</TotalTime>
  <Words>295</Words>
  <Application>Microsoft Office PowerPoint</Application>
  <PresentationFormat>Экран (4:3)</PresentationFormat>
  <Paragraphs>108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Алгоритм письменного деления: </vt:lpstr>
      <vt:lpstr>Слайд 11</vt:lpstr>
      <vt:lpstr>Слайд 12</vt:lpstr>
      <vt:lpstr>Слайд 13</vt:lpstr>
      <vt:lpstr>Слайд 14</vt:lpstr>
      <vt:lpstr>Слайд 15</vt:lpstr>
      <vt:lpstr>Алгоритм письменного деления: 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Acer</dc:creator>
  <cp:lastModifiedBy>User</cp:lastModifiedBy>
  <cp:revision>20</cp:revision>
  <dcterms:created xsi:type="dcterms:W3CDTF">2019-04-22T13:55:15Z</dcterms:created>
  <dcterms:modified xsi:type="dcterms:W3CDTF">2022-05-02T05:24:28Z</dcterms:modified>
</cp:coreProperties>
</file>