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12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334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709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9365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06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8274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159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702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307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673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831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65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55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335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19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70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941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3EB9E43-BB37-4433-9573-019596A0DD1B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E24B100-B458-4C17-B343-4EBFB72517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652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27" r:id="rId1"/>
    <p:sldLayoutId id="2147484428" r:id="rId2"/>
    <p:sldLayoutId id="2147484429" r:id="rId3"/>
    <p:sldLayoutId id="2147484430" r:id="rId4"/>
    <p:sldLayoutId id="2147484431" r:id="rId5"/>
    <p:sldLayoutId id="2147484432" r:id="rId6"/>
    <p:sldLayoutId id="2147484433" r:id="rId7"/>
    <p:sldLayoutId id="2147484434" r:id="rId8"/>
    <p:sldLayoutId id="2147484435" r:id="rId9"/>
    <p:sldLayoutId id="2147484436" r:id="rId10"/>
    <p:sldLayoutId id="2147484437" r:id="rId11"/>
    <p:sldLayoutId id="2147484438" r:id="rId12"/>
    <p:sldLayoutId id="2147484439" r:id="rId13"/>
    <p:sldLayoutId id="2147484440" r:id="rId14"/>
    <p:sldLayoutId id="2147484441" r:id="rId15"/>
    <p:sldLayoutId id="2147484442" r:id="rId16"/>
    <p:sldLayoutId id="2147484443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3963" y="415637"/>
            <a:ext cx="6433849" cy="222814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педагогов и родителей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22617" y="2826327"/>
            <a:ext cx="6483927" cy="369916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«Использование квест – технологии в профориентационной работе с дошкольниками»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Черкасова Наталья Ивановна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95" y="494357"/>
            <a:ext cx="3403822" cy="603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82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782" y="720436"/>
            <a:ext cx="9966758" cy="5306291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ВНИМАНИЕ!!!!!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16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703" y="427950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квест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1551709"/>
            <a:ext cx="10751127" cy="5112327"/>
          </a:xfrm>
        </p:spPr>
        <p:txBody>
          <a:bodyPr>
            <a:normAutofit/>
          </a:bodyPr>
          <a:lstStyle/>
          <a:p>
            <a:pPr algn="just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интерактивная игра с сюжетной линией, которая заключается в решении различных головоломок и логических заданий. Долгое время популярным развлечением молодежи были онлайн-</a:t>
            </a:r>
            <a:r>
              <a:rPr lang="ru-RU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сейчас все больший интерес вызывают так называемые живые </a:t>
            </a:r>
            <a:r>
              <a:rPr lang="ru-RU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реальности.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854824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157" y="400241"/>
            <a:ext cx="10385570" cy="106834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 – Технология в детском саду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157" y="1468582"/>
            <a:ext cx="10690370" cy="512618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квест – это уже широко известная форма работы с дошкольниками, родителями и педагогами. С помощью которого дети в непринуждённой обстановке получают новые знания, закрепляют уже полученные, а также испытывают разный спектр эмоций, способствует развитию коммуникации, что важно в наш век высоких технологий.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Квест – технология стала популярна среди детского коллектива своей атмосферой, таинственностью, уход от традиционной формы взаимодействия.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451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139" y="303259"/>
            <a:ext cx="10371716" cy="81895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Организация!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927" y="1122218"/>
            <a:ext cx="11319164" cy="5611091"/>
          </a:xfrm>
        </p:spPr>
        <p:txBody>
          <a:bodyPr>
            <a:normAutofit fontScale="85000" lnSpcReduction="20000"/>
          </a:bodyPr>
          <a:lstStyle/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 должен быть 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понятным, детальным, продуманным до мелочей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Самое главное и, наверное, самое трудное, это заинтересовать участников.  </a:t>
            </a:r>
            <a:endParaRPr lang="ru-RU" sz="2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финише должен быть приз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игры и задания должны быть не только безопасными, но и комфортными ( ни при каких обстоятельствах нельзя каким-либо образом унижать достоинство ребенка);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поставленные перед детьми, должны соответствовать возрасту участников и их индивидуальным особенностям;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должны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четко представлять цель игры, к которой они стремятся (например, найти ключ и расшифровать слово или спасти доброго персонажа от злого);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содержание сценария требуется внедрить разные виды деятельности, так как выполнять однообразные задания дети указанного возраста, согласно психолого-возрастным особенностям, не могут;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необходимо продумать таким образом, чтобы они были последовательными, логически взаимосвязанными;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должна быть эмоционально окрашена с помощью декораций, музыкального сопровождения, костюмов, инвентаря. Следует так же продумать временные интервалы, во время которых дети смогут выполнить задание, но при этом не потеряют к нему интерес.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педагога в игре — направлять детей, «наталкивать» на правильное решение, но окончательные выводы дети должны делать самостоятельно.</a:t>
            </a:r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729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27" y="233987"/>
            <a:ext cx="11582399" cy="79125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дошкольников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09" y="1025237"/>
            <a:ext cx="11055927" cy="5514107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ребенок осознанно сделал выбор во взрослой жизни, его надо познакомить с максимальным количеством профессий, начиная с ближнего окружения, с профессий родителей и людей хорошо знакомых, чей труд дети наблюдают изо дня в день. В основном эта деятельность должна носить информационный характер, а также включать совместное обсуждение мечты и опыта ребенка, приобретенного им в каких-то видах трудовой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41935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8902" y="166255"/>
            <a:ext cx="10579534" cy="65809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данного материала является повышение представлений о профессиональной деятельности человека детей дошкольного возраста.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адачи: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Формировать первичные представления о труде взрослых, его роли в обществе и жизни каждого человека, через игровую деятельность.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Закрепление представлений о трудовых действиях, совершаемых взрослыми, о результатах труда, об оборудовании, через различные формы работы и виды деятельности.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Развивать коммуникативные способности, обогащать словарный запас детей в процессе общения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Способствовать формированию положительного отношения и уважения к труду, к людям разных профессий.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Повысить уровень компетентности родителей по ознакомлению детей дошкольного возраста по профориентации и создать условия для взаимного сотрудничества родителей и ДОУ.</a:t>
            </a:r>
          </a:p>
        </p:txBody>
      </p:sp>
    </p:spTree>
    <p:extLst>
      <p:ext uri="{BB962C8B-B14F-4D97-AF65-F5344CB8AC3E}">
        <p14:creationId xmlns:p14="http://schemas.microsoft.com/office/powerpoint/2010/main" val="651794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55" y="524932"/>
            <a:ext cx="11042072" cy="72197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Предшествующая работа с детьми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236" y="1108364"/>
            <a:ext cx="10931237" cy="5583381"/>
          </a:xfrm>
        </p:spPr>
        <p:txBody>
          <a:bodyPr>
            <a:normAutofit lnSpcReduction="10000"/>
          </a:bodyPr>
          <a:lstStyle/>
          <a:p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о профессиях, рассматривание иллюстраций, чтение произведений, обыгрывание ситуаций, загадывание загадок, решение </a:t>
            </a:r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кроссворда 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«Профессий», дидактические игры.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94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945" y="62345"/>
            <a:ext cx="11443855" cy="7412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Квест - маршрут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28" y="803564"/>
            <a:ext cx="11194472" cy="5791199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(станция) «Салон красоты»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«Больница»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«Художественная мастерская»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«Конструкторское бюро»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«Пост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ГиБДД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«Пожарная часть»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«Театр»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(станция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 Магазин»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551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746" y="192424"/>
            <a:ext cx="11194472" cy="7496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302" y="942111"/>
            <a:ext cx="10510261" cy="573578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имеют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трудовой деятельности человека,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взаимосвязи между компонентами трудовой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Умеют отражать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игровой и продуктивной деятельности свои впечатления, знания с помощью квест – маршрутов.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самостоятельно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и обыгрывать роли в сюжетно – ролевых играх.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познавательные, коммуникативные, творческие способности.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осознавать важность, необходимость и независимость каждой профессии. 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бережного отношения к труду взрослых и его результатам.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767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146</TotalTime>
  <Words>509</Words>
  <Application>Microsoft Office PowerPoint</Application>
  <PresentationFormat>Широкоэкранный</PresentationFormat>
  <Paragraphs>46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Century Gothic</vt:lpstr>
      <vt:lpstr>Times New Roman</vt:lpstr>
      <vt:lpstr>Wingdings</vt:lpstr>
      <vt:lpstr>Wingdings 3</vt:lpstr>
      <vt:lpstr>Сектор</vt:lpstr>
      <vt:lpstr>Консультация для педагогов и родителей</vt:lpstr>
      <vt:lpstr>Что же такое квест?</vt:lpstr>
      <vt:lpstr>Квест – Технология в детском саду</vt:lpstr>
      <vt:lpstr>Организация!</vt:lpstr>
      <vt:lpstr>Профориентация дошкольников</vt:lpstr>
      <vt:lpstr>Презентация PowerPoint</vt:lpstr>
      <vt:lpstr>Предшествующая работа с детьми</vt:lpstr>
      <vt:lpstr>Примерный Квест - маршрут</vt:lpstr>
      <vt:lpstr>Предполагаемый результат</vt:lpstr>
      <vt:lpstr>СПАСИБО ЗА ВНИМАНИЕ!!!!!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педагогов и родителей</dc:title>
  <dc:creator>Пользователь Windows</dc:creator>
  <cp:lastModifiedBy>Пользователь Windows</cp:lastModifiedBy>
  <cp:revision>10</cp:revision>
  <dcterms:created xsi:type="dcterms:W3CDTF">2021-10-27T06:50:45Z</dcterms:created>
  <dcterms:modified xsi:type="dcterms:W3CDTF">2022-05-02T05:43:07Z</dcterms:modified>
</cp:coreProperties>
</file>