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3" r:id="rId3"/>
    <p:sldId id="256" r:id="rId4"/>
    <p:sldId id="257" r:id="rId5"/>
    <p:sldId id="258" r:id="rId6"/>
    <p:sldId id="259" r:id="rId7"/>
    <p:sldId id="264" r:id="rId8"/>
    <p:sldId id="265" r:id="rId9"/>
    <p:sldId id="267" r:id="rId10"/>
    <p:sldId id="272" r:id="rId11"/>
    <p:sldId id="266" r:id="rId12"/>
    <p:sldId id="268" r:id="rId13"/>
    <p:sldId id="269" r:id="rId14"/>
    <p:sldId id="274" r:id="rId15"/>
    <p:sldId id="273" r:id="rId16"/>
    <p:sldId id="275" r:id="rId17"/>
    <p:sldId id="262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C521A25-56AD-4603-B391-2A92CB6F7DB3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6E1DBFC-7B9F-4D8B-A317-AE13156FD2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136904" cy="367240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Сотрудничество </a:t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 и  семьи </a:t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вовлечению школьников </a:t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творческие конкурсы  </a:t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олимпиадное движение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88023" y="5229200"/>
            <a:ext cx="4104457" cy="16288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 СОШ №38</a:t>
            </a:r>
          </a:p>
          <a:p>
            <a:pPr algn="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Полубоярова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29837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Кому надо УЧАСТИЕ В КОНКУРСЕ – родителям, педагогу или ребенку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правильно МОТИВИРОВАТЬ ребенка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даст этот конкурс или олимпиада ребёнку, как это сработает на раскрытие его природного потенциала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93022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Итак, в вопросе участия ребёнка в конкурсах и олимпиадах, необходимо учитывать следующие аспекты: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280920" cy="3816423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Мотивационный этап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прием работы: рассказ педагога из личного опыта по данной теме.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смотивировать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детей на предстоящее мероприятие.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Основная форма работы: консультация с родителями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Цель:смотивировать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родителей на предстоящее мероприятие, показать их роль на этом мероприятии.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661248"/>
            <a:ext cx="7918648" cy="50405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1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Коррекция и контроль достижения результата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Приемы: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1)косвенного напоминания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2)подчеркнутого доверия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создать условия для опробования разных моделей взаимодействия взрослого с ребенком.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 выполнения обязанностей по организации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определить, что получилось хорошо, выявить  положительные и отрицательные моменты, сформулировав её как задачу на следующее мероприятие.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прием-беседа 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сделать родителей единомышленниками в вопросах развития способностей детей.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Формы работы: обсуждения, беседы, собрания, деловая игра, просмотр видеофильмов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5" y="1481138"/>
          <a:ext cx="8291265" cy="2955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7"/>
                <a:gridCol w="1766782"/>
                <a:gridCol w="1766782"/>
                <a:gridCol w="1766782"/>
                <a:gridCol w="1766782"/>
              </a:tblGrid>
              <a:tr h="1526927"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Зимние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Интеллектуальные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Игры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медвежонок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Кенгуру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Олимпиады 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УЧИ.РУ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634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 класс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634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 класс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634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 класс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Таблица  участия в олимпиадном движении учащихся 3 В класса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611606"/>
            <a:ext cx="7918648" cy="26977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7353" t="53766" r="24460" b="20641"/>
          <a:stretch>
            <a:fillRect/>
          </a:stretch>
        </p:blipFill>
        <p:spPr bwMode="auto">
          <a:xfrm>
            <a:off x="755576" y="908720"/>
            <a:ext cx="76439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едс\IMG_20200903_125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2623">
            <a:off x="240858" y="339253"/>
            <a:ext cx="4264385" cy="319828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2723">
            <a:off x="5264484" y="412412"/>
            <a:ext cx="3595998" cy="2696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педс\IMG-20200629-WA0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05064"/>
            <a:ext cx="20882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педс\Screenshot_20200520_200401_com.vkontakte.androi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609975"/>
            <a:ext cx="1499088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педс\IMG-20200903-WA000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71656" flipH="1">
            <a:off x="4743080" y="3840253"/>
            <a:ext cx="1387465" cy="190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педс\IMG_20200903_12431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56298">
            <a:off x="611560" y="4293096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2132856"/>
            <a:ext cx="8291264" cy="3874435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организации и (или) поддержки деятельности учащегося (+ его родителя)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Накопление учителем банка заданий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интернет-ресурсов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Желание и готовность работать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 индивидуальных особенностей школьника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условий для свободной и самостоятельной работы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пребывает в позиции – Помощника, Наставника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78621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ЗАКЛЮЧЕНИЕ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Сотрудничество учителя и  семьи по вовлечению школьников в творческие конкурсы  и олимпиадное движение</a:t>
            </a:r>
            <a:endParaRPr lang="ru-RU" sz="28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846640" cy="4392487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Актуальность.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Необходимость и  важность сотрудничества семьи и школы никогда не ставилось под сомнение. Родители являются первыми и основными учителями ребенка. Семья для ребенка – жизненно необходимая среда, во многом определяющая путь развития его личности. Вовлечение родителей в орбиту педагогической деятельности, их заинтересованное участие в воспитательно-образовательном процессе важно не потому, что этого хочет педагог, а потому, что это необходимо для развития их собственного ребенка.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309320"/>
            <a:ext cx="7990656" cy="288031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5040559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Осуществление психологической поддержки и коррекции детско-родительских отношений.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Родителям стали жизненно необходимы психолого-педагогические знания; педагогам – знания по организации более эффективных форм работы с родителями по вовлечению их в образовательный процесс, то есть мотивирование на получение этих знаний.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Проблема заключается в том, чтобы каждый из педагогов определил для себя: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Работа с родителями – это одна из граней педагогического мастерства или тяжкая должностная обязанность?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Педагоги и классные руководители с полной ответственностью подходят к этому вопросу, так как работают со школьниками и их родителями. 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525344"/>
            <a:ext cx="8134672" cy="14401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Прежде чем решить проблему ребенка, надо решить проблему взрослого, а она состоит в том, что родители, порой, не компетентны в вопросах воспитания и психологии, не знают возрастных особенностей детей и подростков, или не серьезно относятся ко всему тому, что происходит с их детьми. Это мешает им выбрать единственно правильную линию поведения.</a:t>
            </a:r>
          </a:p>
        </p:txBody>
      </p:sp>
      <p:pic>
        <p:nvPicPr>
          <p:cNvPr id="4098" name="Picture 2" descr="https://stihi.ru/pics/2020/01/07/9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654152"/>
            <a:ext cx="3203848" cy="3203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Сегодня выделяют примерно три группы родителей: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Первая группа: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родители – помощники в воспитательной работе с детьми.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Они добросовестны, активны,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заинтересованны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готовы в любую минуту прийти на помощь.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Вторая группа: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родители – потенциальные помощники в воспитании детей. Они будут помогать, если будут знать, что и как надо делать.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Третья группа: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родители не понимают или не хотят понимать требований школы в учебно-воспитательной работе. Они отрицательно относятся к школе, к учителям, проявляя это реже – открыто, чаще - скрыто.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Достичь успеха в работе с родителями нелегко, особенно с родителями третьей группы. Попытки приобщить родителей к коллективным делам не сразу дают положительные результаты.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Решающее значение при этом приобретает качество взаимодействия, которое строится на: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уважении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ребёнке Человека;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убежденности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том, что все дети талантливы;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создании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ситуации успеха на каждом занятии;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вере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силы ребёнка и собственные тоже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212976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Каждый педагог, классный руководитель мечтает видеть в родителе ребенка своего единомышленника.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37849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1)выявить степень выраженности у ребенка различных видов одаренности и определить, какой вид у него преобладает в настоящее время;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2)развивать творческие способности, самооценку учащихся;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3)создать ситуацию успеха для каждого ребенка;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 создать условия для активного взаимодействия взрослых и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5)содействовать повышению педагогической культуры родителей через организацию форм сотрудничества в триаде «учитель – ученик - родитель» во внеурочной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воспитывать в детях чувство уважения к взрослым, самостоятельность и ответственность.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2617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учителя: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создание условий для творческого развития младших школьников через взаимодействие и сотрудничество классного руководителя с родителями.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1)реализация творческого потенциала каждого ребёнка;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2)формирование социально- активной жизненной позиции учащихся через участие в делах класса, школы, города;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3)повышение активности участия родителей в управлении жизнедеятельностью класса, школы;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4)овладение коммуникативными навыками, бесконфликтным стилем поведения всеми участниками образовательного процесса;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5)положительная динамика личностного роста учащихся.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Ожидаемый результат: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4306483"/>
          </a:xfrm>
        </p:spPr>
        <p:txBody>
          <a:bodyPr>
            <a:normAutofit fontScale="62500" lnSpcReduction="20000"/>
          </a:bodyPr>
          <a:lstStyle/>
          <a:p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1)принцип комплексного подхода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 когда работа с детьми строится на согласованности действий классного руководителя, родителей, педагога-психолога, педагога-организатора, школьного библиотекаря, учителя музыки, учителя ИЗО, учителя физкультуры;</a:t>
            </a:r>
          </a:p>
          <a:p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2)принцип </a:t>
            </a:r>
            <a:r>
              <a:rPr lang="ru-RU" sz="3400" u="sng" dirty="0" err="1" smtClean="0">
                <a:latin typeface="Times New Roman" pitchFamily="18" charset="0"/>
                <a:cs typeface="Times New Roman" pitchFamily="18" charset="0"/>
              </a:rPr>
              <a:t>гуманизации</a:t>
            </a:r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воспитания обеспечивает приоритет общечеловеческих ценностей, право личности на свободное всестороннее развитие в условиях равенства и справедливости;</a:t>
            </a:r>
          </a:p>
          <a:p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3)принцип целостности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воспитывающей среды, взаимодействия природных, социальных и культурных процессов, традиций в семье, школе, городе, стране;</a:t>
            </a:r>
          </a:p>
          <a:p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4)принцип сотрудничества детей и взрослых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 основанный на единстве целей жизни детей и воспитательных целей педагога и родителей;</a:t>
            </a:r>
          </a:p>
          <a:p>
            <a:r>
              <a:rPr lang="ru-RU" sz="3400" u="sng" dirty="0" smtClean="0">
                <a:latin typeface="Times New Roman" pitchFamily="18" charset="0"/>
                <a:cs typeface="Times New Roman" pitchFamily="18" charset="0"/>
              </a:rPr>
              <a:t>5)принцип управляемости и целенаправленности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Принципы взаимодействия с родителями по развитию творческих способностей учащихся во внеурочной деятельности: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468</TotalTime>
  <Words>479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Сотрудничество  учителя и  семьи  по вовлечению школьников  в творческие конкурсы   и олимпиадное движение</vt:lpstr>
      <vt:lpstr>Актуальность.  Необходимость и  важность сотрудничества семьи и школы никогда не ставилось под сомнение. Родители являются первыми и основными учителями ребенка. Семья для ребенка – жизненно необходимая среда, во многом определяющая путь развития его личности. Вовлечение родителей в орбиту педагогической деятельности, их заинтересованное участие в воспитательно-образовательном процессе важно не потому, что этого хочет педагог, а потому, что это необходимо для развития их собственного ребенка.</vt:lpstr>
      <vt:lpstr>Осуществление психологической поддержки и коррекции детско-родительских отношений. Родителям стали жизненно необходимы психолого-педагогические знания; педагогам – знания по организации более эффективных форм работы с родителями по вовлечению их в образовательный процесс, то есть мотивирование на получение этих знаний. Проблема заключается в том, чтобы каждый из педагогов определил для себя: - Работа с родителями – это одна из граней педагогического мастерства или тяжкая должностная обязанность? Педагоги и классные руководители с полной ответственностью подходят к этому вопросу, так как работают со школьниками и их родителями. </vt:lpstr>
      <vt:lpstr>Слайд 4</vt:lpstr>
      <vt:lpstr>Слайд 5</vt:lpstr>
      <vt:lpstr>Слайд 6</vt:lpstr>
      <vt:lpstr>   Цель учителя: создание условий для творческого развития младших школьников через взаимодействие и сотрудничество классного руководителя с родителями.   </vt:lpstr>
      <vt:lpstr>Ожидаемый результат:</vt:lpstr>
      <vt:lpstr>Принципы взаимодействия с родителями по развитию творческих способностей учащихся во внеурочной деятельности:</vt:lpstr>
      <vt:lpstr>Итак, в вопросе участия ребёнка в конкурсах и олимпиадах, необходимо учитывать следующие аспекты:</vt:lpstr>
      <vt:lpstr>Мотивационный этап Основной прием работы: рассказ педагога из личного опыта по данной теме. Цель: смотивировать детей на предстоящее мероприятие. Основная форма работы: консультация с родителями Цель:смотивировать родителей на предстоящее мероприятие, показать их роль на этом мероприятии.</vt:lpstr>
      <vt:lpstr>Слайд 12</vt:lpstr>
      <vt:lpstr>Слайд 13</vt:lpstr>
      <vt:lpstr>Таблица  участия в олимпиадном движении учащихся 3 В класса</vt:lpstr>
      <vt:lpstr>Слайд 15</vt:lpstr>
      <vt:lpstr>Слайд 16</vt:lpstr>
      <vt:lpstr>ЗАКЛЮЧЕНИЕ Сотрудничество учителя и  семьи по вовлечению школьников в творческие конкурсы  и олимпиадное движение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49</cp:revision>
  <dcterms:created xsi:type="dcterms:W3CDTF">2021-01-05T07:25:24Z</dcterms:created>
  <dcterms:modified xsi:type="dcterms:W3CDTF">2022-05-02T05:36:59Z</dcterms:modified>
</cp:coreProperties>
</file>