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D4DE-9089-4817-BF6F-A49C41A473C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2F34-0250-4FE8-8BC9-962E21072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106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D4DE-9089-4817-BF6F-A49C41A473C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2F34-0250-4FE8-8BC9-962E21072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642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D4DE-9089-4817-BF6F-A49C41A473C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2F34-0250-4FE8-8BC9-962E2107260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94072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D4DE-9089-4817-BF6F-A49C41A473C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2F34-0250-4FE8-8BC9-962E21072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0451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D4DE-9089-4817-BF6F-A49C41A473C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2F34-0250-4FE8-8BC9-962E2107260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82492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D4DE-9089-4817-BF6F-A49C41A473C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2F34-0250-4FE8-8BC9-962E21072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8744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D4DE-9089-4817-BF6F-A49C41A473C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2F34-0250-4FE8-8BC9-962E21072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031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D4DE-9089-4817-BF6F-A49C41A473C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2F34-0250-4FE8-8BC9-962E21072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407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D4DE-9089-4817-BF6F-A49C41A473C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2F34-0250-4FE8-8BC9-962E21072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554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D4DE-9089-4817-BF6F-A49C41A473C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2F34-0250-4FE8-8BC9-962E21072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964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D4DE-9089-4817-BF6F-A49C41A473C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2F34-0250-4FE8-8BC9-962E21072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838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D4DE-9089-4817-BF6F-A49C41A473C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2F34-0250-4FE8-8BC9-962E21072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796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D4DE-9089-4817-BF6F-A49C41A473C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2F34-0250-4FE8-8BC9-962E21072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07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D4DE-9089-4817-BF6F-A49C41A473C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2F34-0250-4FE8-8BC9-962E21072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37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D4DE-9089-4817-BF6F-A49C41A473C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2F34-0250-4FE8-8BC9-962E21072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155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2F34-0250-4FE8-8BC9-962E21072607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D4DE-9089-4817-BF6F-A49C41A473C3}" type="datetimeFigureOut">
              <a:rPr lang="ru-RU" smtClean="0"/>
              <a:t>02.05.2022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681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3D4DE-9089-4817-BF6F-A49C41A473C3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F992F34-0250-4FE8-8BC9-962E21072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851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500548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Доклад на педсовете на тему: «Совершенствование работы по сохранению и укреплению здоровья детей через становление ценностей здорового образа жизни, овладение его элементарными нормами и правилами (в питании, в двигательном режиме,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закаливании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, при формировании полезных привычек и т.д.)»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5418160"/>
            <a:ext cx="9144000" cy="982639"/>
          </a:xfrm>
        </p:spPr>
        <p:txBody>
          <a:bodyPr/>
          <a:lstStyle/>
          <a:p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mtClean="0">
                <a:solidFill>
                  <a:schemeClr val="tx2">
                    <a:lumMod val="50000"/>
                  </a:schemeClr>
                </a:solidFill>
              </a:rPr>
              <a:t>Воспитатель:О.В.Маричева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393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Методы </a:t>
            </a:r>
            <a:r>
              <a:rPr lang="ru-RU" b="1" dirty="0" err="1">
                <a:solidFill>
                  <a:srgbClr val="0070C0"/>
                </a:solidFill>
              </a:rPr>
              <a:t>здоровьесберегающих</a:t>
            </a:r>
            <a:r>
              <a:rPr lang="ru-RU" b="1" dirty="0">
                <a:solidFill>
                  <a:srgbClr val="0070C0"/>
                </a:solidFill>
              </a:rPr>
              <a:t> технологий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 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Все виды гимнастики: пальчиковая, зрительная, дыхательная, артикуляционная, пробуждения.</a:t>
            </a:r>
          </a:p>
          <a:p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  Динамические паузы, физкультминутки, подвижные и спортивные игры.</a:t>
            </a:r>
          </a:p>
          <a:p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  Закаливание, самомассаж, релаксация.</a:t>
            </a:r>
          </a:p>
          <a:p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 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Сказкотерапия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933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Гимнастика после сна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16" y="1374646"/>
            <a:ext cx="4767618" cy="357571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17" t="29740"/>
          <a:stretch/>
        </p:blipFill>
        <p:spPr>
          <a:xfrm>
            <a:off x="6000262" y="3042721"/>
            <a:ext cx="4849708" cy="3815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860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Проект «Маленькие чистюли»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Picture 2" descr="D:\консультация кгн\кгн\IMG-37f1004bf693ae2c07c2256ab6e9c496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1530" y="241753"/>
            <a:ext cx="3985109" cy="2988832"/>
          </a:xfrm>
          <a:prstGeom prst="rect">
            <a:avLst/>
          </a:prstGeom>
          <a:noFill/>
        </p:spPr>
      </p:pic>
      <p:pic>
        <p:nvPicPr>
          <p:cNvPr id="5" name="Picture 2" descr="D:\консультация кгн\кгн111111111\IMG-428e2b7e555aa3ad5988933688d66a37-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52" r="496" b="23420"/>
          <a:stretch/>
        </p:blipFill>
        <p:spPr bwMode="auto">
          <a:xfrm>
            <a:off x="571622" y="1270000"/>
            <a:ext cx="3420248" cy="2668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\Desktop\фотки кгн\20220324_11460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0" r="12293" b="12510"/>
          <a:stretch/>
        </p:blipFill>
        <p:spPr bwMode="auto">
          <a:xfrm>
            <a:off x="4461614" y="2311509"/>
            <a:ext cx="3208464" cy="3645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D:\консультация кгн\кгн111111111\IMG-20220402-WA00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043" y="3700911"/>
            <a:ext cx="3549308" cy="2652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консультация кгн\кгн\IMG-5a56b9fb1caf58d00aefa77f119aa934-V.jpg"/>
          <p:cNvPicPr>
            <a:picLocks noChangeAspect="1" noChangeArrowheads="1"/>
          </p:cNvPicPr>
          <p:nvPr/>
        </p:nvPicPr>
        <p:blipFill rotWithShape="1">
          <a:blip r:embed="rId6" cstate="print"/>
          <a:srcRect l="16038" t="13379" r="4702" b="4216"/>
          <a:stretch/>
        </p:blipFill>
        <p:spPr bwMode="auto">
          <a:xfrm>
            <a:off x="571622" y="3998023"/>
            <a:ext cx="3420248" cy="26669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01138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Проект «Лук-здоровью друг!»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8" t="30" r="14600" b="1156"/>
          <a:stretch/>
        </p:blipFill>
        <p:spPr>
          <a:xfrm rot="10800000">
            <a:off x="7680957" y="350362"/>
            <a:ext cx="3794761" cy="23472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2" y="1524000"/>
            <a:ext cx="3208020" cy="24060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839" y="1523999"/>
            <a:ext cx="3179473" cy="42392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934" y="2956876"/>
            <a:ext cx="2640806" cy="35210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96242" y="4118056"/>
            <a:ext cx="3238782" cy="243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776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7" b="22944"/>
          <a:stretch/>
        </p:blipFill>
        <p:spPr>
          <a:xfrm rot="10800000">
            <a:off x="3742503" y="4012441"/>
            <a:ext cx="3545401" cy="2343481"/>
          </a:xfrm>
        </p:spPr>
      </p:pic>
    </p:spTree>
    <p:extLst>
      <p:ext uri="{BB962C8B-B14F-4D97-AF65-F5344CB8AC3E}">
        <p14:creationId xmlns:p14="http://schemas.microsoft.com/office/powerpoint/2010/main" val="825744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Картотеки по формированию ЗОЖ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AutoShape 2" descr="https://school111ufa.ru/images/medium-img/orvi-1.jpg"/>
          <p:cNvSpPr>
            <a:spLocks noGrp="1" noChangeAspect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249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Работа с родителями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24" y="1270000"/>
            <a:ext cx="2784789" cy="394027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535" y="4331742"/>
            <a:ext cx="3478128" cy="24564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8" t="925" r="14943"/>
          <a:stretch/>
        </p:blipFill>
        <p:spPr>
          <a:xfrm>
            <a:off x="8909202" y="518547"/>
            <a:ext cx="2673585" cy="37728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211" y="518548"/>
            <a:ext cx="2631388" cy="3722142"/>
          </a:xfrm>
          <a:prstGeom prst="rect">
            <a:avLst/>
          </a:prstGeom>
        </p:spPr>
      </p:pic>
      <p:pic>
        <p:nvPicPr>
          <p:cNvPr id="2050" name="Picture 2" descr="https://vsedlydetok.ru/wp-content/uploads/5/e/9/5e909abaeb039a807a26856188900b0f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823" y="3240135"/>
            <a:ext cx="2308785" cy="326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498715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60</TotalTime>
  <Words>104</Words>
  <Application>Microsoft Office PowerPoint</Application>
  <PresentationFormat>Широкоэкранный</PresentationFormat>
  <Paragraphs>13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Trebuchet MS</vt:lpstr>
      <vt:lpstr>Wingdings 3</vt:lpstr>
      <vt:lpstr>Грань</vt:lpstr>
      <vt:lpstr>Доклад на педсовете на тему: «Совершенствование работы по сохранению и укреплению здоровья детей через становление ценностей здорового образа жизни, овладение его элементарными нормами и правилами (в питании, в двигательном режиме, закаливании, при формировании полезных привычек и т.д.)» </vt:lpstr>
      <vt:lpstr>Методы здоровьесберегающих технологий </vt:lpstr>
      <vt:lpstr>Гимнастика после сна</vt:lpstr>
      <vt:lpstr>Проект «Маленькие чистюли»</vt:lpstr>
      <vt:lpstr>Проект «Лук-здоровью друг!»</vt:lpstr>
      <vt:lpstr>Презентация PowerPoint</vt:lpstr>
      <vt:lpstr>Картотеки по формированию ЗОЖ</vt:lpstr>
      <vt:lpstr>Работа с родителями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на педсовете на тему: «Совершенствование работы по сохранению и укреплению здоровья детей через становление ценностей здорового образа жизни, овладение его элементарными нормами и правилами (в питании, в двигательном режиме, закаливании, при формировании полезных привычек и т.д.)» </dc:title>
  <dc:creator>Пользователь Windows</dc:creator>
  <cp:lastModifiedBy>Пользователь Windows</cp:lastModifiedBy>
  <cp:revision>8</cp:revision>
  <dcterms:created xsi:type="dcterms:W3CDTF">2022-04-22T01:19:11Z</dcterms:created>
  <dcterms:modified xsi:type="dcterms:W3CDTF">2022-05-02T05:36:09Z</dcterms:modified>
</cp:coreProperties>
</file>