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68" r:id="rId10"/>
    <p:sldMasterId id="2147483780" r:id="rId11"/>
    <p:sldMasterId id="2147483804" r:id="rId12"/>
  </p:sldMasterIdLst>
  <p:sldIdLst>
    <p:sldId id="256" r:id="rId13"/>
    <p:sldId id="314" r:id="rId14"/>
    <p:sldId id="311" r:id="rId15"/>
    <p:sldId id="309" r:id="rId16"/>
    <p:sldId id="310" r:id="rId17"/>
    <p:sldId id="312" r:id="rId18"/>
    <p:sldId id="313" r:id="rId19"/>
    <p:sldId id="276" r:id="rId20"/>
    <p:sldId id="278" r:id="rId21"/>
    <p:sldId id="281" r:id="rId22"/>
    <p:sldId id="280" r:id="rId23"/>
    <p:sldId id="266" r:id="rId24"/>
    <p:sldId id="282" r:id="rId25"/>
    <p:sldId id="264" r:id="rId26"/>
    <p:sldId id="283" r:id="rId27"/>
    <p:sldId id="301" r:id="rId28"/>
    <p:sldId id="284" r:id="rId29"/>
    <p:sldId id="286" r:id="rId30"/>
    <p:sldId id="285" r:id="rId31"/>
    <p:sldId id="287" r:id="rId32"/>
    <p:sldId id="288" r:id="rId33"/>
    <p:sldId id="289" r:id="rId34"/>
    <p:sldId id="290" r:id="rId35"/>
    <p:sldId id="292" r:id="rId36"/>
    <p:sldId id="293" r:id="rId37"/>
    <p:sldId id="304" r:id="rId38"/>
    <p:sldId id="294" r:id="rId39"/>
    <p:sldId id="306" r:id="rId40"/>
    <p:sldId id="296" r:id="rId41"/>
    <p:sldId id="279" r:id="rId42"/>
    <p:sldId id="303" r:id="rId43"/>
    <p:sldId id="308" r:id="rId44"/>
    <p:sldId id="315" r:id="rId45"/>
    <p:sldId id="299" r:id="rId46"/>
    <p:sldId id="300" r:id="rId47"/>
  </p:sldIdLst>
  <p:sldSz cx="18288000" cy="10287000"/>
  <p:notesSz cx="6858000" cy="9144000"/>
  <p:embeddedFontLst>
    <p:embeddedFont>
      <p:font typeface="Georgia" panose="02040502050405020303" pitchFamily="18" charset="0"/>
      <p:regular r:id="rId48"/>
      <p:bold r:id="rId49"/>
      <p:italic r:id="rId50"/>
      <p:boldItalic r:id="rId51"/>
    </p:embeddedFont>
    <p:embeddedFont>
      <p:font typeface="Century Gothic" panose="020B0502020202020204" pitchFamily="34" charset="0"/>
      <p:regular r:id="rId52"/>
      <p:bold r:id="rId53"/>
      <p:italic r:id="rId54"/>
      <p:boldItalic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Garamond" panose="02020404030301010803" pitchFamily="18" charset="0"/>
      <p:regular r:id="rId60"/>
      <p:bold r:id="rId61"/>
      <p:italic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3A"/>
    <a:srgbClr val="E3DED1"/>
    <a:srgbClr val="6FA870"/>
    <a:srgbClr val="003300"/>
    <a:srgbClr val="050708"/>
    <a:srgbClr val="CC6600"/>
    <a:srgbClr val="FF9933"/>
    <a:srgbClr val="AD9D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60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font" Target="fonts/font14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font" Target="fonts/font12.fntdata"/><Relationship Id="rId67" Type="http://schemas.openxmlformats.org/officeDocument/2006/relationships/tableStyles" Target="tableStyle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font" Target="fonts/font7.fntdata"/><Relationship Id="rId62" Type="http://schemas.openxmlformats.org/officeDocument/2006/relationships/font" Target="fonts/font15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28T19:32:04.224" idx="1">
    <p:pos x="11520" y="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28T19:32:04.224" idx="1">
    <p:pos x="11520" y="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28T19:32:04.224" idx="1">
    <p:pos x="11520" y="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6181E4-D6C7-4522-96F0-A57CA5CBD269}" type="doc">
      <dgm:prSet loTypeId="urn:microsoft.com/office/officeart/2005/8/layout/vList6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4F85CADB-F049-466C-A4E6-86D0C1E9522A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Содержание обучения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A69DD7-76B2-4FE2-9E26-A4D372D8EE67}" type="parTrans" cxnId="{DB359CDC-E5BF-49FC-A9D8-11BE1D61E47B}">
      <dgm:prSet/>
      <dgm:spPr/>
      <dgm:t>
        <a:bodyPr/>
        <a:lstStyle/>
        <a:p>
          <a:endParaRPr lang="ru-RU"/>
        </a:p>
      </dgm:t>
    </dgm:pt>
    <dgm:pt modelId="{4A23DAE0-819C-440B-BDD3-AE60B76C6818}" type="sibTrans" cxnId="{DB359CDC-E5BF-49FC-A9D8-11BE1D61E47B}">
      <dgm:prSet/>
      <dgm:spPr/>
      <dgm:t>
        <a:bodyPr/>
        <a:lstStyle/>
        <a:p>
          <a:endParaRPr lang="ru-RU"/>
        </a:p>
      </dgm:t>
    </dgm:pt>
    <dgm:pt modelId="{30AAFFC5-CCD8-40C3-823B-AE8DA39C1E8E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ЧЕМУ УЧИТЬ?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222A52-03D8-4365-934E-1C90C056FD32}" type="parTrans" cxnId="{620135F5-AFCA-462D-8565-B6DB81496C6E}">
      <dgm:prSet/>
      <dgm:spPr/>
      <dgm:t>
        <a:bodyPr/>
        <a:lstStyle/>
        <a:p>
          <a:endParaRPr lang="ru-RU"/>
        </a:p>
      </dgm:t>
    </dgm:pt>
    <dgm:pt modelId="{706AC785-8085-4852-A7C2-3E8FE79B820E}" type="sibTrans" cxnId="{620135F5-AFCA-462D-8565-B6DB81496C6E}">
      <dgm:prSet/>
      <dgm:spPr/>
      <dgm:t>
        <a:bodyPr/>
        <a:lstStyle/>
        <a:p>
          <a:endParaRPr lang="ru-RU"/>
        </a:p>
      </dgm:t>
    </dgm:pt>
    <dgm:pt modelId="{E13B801F-2F71-483F-86AD-CEAF54600C59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19F631-9058-4BEE-9D0E-382269BF8D69}" type="parTrans" cxnId="{C119C66E-BB0B-4674-87E2-57F18778F7FC}">
      <dgm:prSet/>
      <dgm:spPr/>
      <dgm:t>
        <a:bodyPr/>
        <a:lstStyle/>
        <a:p>
          <a:endParaRPr lang="ru-RU"/>
        </a:p>
      </dgm:t>
    </dgm:pt>
    <dgm:pt modelId="{4C18B7A5-2144-4F6A-9C26-1DFD9289A68B}" type="sibTrans" cxnId="{C119C66E-BB0B-4674-87E2-57F18778F7FC}">
      <dgm:prSet/>
      <dgm:spPr/>
      <dgm:t>
        <a:bodyPr/>
        <a:lstStyle/>
        <a:p>
          <a:endParaRPr lang="ru-RU"/>
        </a:p>
      </dgm:t>
    </dgm:pt>
    <dgm:pt modelId="{442F6E57-115E-4B8C-9775-766E2C8E1D6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УЧИТЬ?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DBA7AA-6D43-4130-AE90-7197BA9F7472}" type="parTrans" cxnId="{E1291E6D-4196-41A6-9C06-A74F50859090}">
      <dgm:prSet/>
      <dgm:spPr/>
      <dgm:t>
        <a:bodyPr/>
        <a:lstStyle/>
        <a:p>
          <a:endParaRPr lang="ru-RU"/>
        </a:p>
      </dgm:t>
    </dgm:pt>
    <dgm:pt modelId="{177EF50A-D0E9-41F4-8E6C-6A72AB7851D8}" type="sibTrans" cxnId="{E1291E6D-4196-41A6-9C06-A74F50859090}">
      <dgm:prSet/>
      <dgm:spPr/>
      <dgm:t>
        <a:bodyPr/>
        <a:lstStyle/>
        <a:p>
          <a:endParaRPr lang="ru-RU"/>
        </a:p>
      </dgm:t>
    </dgm:pt>
    <dgm:pt modelId="{F9D295BD-589D-49B4-8956-0B6F4E704500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EB1072-2323-4002-B059-9E341D51C654}" type="parTrans" cxnId="{FB00D258-1581-4D8F-B3FB-B95C774A7656}">
      <dgm:prSet/>
      <dgm:spPr/>
      <dgm:t>
        <a:bodyPr/>
        <a:lstStyle/>
        <a:p>
          <a:endParaRPr lang="ru-RU"/>
        </a:p>
      </dgm:t>
    </dgm:pt>
    <dgm:pt modelId="{8B21B502-4B78-4EF4-ADB6-4E1B4DF89964}" type="sibTrans" cxnId="{FB00D258-1581-4D8F-B3FB-B95C774A7656}">
      <dgm:prSet/>
      <dgm:spPr/>
      <dgm:t>
        <a:bodyPr/>
        <a:lstStyle/>
        <a:p>
          <a:endParaRPr lang="ru-RU"/>
        </a:p>
      </dgm:t>
    </dgm:pt>
    <dgm:pt modelId="{41D45282-8E50-4785-B705-5F6BEC6146AB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Средства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05DC00-9EEE-4C6A-B061-973F5256C6D2}" type="parTrans" cxnId="{5A80D23E-3376-4CEE-9F25-657905665765}">
      <dgm:prSet/>
      <dgm:spPr/>
      <dgm:t>
        <a:bodyPr/>
        <a:lstStyle/>
        <a:p>
          <a:endParaRPr lang="ru-RU"/>
        </a:p>
      </dgm:t>
    </dgm:pt>
    <dgm:pt modelId="{684668C0-4724-4694-91A2-07923E36BD3C}" type="sibTrans" cxnId="{5A80D23E-3376-4CEE-9F25-657905665765}">
      <dgm:prSet/>
      <dgm:spPr/>
      <dgm:t>
        <a:bodyPr/>
        <a:lstStyle/>
        <a:p>
          <a:endParaRPr lang="ru-RU"/>
        </a:p>
      </dgm:t>
    </dgm:pt>
    <dgm:pt modelId="{0427E1AA-7842-4BB7-B399-1AA53F7A323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КАК ОРГАНИЗОВЫВАТЬ ОБУЧЕНИЕ?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8B749B-C143-4628-9C06-67B2C6819085}" type="parTrans" cxnId="{4FACB8E5-105A-4C3B-AA81-79F505B90888}">
      <dgm:prSet/>
      <dgm:spPr/>
      <dgm:t>
        <a:bodyPr/>
        <a:lstStyle/>
        <a:p>
          <a:endParaRPr lang="ru-RU"/>
        </a:p>
      </dgm:t>
    </dgm:pt>
    <dgm:pt modelId="{1B35F9D2-63AB-4311-8C5D-EE3622E003DA}" type="sibTrans" cxnId="{4FACB8E5-105A-4C3B-AA81-79F505B90888}">
      <dgm:prSet/>
      <dgm:spPr/>
      <dgm:t>
        <a:bodyPr/>
        <a:lstStyle/>
        <a:p>
          <a:endParaRPr lang="ru-RU"/>
        </a:p>
      </dgm:t>
    </dgm:pt>
    <dgm:pt modelId="{00DEEF78-FF56-4E0E-8D8D-4A996E80711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ПОМОЩЬЮ ЧЕГО УЧИТЬ?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2B4BF2-326D-4D39-9EB2-F1FE8CDACDDD}" type="parTrans" cxnId="{189318AB-9961-45AA-9C77-B601ED8F11B6}">
      <dgm:prSet/>
      <dgm:spPr/>
      <dgm:t>
        <a:bodyPr/>
        <a:lstStyle/>
        <a:p>
          <a:endParaRPr lang="ru-RU"/>
        </a:p>
      </dgm:t>
    </dgm:pt>
    <dgm:pt modelId="{B0270ABD-E296-4A09-BD44-D603AC72F0EA}" type="sibTrans" cxnId="{189318AB-9961-45AA-9C77-B601ED8F11B6}">
      <dgm:prSet/>
      <dgm:spPr/>
      <dgm:t>
        <a:bodyPr/>
        <a:lstStyle/>
        <a:p>
          <a:endParaRPr lang="ru-RU"/>
        </a:p>
      </dgm:t>
    </dgm:pt>
    <dgm:pt modelId="{E3598730-BCFF-4FFB-ACCE-324346BFF55F}" type="pres">
      <dgm:prSet presAssocID="{EF6181E4-D6C7-4522-96F0-A57CA5CBD26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002BCA-9BCD-4034-AA39-800E6B9C9E1F}" type="pres">
      <dgm:prSet presAssocID="{4F85CADB-F049-466C-A4E6-86D0C1E9522A}" presName="linNode" presStyleCnt="0"/>
      <dgm:spPr/>
    </dgm:pt>
    <dgm:pt modelId="{3BEDC784-69AD-4311-A411-7AA2EB293425}" type="pres">
      <dgm:prSet presAssocID="{4F85CADB-F049-466C-A4E6-86D0C1E9522A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8F8E53-0DC3-4BB6-9C76-F13C3E9CDEBE}" type="pres">
      <dgm:prSet presAssocID="{4F85CADB-F049-466C-A4E6-86D0C1E9522A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F0807-CB4E-46D3-9F8C-51E7A361EC2D}" type="pres">
      <dgm:prSet presAssocID="{4A23DAE0-819C-440B-BDD3-AE60B76C6818}" presName="spacing" presStyleCnt="0"/>
      <dgm:spPr/>
    </dgm:pt>
    <dgm:pt modelId="{C36CD582-C3FC-4302-ACA4-4C2AEB1CF255}" type="pres">
      <dgm:prSet presAssocID="{E13B801F-2F71-483F-86AD-CEAF54600C59}" presName="linNode" presStyleCnt="0"/>
      <dgm:spPr/>
    </dgm:pt>
    <dgm:pt modelId="{19D3318E-F3C2-4D52-BD9E-B742EFF11087}" type="pres">
      <dgm:prSet presAssocID="{E13B801F-2F71-483F-86AD-CEAF54600C59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1F44C-D916-4F65-9AD1-8BED8414D9A3}" type="pres">
      <dgm:prSet presAssocID="{E13B801F-2F71-483F-86AD-CEAF54600C59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670668-7E92-40A3-A352-9A779AB154A2}" type="pres">
      <dgm:prSet presAssocID="{4C18B7A5-2144-4F6A-9C26-1DFD9289A68B}" presName="spacing" presStyleCnt="0"/>
      <dgm:spPr/>
    </dgm:pt>
    <dgm:pt modelId="{E42BD7CE-0735-4156-A573-990E67F8C866}" type="pres">
      <dgm:prSet presAssocID="{F9D295BD-589D-49B4-8956-0B6F4E704500}" presName="linNode" presStyleCnt="0"/>
      <dgm:spPr/>
    </dgm:pt>
    <dgm:pt modelId="{9985DAFC-C424-4979-92C4-1EE5A157910D}" type="pres">
      <dgm:prSet presAssocID="{F9D295BD-589D-49B4-8956-0B6F4E704500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A51D0-9AF3-4779-A41C-444276EC9889}" type="pres">
      <dgm:prSet presAssocID="{F9D295BD-589D-49B4-8956-0B6F4E704500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AF6E8A-CC23-4490-B2ED-2B91125A734D}" type="pres">
      <dgm:prSet presAssocID="{8B21B502-4B78-4EF4-ADB6-4E1B4DF89964}" presName="spacing" presStyleCnt="0"/>
      <dgm:spPr/>
    </dgm:pt>
    <dgm:pt modelId="{A704A7F4-AE19-423E-A124-7AEF043E2FCF}" type="pres">
      <dgm:prSet presAssocID="{41D45282-8E50-4785-B705-5F6BEC6146AB}" presName="linNode" presStyleCnt="0"/>
      <dgm:spPr/>
    </dgm:pt>
    <dgm:pt modelId="{90D1E465-047D-4595-8B46-E528B4523A24}" type="pres">
      <dgm:prSet presAssocID="{41D45282-8E50-4785-B705-5F6BEC6146AB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EE57D-DEE2-47F1-B781-CDAD3873F17C}" type="pres">
      <dgm:prSet presAssocID="{41D45282-8E50-4785-B705-5F6BEC6146AB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359CDC-E5BF-49FC-A9D8-11BE1D61E47B}" srcId="{EF6181E4-D6C7-4522-96F0-A57CA5CBD269}" destId="{4F85CADB-F049-466C-A4E6-86D0C1E9522A}" srcOrd="0" destOrd="0" parTransId="{02A69DD7-76B2-4FE2-9E26-A4D372D8EE67}" sibTransId="{4A23DAE0-819C-440B-BDD3-AE60B76C6818}"/>
    <dgm:cxn modelId="{189318AB-9961-45AA-9C77-B601ED8F11B6}" srcId="{41D45282-8E50-4785-B705-5F6BEC6146AB}" destId="{00DEEF78-FF56-4E0E-8D8D-4A996E807114}" srcOrd="0" destOrd="0" parTransId="{972B4BF2-326D-4D39-9EB2-F1FE8CDACDDD}" sibTransId="{B0270ABD-E296-4A09-BD44-D603AC72F0EA}"/>
    <dgm:cxn modelId="{4FACB8E5-105A-4C3B-AA81-79F505B90888}" srcId="{F9D295BD-589D-49B4-8956-0B6F4E704500}" destId="{0427E1AA-7842-4BB7-B399-1AA53F7A3235}" srcOrd="0" destOrd="0" parTransId="{F18B749B-C143-4628-9C06-67B2C6819085}" sibTransId="{1B35F9D2-63AB-4311-8C5D-EE3622E003DA}"/>
    <dgm:cxn modelId="{E1291E6D-4196-41A6-9C06-A74F50859090}" srcId="{E13B801F-2F71-483F-86AD-CEAF54600C59}" destId="{442F6E57-115E-4B8C-9775-766E2C8E1D65}" srcOrd="0" destOrd="0" parTransId="{F2DBA7AA-6D43-4130-AE90-7197BA9F7472}" sibTransId="{177EF50A-D0E9-41F4-8E6C-6A72AB7851D8}"/>
    <dgm:cxn modelId="{620135F5-AFCA-462D-8565-B6DB81496C6E}" srcId="{4F85CADB-F049-466C-A4E6-86D0C1E9522A}" destId="{30AAFFC5-CCD8-40C3-823B-AE8DA39C1E8E}" srcOrd="0" destOrd="0" parTransId="{2D222A52-03D8-4365-934E-1C90C056FD32}" sibTransId="{706AC785-8085-4852-A7C2-3E8FE79B820E}"/>
    <dgm:cxn modelId="{C1974A92-3DFC-4E93-9839-AA305F0DF000}" type="presOf" srcId="{442F6E57-115E-4B8C-9775-766E2C8E1D65}" destId="{94C1F44C-D916-4F65-9AD1-8BED8414D9A3}" srcOrd="0" destOrd="0" presId="urn:microsoft.com/office/officeart/2005/8/layout/vList6"/>
    <dgm:cxn modelId="{AA8DFE71-B3A6-4BBC-A6E3-F78E03533278}" type="presOf" srcId="{E13B801F-2F71-483F-86AD-CEAF54600C59}" destId="{19D3318E-F3C2-4D52-BD9E-B742EFF11087}" srcOrd="0" destOrd="0" presId="urn:microsoft.com/office/officeart/2005/8/layout/vList6"/>
    <dgm:cxn modelId="{F32A4800-9512-4DE9-91C8-F25C8FBC435B}" type="presOf" srcId="{4F85CADB-F049-466C-A4E6-86D0C1E9522A}" destId="{3BEDC784-69AD-4311-A411-7AA2EB293425}" srcOrd="0" destOrd="0" presId="urn:microsoft.com/office/officeart/2005/8/layout/vList6"/>
    <dgm:cxn modelId="{FFB0556C-872C-420D-878D-B8A95E819015}" type="presOf" srcId="{0427E1AA-7842-4BB7-B399-1AA53F7A3235}" destId="{DDAA51D0-9AF3-4779-A41C-444276EC9889}" srcOrd="0" destOrd="0" presId="urn:microsoft.com/office/officeart/2005/8/layout/vList6"/>
    <dgm:cxn modelId="{5BA617AF-8F27-4DE6-9663-624B2EBB0F64}" type="presOf" srcId="{30AAFFC5-CCD8-40C3-823B-AE8DA39C1E8E}" destId="{968F8E53-0DC3-4BB6-9C76-F13C3E9CDEBE}" srcOrd="0" destOrd="0" presId="urn:microsoft.com/office/officeart/2005/8/layout/vList6"/>
    <dgm:cxn modelId="{FB00D258-1581-4D8F-B3FB-B95C774A7656}" srcId="{EF6181E4-D6C7-4522-96F0-A57CA5CBD269}" destId="{F9D295BD-589D-49B4-8956-0B6F4E704500}" srcOrd="2" destOrd="0" parTransId="{11EB1072-2323-4002-B059-9E341D51C654}" sibTransId="{8B21B502-4B78-4EF4-ADB6-4E1B4DF89964}"/>
    <dgm:cxn modelId="{25383624-36C5-42C7-851A-C8432D4057E1}" type="presOf" srcId="{00DEEF78-FF56-4E0E-8D8D-4A996E807114}" destId="{15CEE57D-DEE2-47F1-B781-CDAD3873F17C}" srcOrd="0" destOrd="0" presId="urn:microsoft.com/office/officeart/2005/8/layout/vList6"/>
    <dgm:cxn modelId="{C119C66E-BB0B-4674-87E2-57F18778F7FC}" srcId="{EF6181E4-D6C7-4522-96F0-A57CA5CBD269}" destId="{E13B801F-2F71-483F-86AD-CEAF54600C59}" srcOrd="1" destOrd="0" parTransId="{0B19F631-9058-4BEE-9D0E-382269BF8D69}" sibTransId="{4C18B7A5-2144-4F6A-9C26-1DFD9289A68B}"/>
    <dgm:cxn modelId="{2E458CBE-62EE-47DA-8A73-66E7BAB45DA2}" type="presOf" srcId="{EF6181E4-D6C7-4522-96F0-A57CA5CBD269}" destId="{E3598730-BCFF-4FFB-ACCE-324346BFF55F}" srcOrd="0" destOrd="0" presId="urn:microsoft.com/office/officeart/2005/8/layout/vList6"/>
    <dgm:cxn modelId="{5A80D23E-3376-4CEE-9F25-657905665765}" srcId="{EF6181E4-D6C7-4522-96F0-A57CA5CBD269}" destId="{41D45282-8E50-4785-B705-5F6BEC6146AB}" srcOrd="3" destOrd="0" parTransId="{0205DC00-9EEE-4C6A-B061-973F5256C6D2}" sibTransId="{684668C0-4724-4694-91A2-07923E36BD3C}"/>
    <dgm:cxn modelId="{50F3473D-C5D0-43DC-8D2C-A23B48808E84}" type="presOf" srcId="{41D45282-8E50-4785-B705-5F6BEC6146AB}" destId="{90D1E465-047D-4595-8B46-E528B4523A24}" srcOrd="0" destOrd="0" presId="urn:microsoft.com/office/officeart/2005/8/layout/vList6"/>
    <dgm:cxn modelId="{258E06FD-F6E2-40B4-B14C-B82B740542AC}" type="presOf" srcId="{F9D295BD-589D-49B4-8956-0B6F4E704500}" destId="{9985DAFC-C424-4979-92C4-1EE5A157910D}" srcOrd="0" destOrd="0" presId="urn:microsoft.com/office/officeart/2005/8/layout/vList6"/>
    <dgm:cxn modelId="{E15862FC-A809-46E5-8E58-AF81FF3AF66E}" type="presParOf" srcId="{E3598730-BCFF-4FFB-ACCE-324346BFF55F}" destId="{35002BCA-9BCD-4034-AA39-800E6B9C9E1F}" srcOrd="0" destOrd="0" presId="urn:microsoft.com/office/officeart/2005/8/layout/vList6"/>
    <dgm:cxn modelId="{E88F57F5-6C1F-4385-9E1F-D04EF30969A4}" type="presParOf" srcId="{35002BCA-9BCD-4034-AA39-800E6B9C9E1F}" destId="{3BEDC784-69AD-4311-A411-7AA2EB293425}" srcOrd="0" destOrd="0" presId="urn:microsoft.com/office/officeart/2005/8/layout/vList6"/>
    <dgm:cxn modelId="{BB8708D6-8951-4E9F-AB9B-2504750D7C67}" type="presParOf" srcId="{35002BCA-9BCD-4034-AA39-800E6B9C9E1F}" destId="{968F8E53-0DC3-4BB6-9C76-F13C3E9CDEBE}" srcOrd="1" destOrd="0" presId="urn:microsoft.com/office/officeart/2005/8/layout/vList6"/>
    <dgm:cxn modelId="{5556479A-32BA-4B32-BEC2-3D4B73DA9DE2}" type="presParOf" srcId="{E3598730-BCFF-4FFB-ACCE-324346BFF55F}" destId="{1E3F0807-CB4E-46D3-9F8C-51E7A361EC2D}" srcOrd="1" destOrd="0" presId="urn:microsoft.com/office/officeart/2005/8/layout/vList6"/>
    <dgm:cxn modelId="{DC6DC89D-C5F4-4B87-B51B-BD6F6876C8C0}" type="presParOf" srcId="{E3598730-BCFF-4FFB-ACCE-324346BFF55F}" destId="{C36CD582-C3FC-4302-ACA4-4C2AEB1CF255}" srcOrd="2" destOrd="0" presId="urn:microsoft.com/office/officeart/2005/8/layout/vList6"/>
    <dgm:cxn modelId="{B18AAC07-11FE-4D9F-BF0E-2BACB344AC4F}" type="presParOf" srcId="{C36CD582-C3FC-4302-ACA4-4C2AEB1CF255}" destId="{19D3318E-F3C2-4D52-BD9E-B742EFF11087}" srcOrd="0" destOrd="0" presId="urn:microsoft.com/office/officeart/2005/8/layout/vList6"/>
    <dgm:cxn modelId="{649CF38D-0CDF-4230-B796-AD0A8ADDB3C0}" type="presParOf" srcId="{C36CD582-C3FC-4302-ACA4-4C2AEB1CF255}" destId="{94C1F44C-D916-4F65-9AD1-8BED8414D9A3}" srcOrd="1" destOrd="0" presId="urn:microsoft.com/office/officeart/2005/8/layout/vList6"/>
    <dgm:cxn modelId="{56A5822E-17E8-4334-B7C8-30725D727136}" type="presParOf" srcId="{E3598730-BCFF-4FFB-ACCE-324346BFF55F}" destId="{3E670668-7E92-40A3-A352-9A779AB154A2}" srcOrd="3" destOrd="0" presId="urn:microsoft.com/office/officeart/2005/8/layout/vList6"/>
    <dgm:cxn modelId="{070B865D-B260-4BA7-9938-1D338CABEB87}" type="presParOf" srcId="{E3598730-BCFF-4FFB-ACCE-324346BFF55F}" destId="{E42BD7CE-0735-4156-A573-990E67F8C866}" srcOrd="4" destOrd="0" presId="urn:microsoft.com/office/officeart/2005/8/layout/vList6"/>
    <dgm:cxn modelId="{AC3CB056-B876-4D17-A3F5-0626129148E2}" type="presParOf" srcId="{E42BD7CE-0735-4156-A573-990E67F8C866}" destId="{9985DAFC-C424-4979-92C4-1EE5A157910D}" srcOrd="0" destOrd="0" presId="urn:microsoft.com/office/officeart/2005/8/layout/vList6"/>
    <dgm:cxn modelId="{FBC5771C-736A-447A-BB17-42E31264E149}" type="presParOf" srcId="{E42BD7CE-0735-4156-A573-990E67F8C866}" destId="{DDAA51D0-9AF3-4779-A41C-444276EC9889}" srcOrd="1" destOrd="0" presId="urn:microsoft.com/office/officeart/2005/8/layout/vList6"/>
    <dgm:cxn modelId="{3F5D173B-909B-4D8B-A493-C328318FAF8C}" type="presParOf" srcId="{E3598730-BCFF-4FFB-ACCE-324346BFF55F}" destId="{01AF6E8A-CC23-4490-B2ED-2B91125A734D}" srcOrd="5" destOrd="0" presId="urn:microsoft.com/office/officeart/2005/8/layout/vList6"/>
    <dgm:cxn modelId="{61B9C81A-A231-4EED-8A54-4B6571DB072F}" type="presParOf" srcId="{E3598730-BCFF-4FFB-ACCE-324346BFF55F}" destId="{A704A7F4-AE19-423E-A124-7AEF043E2FCF}" srcOrd="6" destOrd="0" presId="urn:microsoft.com/office/officeart/2005/8/layout/vList6"/>
    <dgm:cxn modelId="{BD55516A-0D99-467C-A8DA-36CEF911B440}" type="presParOf" srcId="{A704A7F4-AE19-423E-A124-7AEF043E2FCF}" destId="{90D1E465-047D-4595-8B46-E528B4523A24}" srcOrd="0" destOrd="0" presId="urn:microsoft.com/office/officeart/2005/8/layout/vList6"/>
    <dgm:cxn modelId="{859CF004-C35A-4A14-A65E-267D9E7ED3B0}" type="presParOf" srcId="{A704A7F4-AE19-423E-A124-7AEF043E2FCF}" destId="{15CEE57D-DEE2-47F1-B781-CDAD3873F17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6CBDD4-9565-49D9-ABF6-5111F970B96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91737AB6-A977-4C68-BBD6-61AEC2998A32}">
      <dgm:prSet phldrT="[Текст]"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Орг. момент</a:t>
          </a:r>
          <a:endParaRPr lang="ru-RU" sz="4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6F4A2B-FFB5-49EC-80AA-47444F19706A}" type="parTrans" cxnId="{4F13E9DC-F414-453C-86DC-C2602294A580}">
      <dgm:prSet/>
      <dgm:spPr/>
      <dgm:t>
        <a:bodyPr/>
        <a:lstStyle/>
        <a:p>
          <a:endParaRPr lang="ru-RU"/>
        </a:p>
      </dgm:t>
    </dgm:pt>
    <dgm:pt modelId="{51937E41-C83E-4C2E-94AD-8BF041123225}" type="sibTrans" cxnId="{4F13E9DC-F414-453C-86DC-C2602294A580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E6B38438-CED8-4880-B954-2C75060C45BB}">
      <dgm:prSet phldrT="[Текст]"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Проверка Д/з</a:t>
          </a:r>
          <a:endParaRPr lang="ru-RU" sz="4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6A1496-79EB-4222-AE7C-435A5A7D6B01}" type="parTrans" cxnId="{DC0DE0A7-7244-4236-A96F-950EF7AEBAE9}">
      <dgm:prSet/>
      <dgm:spPr/>
      <dgm:t>
        <a:bodyPr/>
        <a:lstStyle/>
        <a:p>
          <a:endParaRPr lang="ru-RU"/>
        </a:p>
      </dgm:t>
    </dgm:pt>
    <dgm:pt modelId="{89772662-5736-4E47-AC6A-6D57944D73EA}" type="sibTrans" cxnId="{DC0DE0A7-7244-4236-A96F-950EF7AEBAE9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7CE14753-87AD-44DE-9B19-71C8956875A2}">
      <dgm:prSet phldrT="[Текст]"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Актуализация знаний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9B0FF7-0D9B-4ABE-911C-FA133E84A943}" type="parTrans" cxnId="{9D3EACB0-F438-489B-B580-5268F2B1A717}">
      <dgm:prSet/>
      <dgm:spPr/>
      <dgm:t>
        <a:bodyPr/>
        <a:lstStyle/>
        <a:p>
          <a:endParaRPr lang="ru-RU"/>
        </a:p>
      </dgm:t>
    </dgm:pt>
    <dgm:pt modelId="{51DBF808-4DBE-4F4C-9AA2-9482FC5D265B}" type="sibTrans" cxnId="{9D3EACB0-F438-489B-B580-5268F2B1A717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9763DCB9-7865-4EB0-9E9A-43D0BCD7D849}">
      <dgm:prSet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СТИЦ</a:t>
          </a:r>
          <a:endParaRPr lang="ru-RU" sz="4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9AB745-95C9-4CE2-AB2A-F6F45A11D17A}" type="parTrans" cxnId="{939495F6-7C2A-48B5-B35B-5D22F0495549}">
      <dgm:prSet/>
      <dgm:spPr/>
      <dgm:t>
        <a:bodyPr/>
        <a:lstStyle/>
        <a:p>
          <a:endParaRPr lang="ru-RU"/>
        </a:p>
      </dgm:t>
    </dgm:pt>
    <dgm:pt modelId="{2D67965C-F3AC-43CD-908A-C5BD7A1B89BC}" type="sibTrans" cxnId="{939495F6-7C2A-48B5-B35B-5D22F0495549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10DB7E23-236C-4A7E-971E-4ADB756B4904}">
      <dgm:prSet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Открытие нового знания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DB04EE-A061-49BD-B8C7-25768A585335}" type="parTrans" cxnId="{CA4486A4-CC92-4FFD-AB76-1695EABB5B0B}">
      <dgm:prSet/>
      <dgm:spPr/>
      <dgm:t>
        <a:bodyPr/>
        <a:lstStyle/>
        <a:p>
          <a:endParaRPr lang="ru-RU"/>
        </a:p>
      </dgm:t>
    </dgm:pt>
    <dgm:pt modelId="{A3157850-F447-431B-BA1A-A086385E5008}" type="sibTrans" cxnId="{CA4486A4-CC92-4FFD-AB76-1695EABB5B0B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E664264A-D3DB-4D00-A840-85F89A630A0C}">
      <dgm:prSet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Закрепление</a:t>
          </a:r>
          <a:endParaRPr lang="ru-RU" sz="4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05E525-4E51-43BE-8D4F-A09C0808F022}" type="parTrans" cxnId="{0F973F1A-AC52-41D9-BDFA-8245D40C98CF}">
      <dgm:prSet/>
      <dgm:spPr/>
      <dgm:t>
        <a:bodyPr/>
        <a:lstStyle/>
        <a:p>
          <a:endParaRPr lang="ru-RU"/>
        </a:p>
      </dgm:t>
    </dgm:pt>
    <dgm:pt modelId="{E112549C-AED5-4A70-BAEA-531B03DC9D2C}" type="sibTrans" cxnId="{0F973F1A-AC52-41D9-BDFA-8245D40C98CF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898D0C18-55DC-4BFB-B6FD-D6B47B870DFF}">
      <dgm:prSet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Подведение итогов/Рефлексия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2DEB3D-67CB-431B-8C88-8841C22C7400}" type="parTrans" cxnId="{0124311F-FEB6-4A67-B74E-5C6B0BFFBD83}">
      <dgm:prSet/>
      <dgm:spPr/>
      <dgm:t>
        <a:bodyPr/>
        <a:lstStyle/>
        <a:p>
          <a:endParaRPr lang="ru-RU"/>
        </a:p>
      </dgm:t>
    </dgm:pt>
    <dgm:pt modelId="{906963B8-F23A-4A89-9D49-CF94176731F5}" type="sibTrans" cxnId="{0124311F-FEB6-4A67-B74E-5C6B0BFFBD83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5C414337-E5D3-4F7A-A6F2-864381CCD8F1}">
      <dgm:prSet custT="1"/>
      <dgm:spPr>
        <a:solidFill>
          <a:schemeClr val="accent5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Д/з</a:t>
          </a:r>
          <a:endParaRPr lang="ru-RU" sz="4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EFDECE-795B-43C7-8792-45FB219E1906}" type="parTrans" cxnId="{D95465F8-A1FF-4726-9CAC-7F85A3709CA2}">
      <dgm:prSet/>
      <dgm:spPr/>
      <dgm:t>
        <a:bodyPr/>
        <a:lstStyle/>
        <a:p>
          <a:endParaRPr lang="ru-RU"/>
        </a:p>
      </dgm:t>
    </dgm:pt>
    <dgm:pt modelId="{45CCE46B-1A0A-4112-9596-9BD5ECCC6C12}" type="sibTrans" cxnId="{D95465F8-A1FF-4726-9CAC-7F85A3709CA2}">
      <dgm:prSet/>
      <dgm:spPr/>
      <dgm:t>
        <a:bodyPr/>
        <a:lstStyle/>
        <a:p>
          <a:endParaRPr lang="ru-RU"/>
        </a:p>
      </dgm:t>
    </dgm:pt>
    <dgm:pt modelId="{0A19203A-3381-4D87-8161-D15DE0959D74}" type="pres">
      <dgm:prSet presAssocID="{326CBDD4-9565-49D9-ABF6-5111F970B965}" presName="linearFlow" presStyleCnt="0">
        <dgm:presLayoutVars>
          <dgm:resizeHandles val="exact"/>
        </dgm:presLayoutVars>
      </dgm:prSet>
      <dgm:spPr/>
    </dgm:pt>
    <dgm:pt modelId="{8A9CBE6C-7EE2-4DB4-8CF9-CE8FE1457FB4}" type="pres">
      <dgm:prSet presAssocID="{91737AB6-A977-4C68-BBD6-61AEC2998A32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D836D6-3967-4705-94B8-7C8722AB114B}" type="pres">
      <dgm:prSet presAssocID="{51937E41-C83E-4C2E-94AD-8BF041123225}" presName="sibTrans" presStyleLbl="sibTrans2D1" presStyleIdx="0" presStyleCnt="7"/>
      <dgm:spPr/>
      <dgm:t>
        <a:bodyPr/>
        <a:lstStyle/>
        <a:p>
          <a:endParaRPr lang="ru-RU"/>
        </a:p>
      </dgm:t>
    </dgm:pt>
    <dgm:pt modelId="{1382EE9A-74FA-474B-948A-B806BD73D0B1}" type="pres">
      <dgm:prSet presAssocID="{51937E41-C83E-4C2E-94AD-8BF041123225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F6D598A1-AD37-46F2-9061-C0B6415B53B7}" type="pres">
      <dgm:prSet presAssocID="{E6B38438-CED8-4880-B954-2C75060C45BB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A248E-B820-4016-8DE2-8761F59B1609}" type="pres">
      <dgm:prSet presAssocID="{89772662-5736-4E47-AC6A-6D57944D73EA}" presName="sibTrans" presStyleLbl="sibTrans2D1" presStyleIdx="1" presStyleCnt="7"/>
      <dgm:spPr/>
      <dgm:t>
        <a:bodyPr/>
        <a:lstStyle/>
        <a:p>
          <a:endParaRPr lang="ru-RU"/>
        </a:p>
      </dgm:t>
    </dgm:pt>
    <dgm:pt modelId="{144AC40C-D2B5-4C90-85BB-802EFDAC0572}" type="pres">
      <dgm:prSet presAssocID="{89772662-5736-4E47-AC6A-6D57944D73EA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5C226AB7-959D-4181-95F8-2B13A8939C55}" type="pres">
      <dgm:prSet presAssocID="{7CE14753-87AD-44DE-9B19-71C8956875A2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B1343-ABBD-4436-BE50-558F49107854}" type="pres">
      <dgm:prSet presAssocID="{51DBF808-4DBE-4F4C-9AA2-9482FC5D265B}" presName="sibTrans" presStyleLbl="sibTrans2D1" presStyleIdx="2" presStyleCnt="7"/>
      <dgm:spPr/>
      <dgm:t>
        <a:bodyPr/>
        <a:lstStyle/>
        <a:p>
          <a:endParaRPr lang="ru-RU"/>
        </a:p>
      </dgm:t>
    </dgm:pt>
    <dgm:pt modelId="{B085B7EC-7B3B-4AF6-806C-545CF4C75E2A}" type="pres">
      <dgm:prSet presAssocID="{51DBF808-4DBE-4F4C-9AA2-9482FC5D265B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CDDA4BF6-A493-4CDE-9CD3-F45768334718}" type="pres">
      <dgm:prSet presAssocID="{9763DCB9-7865-4EB0-9E9A-43D0BCD7D849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CFAC53-949D-4B44-9908-DD54009E5BB8}" type="pres">
      <dgm:prSet presAssocID="{2D67965C-F3AC-43CD-908A-C5BD7A1B89BC}" presName="sibTrans" presStyleLbl="sibTrans2D1" presStyleIdx="3" presStyleCnt="7"/>
      <dgm:spPr/>
      <dgm:t>
        <a:bodyPr/>
        <a:lstStyle/>
        <a:p>
          <a:endParaRPr lang="ru-RU"/>
        </a:p>
      </dgm:t>
    </dgm:pt>
    <dgm:pt modelId="{A642AF98-18AE-4B2E-A864-763AC1254236}" type="pres">
      <dgm:prSet presAssocID="{2D67965C-F3AC-43CD-908A-C5BD7A1B89BC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1D2ED6C9-83C2-4C8C-9D6F-7CB69A651BAE}" type="pres">
      <dgm:prSet presAssocID="{10DB7E23-236C-4A7E-971E-4ADB756B4904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C1033-3D99-494F-9E55-2234C614335F}" type="pres">
      <dgm:prSet presAssocID="{A3157850-F447-431B-BA1A-A086385E5008}" presName="sibTrans" presStyleLbl="sibTrans2D1" presStyleIdx="4" presStyleCnt="7"/>
      <dgm:spPr/>
      <dgm:t>
        <a:bodyPr/>
        <a:lstStyle/>
        <a:p>
          <a:endParaRPr lang="ru-RU"/>
        </a:p>
      </dgm:t>
    </dgm:pt>
    <dgm:pt modelId="{8FD22AB6-5925-41A9-A7EA-21EC5913E9C8}" type="pres">
      <dgm:prSet presAssocID="{A3157850-F447-431B-BA1A-A086385E5008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6867624D-AFCC-4BA9-B895-F87E9ED126A6}" type="pres">
      <dgm:prSet presAssocID="{E664264A-D3DB-4D00-A840-85F89A630A0C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EAB11-F279-40A2-8B2B-4A8F7C13A5D3}" type="pres">
      <dgm:prSet presAssocID="{E112549C-AED5-4A70-BAEA-531B03DC9D2C}" presName="sibTrans" presStyleLbl="sibTrans2D1" presStyleIdx="5" presStyleCnt="7"/>
      <dgm:spPr/>
      <dgm:t>
        <a:bodyPr/>
        <a:lstStyle/>
        <a:p>
          <a:endParaRPr lang="ru-RU"/>
        </a:p>
      </dgm:t>
    </dgm:pt>
    <dgm:pt modelId="{BA907D5F-7F2D-478B-9898-1A74B165F040}" type="pres">
      <dgm:prSet presAssocID="{E112549C-AED5-4A70-BAEA-531B03DC9D2C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7CA07371-E5F0-47EB-BB01-65C56DB39152}" type="pres">
      <dgm:prSet presAssocID="{898D0C18-55DC-4BFB-B6FD-D6B47B870DFF}" presName="node" presStyleLbl="node1" presStyleIdx="6" presStyleCnt="8" custScaleX="138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A71DCF-DD90-4309-A092-7E5EA7201FFC}" type="pres">
      <dgm:prSet presAssocID="{906963B8-F23A-4A89-9D49-CF94176731F5}" presName="sibTrans" presStyleLbl="sibTrans2D1" presStyleIdx="6" presStyleCnt="7"/>
      <dgm:spPr/>
      <dgm:t>
        <a:bodyPr/>
        <a:lstStyle/>
        <a:p>
          <a:endParaRPr lang="ru-RU"/>
        </a:p>
      </dgm:t>
    </dgm:pt>
    <dgm:pt modelId="{45193413-4AC5-4461-A3BB-0BC50A1C7FF3}" type="pres">
      <dgm:prSet presAssocID="{906963B8-F23A-4A89-9D49-CF94176731F5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578511E8-3E56-432C-AEFD-53BC342DA881}" type="pres">
      <dgm:prSet presAssocID="{5C414337-E5D3-4F7A-A6F2-864381CCD8F1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E28738-5ADB-44B5-9F5D-BF8E5CB5960E}" type="presOf" srcId="{E112549C-AED5-4A70-BAEA-531B03DC9D2C}" destId="{BA907D5F-7F2D-478B-9898-1A74B165F040}" srcOrd="1" destOrd="0" presId="urn:microsoft.com/office/officeart/2005/8/layout/process2"/>
    <dgm:cxn modelId="{C4048BB5-1C9F-49BE-ACC2-82BF1CEE8FE0}" type="presOf" srcId="{9763DCB9-7865-4EB0-9E9A-43D0BCD7D849}" destId="{CDDA4BF6-A493-4CDE-9CD3-F45768334718}" srcOrd="0" destOrd="0" presId="urn:microsoft.com/office/officeart/2005/8/layout/process2"/>
    <dgm:cxn modelId="{939495F6-7C2A-48B5-B35B-5D22F0495549}" srcId="{326CBDD4-9565-49D9-ABF6-5111F970B965}" destId="{9763DCB9-7865-4EB0-9E9A-43D0BCD7D849}" srcOrd="3" destOrd="0" parTransId="{859AB745-95C9-4CE2-AB2A-F6F45A11D17A}" sibTransId="{2D67965C-F3AC-43CD-908A-C5BD7A1B89BC}"/>
    <dgm:cxn modelId="{6BF76786-BA72-4E3B-8CA6-8A07DE0781B7}" type="presOf" srcId="{51937E41-C83E-4C2E-94AD-8BF041123225}" destId="{13D836D6-3967-4705-94B8-7C8722AB114B}" srcOrd="0" destOrd="0" presId="urn:microsoft.com/office/officeart/2005/8/layout/process2"/>
    <dgm:cxn modelId="{A14D697D-1792-4572-AE96-2BE3012826C8}" type="presOf" srcId="{89772662-5736-4E47-AC6A-6D57944D73EA}" destId="{144AC40C-D2B5-4C90-85BB-802EFDAC0572}" srcOrd="1" destOrd="0" presId="urn:microsoft.com/office/officeart/2005/8/layout/process2"/>
    <dgm:cxn modelId="{87DC9FE9-5752-4824-B64C-50DD79A7D737}" type="presOf" srcId="{10DB7E23-236C-4A7E-971E-4ADB756B4904}" destId="{1D2ED6C9-83C2-4C8C-9D6F-7CB69A651BAE}" srcOrd="0" destOrd="0" presId="urn:microsoft.com/office/officeart/2005/8/layout/process2"/>
    <dgm:cxn modelId="{0F973F1A-AC52-41D9-BDFA-8245D40C98CF}" srcId="{326CBDD4-9565-49D9-ABF6-5111F970B965}" destId="{E664264A-D3DB-4D00-A840-85F89A630A0C}" srcOrd="5" destOrd="0" parTransId="{1305E525-4E51-43BE-8D4F-A09C0808F022}" sibTransId="{E112549C-AED5-4A70-BAEA-531B03DC9D2C}"/>
    <dgm:cxn modelId="{A428426E-CE05-4EBE-BF30-1402584640A9}" type="presOf" srcId="{91737AB6-A977-4C68-BBD6-61AEC2998A32}" destId="{8A9CBE6C-7EE2-4DB4-8CF9-CE8FE1457FB4}" srcOrd="0" destOrd="0" presId="urn:microsoft.com/office/officeart/2005/8/layout/process2"/>
    <dgm:cxn modelId="{071640C6-BEC8-45BF-A964-FC4D79FE4F90}" type="presOf" srcId="{51DBF808-4DBE-4F4C-9AA2-9482FC5D265B}" destId="{B085B7EC-7B3B-4AF6-806C-545CF4C75E2A}" srcOrd="1" destOrd="0" presId="urn:microsoft.com/office/officeart/2005/8/layout/process2"/>
    <dgm:cxn modelId="{592908D0-E865-4661-B023-1AF3BB0035A6}" type="presOf" srcId="{7CE14753-87AD-44DE-9B19-71C8956875A2}" destId="{5C226AB7-959D-4181-95F8-2B13A8939C55}" srcOrd="0" destOrd="0" presId="urn:microsoft.com/office/officeart/2005/8/layout/process2"/>
    <dgm:cxn modelId="{2B73097F-E28C-42E4-B98D-B41C7769785A}" type="presOf" srcId="{A3157850-F447-431B-BA1A-A086385E5008}" destId="{55BC1033-3D99-494F-9E55-2234C614335F}" srcOrd="0" destOrd="0" presId="urn:microsoft.com/office/officeart/2005/8/layout/process2"/>
    <dgm:cxn modelId="{088E95AE-B0F6-4157-8BE7-702831F6B5C3}" type="presOf" srcId="{51DBF808-4DBE-4F4C-9AA2-9482FC5D265B}" destId="{D0CB1343-ABBD-4436-BE50-558F49107854}" srcOrd="0" destOrd="0" presId="urn:microsoft.com/office/officeart/2005/8/layout/process2"/>
    <dgm:cxn modelId="{54C27E08-4486-4B5B-92E6-D2D9CCEAC33B}" type="presOf" srcId="{898D0C18-55DC-4BFB-B6FD-D6B47B870DFF}" destId="{7CA07371-E5F0-47EB-BB01-65C56DB39152}" srcOrd="0" destOrd="0" presId="urn:microsoft.com/office/officeart/2005/8/layout/process2"/>
    <dgm:cxn modelId="{DC0DE0A7-7244-4236-A96F-950EF7AEBAE9}" srcId="{326CBDD4-9565-49D9-ABF6-5111F970B965}" destId="{E6B38438-CED8-4880-B954-2C75060C45BB}" srcOrd="1" destOrd="0" parTransId="{086A1496-79EB-4222-AE7C-435A5A7D6B01}" sibTransId="{89772662-5736-4E47-AC6A-6D57944D73EA}"/>
    <dgm:cxn modelId="{63096EF2-9D70-498E-A24E-427E4B93A0DA}" type="presOf" srcId="{906963B8-F23A-4A89-9D49-CF94176731F5}" destId="{CAA71DCF-DD90-4309-A092-7E5EA7201FFC}" srcOrd="0" destOrd="0" presId="urn:microsoft.com/office/officeart/2005/8/layout/process2"/>
    <dgm:cxn modelId="{85C654AE-F84E-4871-9BE6-7C4ABAE07DE8}" type="presOf" srcId="{2D67965C-F3AC-43CD-908A-C5BD7A1B89BC}" destId="{6DCFAC53-949D-4B44-9908-DD54009E5BB8}" srcOrd="0" destOrd="0" presId="urn:microsoft.com/office/officeart/2005/8/layout/process2"/>
    <dgm:cxn modelId="{CA4486A4-CC92-4FFD-AB76-1695EABB5B0B}" srcId="{326CBDD4-9565-49D9-ABF6-5111F970B965}" destId="{10DB7E23-236C-4A7E-971E-4ADB756B4904}" srcOrd="4" destOrd="0" parTransId="{38DB04EE-A061-49BD-B8C7-25768A585335}" sibTransId="{A3157850-F447-431B-BA1A-A086385E5008}"/>
    <dgm:cxn modelId="{54094CA5-A971-4533-93AF-D221F275C1D3}" type="presOf" srcId="{326CBDD4-9565-49D9-ABF6-5111F970B965}" destId="{0A19203A-3381-4D87-8161-D15DE0959D74}" srcOrd="0" destOrd="0" presId="urn:microsoft.com/office/officeart/2005/8/layout/process2"/>
    <dgm:cxn modelId="{0124311F-FEB6-4A67-B74E-5C6B0BFFBD83}" srcId="{326CBDD4-9565-49D9-ABF6-5111F970B965}" destId="{898D0C18-55DC-4BFB-B6FD-D6B47B870DFF}" srcOrd="6" destOrd="0" parTransId="{302DEB3D-67CB-431B-8C88-8841C22C7400}" sibTransId="{906963B8-F23A-4A89-9D49-CF94176731F5}"/>
    <dgm:cxn modelId="{D95465F8-A1FF-4726-9CAC-7F85A3709CA2}" srcId="{326CBDD4-9565-49D9-ABF6-5111F970B965}" destId="{5C414337-E5D3-4F7A-A6F2-864381CCD8F1}" srcOrd="7" destOrd="0" parTransId="{1FEFDECE-795B-43C7-8792-45FB219E1906}" sibTransId="{45CCE46B-1A0A-4112-9596-9BD5ECCC6C12}"/>
    <dgm:cxn modelId="{9D3EACB0-F438-489B-B580-5268F2B1A717}" srcId="{326CBDD4-9565-49D9-ABF6-5111F970B965}" destId="{7CE14753-87AD-44DE-9B19-71C8956875A2}" srcOrd="2" destOrd="0" parTransId="{709B0FF7-0D9B-4ABE-911C-FA133E84A943}" sibTransId="{51DBF808-4DBE-4F4C-9AA2-9482FC5D265B}"/>
    <dgm:cxn modelId="{4F13E9DC-F414-453C-86DC-C2602294A580}" srcId="{326CBDD4-9565-49D9-ABF6-5111F970B965}" destId="{91737AB6-A977-4C68-BBD6-61AEC2998A32}" srcOrd="0" destOrd="0" parTransId="{916F4A2B-FFB5-49EC-80AA-47444F19706A}" sibTransId="{51937E41-C83E-4C2E-94AD-8BF041123225}"/>
    <dgm:cxn modelId="{B2F52639-C621-481E-99F0-0D2F34757ECF}" type="presOf" srcId="{5C414337-E5D3-4F7A-A6F2-864381CCD8F1}" destId="{578511E8-3E56-432C-AEFD-53BC342DA881}" srcOrd="0" destOrd="0" presId="urn:microsoft.com/office/officeart/2005/8/layout/process2"/>
    <dgm:cxn modelId="{0F50E36D-3324-4BEE-A29F-A084D2F39141}" type="presOf" srcId="{51937E41-C83E-4C2E-94AD-8BF041123225}" destId="{1382EE9A-74FA-474B-948A-B806BD73D0B1}" srcOrd="1" destOrd="0" presId="urn:microsoft.com/office/officeart/2005/8/layout/process2"/>
    <dgm:cxn modelId="{972CF8E7-74FC-41A9-ADCB-86EE9A685896}" type="presOf" srcId="{2D67965C-F3AC-43CD-908A-C5BD7A1B89BC}" destId="{A642AF98-18AE-4B2E-A864-763AC1254236}" srcOrd="1" destOrd="0" presId="urn:microsoft.com/office/officeart/2005/8/layout/process2"/>
    <dgm:cxn modelId="{9CE705B2-9242-48C3-8BBE-9F12643764B0}" type="presOf" srcId="{E664264A-D3DB-4D00-A840-85F89A630A0C}" destId="{6867624D-AFCC-4BA9-B895-F87E9ED126A6}" srcOrd="0" destOrd="0" presId="urn:microsoft.com/office/officeart/2005/8/layout/process2"/>
    <dgm:cxn modelId="{0FC40AE1-5695-45FE-958C-720BF657FB03}" type="presOf" srcId="{E112549C-AED5-4A70-BAEA-531B03DC9D2C}" destId="{3E4EAB11-F279-40A2-8B2B-4A8F7C13A5D3}" srcOrd="0" destOrd="0" presId="urn:microsoft.com/office/officeart/2005/8/layout/process2"/>
    <dgm:cxn modelId="{D60C05F3-8E1D-4182-BDA9-493F2D0A414D}" type="presOf" srcId="{89772662-5736-4E47-AC6A-6D57944D73EA}" destId="{31BA248E-B820-4016-8DE2-8761F59B1609}" srcOrd="0" destOrd="0" presId="urn:microsoft.com/office/officeart/2005/8/layout/process2"/>
    <dgm:cxn modelId="{19BB2DE4-989D-48CC-B889-6BD04EF7AC1A}" type="presOf" srcId="{E6B38438-CED8-4880-B954-2C75060C45BB}" destId="{F6D598A1-AD37-46F2-9061-C0B6415B53B7}" srcOrd="0" destOrd="0" presId="urn:microsoft.com/office/officeart/2005/8/layout/process2"/>
    <dgm:cxn modelId="{B5D03007-D0CC-4F39-94CD-4D9060D413BC}" type="presOf" srcId="{A3157850-F447-431B-BA1A-A086385E5008}" destId="{8FD22AB6-5925-41A9-A7EA-21EC5913E9C8}" srcOrd="1" destOrd="0" presId="urn:microsoft.com/office/officeart/2005/8/layout/process2"/>
    <dgm:cxn modelId="{66DEB528-1EFD-4FA2-ACF9-1D921FD28304}" type="presOf" srcId="{906963B8-F23A-4A89-9D49-CF94176731F5}" destId="{45193413-4AC5-4461-A3BB-0BC50A1C7FF3}" srcOrd="1" destOrd="0" presId="urn:microsoft.com/office/officeart/2005/8/layout/process2"/>
    <dgm:cxn modelId="{45161E90-9A35-4AA3-84C8-2951082070B6}" type="presParOf" srcId="{0A19203A-3381-4D87-8161-D15DE0959D74}" destId="{8A9CBE6C-7EE2-4DB4-8CF9-CE8FE1457FB4}" srcOrd="0" destOrd="0" presId="urn:microsoft.com/office/officeart/2005/8/layout/process2"/>
    <dgm:cxn modelId="{83C5E645-4FDB-4DD1-8112-E6241026C6DB}" type="presParOf" srcId="{0A19203A-3381-4D87-8161-D15DE0959D74}" destId="{13D836D6-3967-4705-94B8-7C8722AB114B}" srcOrd="1" destOrd="0" presId="urn:microsoft.com/office/officeart/2005/8/layout/process2"/>
    <dgm:cxn modelId="{812FCCCA-2EED-4922-AAE6-8BA1351CA99B}" type="presParOf" srcId="{13D836D6-3967-4705-94B8-7C8722AB114B}" destId="{1382EE9A-74FA-474B-948A-B806BD73D0B1}" srcOrd="0" destOrd="0" presId="urn:microsoft.com/office/officeart/2005/8/layout/process2"/>
    <dgm:cxn modelId="{14818163-A43C-4733-8A7C-7E9AD4093668}" type="presParOf" srcId="{0A19203A-3381-4D87-8161-D15DE0959D74}" destId="{F6D598A1-AD37-46F2-9061-C0B6415B53B7}" srcOrd="2" destOrd="0" presId="urn:microsoft.com/office/officeart/2005/8/layout/process2"/>
    <dgm:cxn modelId="{C8CD4BB1-DECE-48D7-AE16-2AC862AED4BA}" type="presParOf" srcId="{0A19203A-3381-4D87-8161-D15DE0959D74}" destId="{31BA248E-B820-4016-8DE2-8761F59B1609}" srcOrd="3" destOrd="0" presId="urn:microsoft.com/office/officeart/2005/8/layout/process2"/>
    <dgm:cxn modelId="{7F365235-EF5A-4D00-BCA2-A8D2D8F6C2BF}" type="presParOf" srcId="{31BA248E-B820-4016-8DE2-8761F59B1609}" destId="{144AC40C-D2B5-4C90-85BB-802EFDAC0572}" srcOrd="0" destOrd="0" presId="urn:microsoft.com/office/officeart/2005/8/layout/process2"/>
    <dgm:cxn modelId="{AB042921-BE81-4618-A05C-0F990E3EE7E1}" type="presParOf" srcId="{0A19203A-3381-4D87-8161-D15DE0959D74}" destId="{5C226AB7-959D-4181-95F8-2B13A8939C55}" srcOrd="4" destOrd="0" presId="urn:microsoft.com/office/officeart/2005/8/layout/process2"/>
    <dgm:cxn modelId="{139848BD-44CF-4A0B-8026-917C3606BAF1}" type="presParOf" srcId="{0A19203A-3381-4D87-8161-D15DE0959D74}" destId="{D0CB1343-ABBD-4436-BE50-558F49107854}" srcOrd="5" destOrd="0" presId="urn:microsoft.com/office/officeart/2005/8/layout/process2"/>
    <dgm:cxn modelId="{35226316-E98A-4C87-A32B-B87D9EB4DE62}" type="presParOf" srcId="{D0CB1343-ABBD-4436-BE50-558F49107854}" destId="{B085B7EC-7B3B-4AF6-806C-545CF4C75E2A}" srcOrd="0" destOrd="0" presId="urn:microsoft.com/office/officeart/2005/8/layout/process2"/>
    <dgm:cxn modelId="{8A444A65-47A0-4371-ABF6-5F94B57B84EE}" type="presParOf" srcId="{0A19203A-3381-4D87-8161-D15DE0959D74}" destId="{CDDA4BF6-A493-4CDE-9CD3-F45768334718}" srcOrd="6" destOrd="0" presId="urn:microsoft.com/office/officeart/2005/8/layout/process2"/>
    <dgm:cxn modelId="{85389FB3-93E9-46C0-859E-E635646F1D0B}" type="presParOf" srcId="{0A19203A-3381-4D87-8161-D15DE0959D74}" destId="{6DCFAC53-949D-4B44-9908-DD54009E5BB8}" srcOrd="7" destOrd="0" presId="urn:microsoft.com/office/officeart/2005/8/layout/process2"/>
    <dgm:cxn modelId="{B9F36716-56DB-4E64-A728-E48E396E5C14}" type="presParOf" srcId="{6DCFAC53-949D-4B44-9908-DD54009E5BB8}" destId="{A642AF98-18AE-4B2E-A864-763AC1254236}" srcOrd="0" destOrd="0" presId="urn:microsoft.com/office/officeart/2005/8/layout/process2"/>
    <dgm:cxn modelId="{77DBC879-D64C-4EB9-A845-99A8E555DCC1}" type="presParOf" srcId="{0A19203A-3381-4D87-8161-D15DE0959D74}" destId="{1D2ED6C9-83C2-4C8C-9D6F-7CB69A651BAE}" srcOrd="8" destOrd="0" presId="urn:microsoft.com/office/officeart/2005/8/layout/process2"/>
    <dgm:cxn modelId="{C39E6C01-DD30-4516-8A34-0760C83A67C2}" type="presParOf" srcId="{0A19203A-3381-4D87-8161-D15DE0959D74}" destId="{55BC1033-3D99-494F-9E55-2234C614335F}" srcOrd="9" destOrd="0" presId="urn:microsoft.com/office/officeart/2005/8/layout/process2"/>
    <dgm:cxn modelId="{BA5390C5-C26E-4867-9311-0F6209E59370}" type="presParOf" srcId="{55BC1033-3D99-494F-9E55-2234C614335F}" destId="{8FD22AB6-5925-41A9-A7EA-21EC5913E9C8}" srcOrd="0" destOrd="0" presId="urn:microsoft.com/office/officeart/2005/8/layout/process2"/>
    <dgm:cxn modelId="{5CB9C015-FA10-41CD-B0FA-7E6CB0032D6E}" type="presParOf" srcId="{0A19203A-3381-4D87-8161-D15DE0959D74}" destId="{6867624D-AFCC-4BA9-B895-F87E9ED126A6}" srcOrd="10" destOrd="0" presId="urn:microsoft.com/office/officeart/2005/8/layout/process2"/>
    <dgm:cxn modelId="{28364324-2494-4544-9C0C-A08E76A22B2C}" type="presParOf" srcId="{0A19203A-3381-4D87-8161-D15DE0959D74}" destId="{3E4EAB11-F279-40A2-8B2B-4A8F7C13A5D3}" srcOrd="11" destOrd="0" presId="urn:microsoft.com/office/officeart/2005/8/layout/process2"/>
    <dgm:cxn modelId="{CFB56F27-C647-4F0A-8C03-8A55E583084B}" type="presParOf" srcId="{3E4EAB11-F279-40A2-8B2B-4A8F7C13A5D3}" destId="{BA907D5F-7F2D-478B-9898-1A74B165F040}" srcOrd="0" destOrd="0" presId="urn:microsoft.com/office/officeart/2005/8/layout/process2"/>
    <dgm:cxn modelId="{12628511-926A-4359-B537-636A12636272}" type="presParOf" srcId="{0A19203A-3381-4D87-8161-D15DE0959D74}" destId="{7CA07371-E5F0-47EB-BB01-65C56DB39152}" srcOrd="12" destOrd="0" presId="urn:microsoft.com/office/officeart/2005/8/layout/process2"/>
    <dgm:cxn modelId="{B48B4FE6-DCE1-416E-9318-086383C266F1}" type="presParOf" srcId="{0A19203A-3381-4D87-8161-D15DE0959D74}" destId="{CAA71DCF-DD90-4309-A092-7E5EA7201FFC}" srcOrd="13" destOrd="0" presId="urn:microsoft.com/office/officeart/2005/8/layout/process2"/>
    <dgm:cxn modelId="{7B434E27-015C-4530-9C75-5DD896015218}" type="presParOf" srcId="{CAA71DCF-DD90-4309-A092-7E5EA7201FFC}" destId="{45193413-4AC5-4461-A3BB-0BC50A1C7FF3}" srcOrd="0" destOrd="0" presId="urn:microsoft.com/office/officeart/2005/8/layout/process2"/>
    <dgm:cxn modelId="{FAD50C91-84CB-4824-A7F9-406056841E62}" type="presParOf" srcId="{0A19203A-3381-4D87-8161-D15DE0959D74}" destId="{578511E8-3E56-432C-AEFD-53BC342DA881}" srcOrd="1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1D401D-3BCC-496B-974D-E10FA682F2AD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9912DF61-DC48-4B9B-9BFE-65C7534B7F32}">
      <dgm:prSet phldrT="[Текст]" custT="1"/>
      <dgm:spPr>
        <a:solidFill>
          <a:srgbClr val="6FA870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Орг. момент</a:t>
          </a:r>
          <a:endParaRPr lang="ru-RU" sz="4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1B06EB-D75C-49E9-AF5F-A9A2EE95FAD3}" type="parTrans" cxnId="{350920FA-A8FF-4737-9D89-D5E2FA79263D}">
      <dgm:prSet/>
      <dgm:spPr/>
      <dgm:t>
        <a:bodyPr/>
        <a:lstStyle/>
        <a:p>
          <a:endParaRPr lang="ru-RU"/>
        </a:p>
      </dgm:t>
    </dgm:pt>
    <dgm:pt modelId="{538913ED-4CFC-437A-A6F2-E686BBA0057C}" type="sibTrans" cxnId="{350920FA-A8FF-4737-9D89-D5E2FA79263D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09ADFFB6-F468-4380-8211-49037E0F4E3A}">
      <dgm:prSet phldrT="[Текст]"/>
      <dgm:spPr>
        <a:solidFill>
          <a:srgbClr val="6FA870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Основная часть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E02BA9-3DAA-4031-931C-50A6D062A89D}" type="parTrans" cxnId="{357B0501-940F-4DFB-B6E1-F3CF7812AB25}">
      <dgm:prSet/>
      <dgm:spPr/>
      <dgm:t>
        <a:bodyPr/>
        <a:lstStyle/>
        <a:p>
          <a:endParaRPr lang="ru-RU"/>
        </a:p>
      </dgm:t>
    </dgm:pt>
    <dgm:pt modelId="{1B7FDFD6-1B86-4785-B892-9093694DFA38}" type="sibTrans" cxnId="{357B0501-940F-4DFB-B6E1-F3CF7812AB25}">
      <dgm:prSet/>
      <dgm:spPr>
        <a:solidFill>
          <a:srgbClr val="00583A"/>
        </a:solidFill>
        <a:ln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9EEA4273-03A5-48E6-B505-800572A9E116}">
      <dgm:prSet phldrT="[Текст]"/>
      <dgm:spPr>
        <a:solidFill>
          <a:srgbClr val="6FA870"/>
        </a:solidFill>
        <a:ln>
          <a:solidFill>
            <a:srgbClr val="003300"/>
          </a:solidFill>
        </a:ln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Подведение итогов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B55676-C1E4-4F25-BEC2-1930746CA488}" type="parTrans" cxnId="{A0C250DE-15D6-4F97-9ED9-570D5FAD3844}">
      <dgm:prSet/>
      <dgm:spPr/>
      <dgm:t>
        <a:bodyPr/>
        <a:lstStyle/>
        <a:p>
          <a:endParaRPr lang="ru-RU"/>
        </a:p>
      </dgm:t>
    </dgm:pt>
    <dgm:pt modelId="{20CD9A42-3AA1-436A-A50A-8B3FB9016872}" type="sibTrans" cxnId="{A0C250DE-15D6-4F97-9ED9-570D5FAD3844}">
      <dgm:prSet/>
      <dgm:spPr/>
      <dgm:t>
        <a:bodyPr/>
        <a:lstStyle/>
        <a:p>
          <a:endParaRPr lang="ru-RU"/>
        </a:p>
      </dgm:t>
    </dgm:pt>
    <dgm:pt modelId="{1CAAF802-3072-4BFD-8038-35B420C01FCF}" type="pres">
      <dgm:prSet presAssocID="{431D401D-3BCC-496B-974D-E10FA682F2AD}" presName="linearFlow" presStyleCnt="0">
        <dgm:presLayoutVars>
          <dgm:resizeHandles val="exact"/>
        </dgm:presLayoutVars>
      </dgm:prSet>
      <dgm:spPr/>
    </dgm:pt>
    <dgm:pt modelId="{53787C09-0D82-4F42-92C9-705B841154DD}" type="pres">
      <dgm:prSet presAssocID="{9912DF61-DC48-4B9B-9BFE-65C7534B7F32}" presName="node" presStyleLbl="node1" presStyleIdx="0" presStyleCnt="3" custScaleX="147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17875-ADE2-4423-B860-B297EE94ED8A}" type="pres">
      <dgm:prSet presAssocID="{538913ED-4CFC-437A-A6F2-E686BBA0057C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5A3B1A9-1533-452B-9AF0-0A2FAE0BCBDE}" type="pres">
      <dgm:prSet presAssocID="{538913ED-4CFC-437A-A6F2-E686BBA0057C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0AF2B31C-95CB-4D4D-A4BB-E4AF3BE2A875}" type="pres">
      <dgm:prSet presAssocID="{09ADFFB6-F468-4380-8211-49037E0F4E3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357A9-DDE9-4E90-803E-E3DFCF3A1BED}" type="pres">
      <dgm:prSet presAssocID="{1B7FDFD6-1B86-4785-B892-9093694DFA3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AF24F5-4A0C-4419-B6C1-707B3B0AAF28}" type="pres">
      <dgm:prSet presAssocID="{1B7FDFD6-1B86-4785-B892-9093694DFA38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A16D32D4-B4A7-4B4E-A445-339559C1A7A5}" type="pres">
      <dgm:prSet presAssocID="{9EEA4273-03A5-48E6-B505-800572A9E11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14A609-45CB-4D9E-ABB2-2059CE89CA4A}" type="presOf" srcId="{431D401D-3BCC-496B-974D-E10FA682F2AD}" destId="{1CAAF802-3072-4BFD-8038-35B420C01FCF}" srcOrd="0" destOrd="0" presId="urn:microsoft.com/office/officeart/2005/8/layout/process2"/>
    <dgm:cxn modelId="{C8BE56A4-A036-4D5E-8986-CC5403885B39}" type="presOf" srcId="{9912DF61-DC48-4B9B-9BFE-65C7534B7F32}" destId="{53787C09-0D82-4F42-92C9-705B841154DD}" srcOrd="0" destOrd="0" presId="urn:microsoft.com/office/officeart/2005/8/layout/process2"/>
    <dgm:cxn modelId="{350920FA-A8FF-4737-9D89-D5E2FA79263D}" srcId="{431D401D-3BCC-496B-974D-E10FA682F2AD}" destId="{9912DF61-DC48-4B9B-9BFE-65C7534B7F32}" srcOrd="0" destOrd="0" parTransId="{F11B06EB-D75C-49E9-AF5F-A9A2EE95FAD3}" sibTransId="{538913ED-4CFC-437A-A6F2-E686BBA0057C}"/>
    <dgm:cxn modelId="{357B0501-940F-4DFB-B6E1-F3CF7812AB25}" srcId="{431D401D-3BCC-496B-974D-E10FA682F2AD}" destId="{09ADFFB6-F468-4380-8211-49037E0F4E3A}" srcOrd="1" destOrd="0" parTransId="{B8E02BA9-3DAA-4031-931C-50A6D062A89D}" sibTransId="{1B7FDFD6-1B86-4785-B892-9093694DFA38}"/>
    <dgm:cxn modelId="{4324C2EF-0A49-4F89-A5D8-B4F8CBC3B7E6}" type="presOf" srcId="{1B7FDFD6-1B86-4785-B892-9093694DFA38}" destId="{EEAF24F5-4A0C-4419-B6C1-707B3B0AAF28}" srcOrd="1" destOrd="0" presId="urn:microsoft.com/office/officeart/2005/8/layout/process2"/>
    <dgm:cxn modelId="{CB0E1D0B-2744-47E8-94F6-6A9800D43F62}" type="presOf" srcId="{09ADFFB6-F468-4380-8211-49037E0F4E3A}" destId="{0AF2B31C-95CB-4D4D-A4BB-E4AF3BE2A875}" srcOrd="0" destOrd="0" presId="urn:microsoft.com/office/officeart/2005/8/layout/process2"/>
    <dgm:cxn modelId="{A0C250DE-15D6-4F97-9ED9-570D5FAD3844}" srcId="{431D401D-3BCC-496B-974D-E10FA682F2AD}" destId="{9EEA4273-03A5-48E6-B505-800572A9E116}" srcOrd="2" destOrd="0" parTransId="{1FB55676-C1E4-4F25-BEC2-1930746CA488}" sibTransId="{20CD9A42-3AA1-436A-A50A-8B3FB9016872}"/>
    <dgm:cxn modelId="{A8DEB954-26B4-4825-8140-A493EC55D188}" type="presOf" srcId="{538913ED-4CFC-437A-A6F2-E686BBA0057C}" destId="{F5A3B1A9-1533-452B-9AF0-0A2FAE0BCBDE}" srcOrd="1" destOrd="0" presId="urn:microsoft.com/office/officeart/2005/8/layout/process2"/>
    <dgm:cxn modelId="{8D36E2C0-B282-4528-BDFA-65F26152EE04}" type="presOf" srcId="{538913ED-4CFC-437A-A6F2-E686BBA0057C}" destId="{B7317875-ADE2-4423-B860-B297EE94ED8A}" srcOrd="0" destOrd="0" presId="urn:microsoft.com/office/officeart/2005/8/layout/process2"/>
    <dgm:cxn modelId="{A91DEFA2-2DCE-43A0-BF5B-B420057911E2}" type="presOf" srcId="{9EEA4273-03A5-48E6-B505-800572A9E116}" destId="{A16D32D4-B4A7-4B4E-A445-339559C1A7A5}" srcOrd="0" destOrd="0" presId="urn:microsoft.com/office/officeart/2005/8/layout/process2"/>
    <dgm:cxn modelId="{F6F51378-B904-4A36-B427-0B278412441D}" type="presOf" srcId="{1B7FDFD6-1B86-4785-B892-9093694DFA38}" destId="{A17357A9-DDE9-4E90-803E-E3DFCF3A1BED}" srcOrd="0" destOrd="0" presId="urn:microsoft.com/office/officeart/2005/8/layout/process2"/>
    <dgm:cxn modelId="{7D5D0110-9C4A-4D27-A97A-BE5EFBA26684}" type="presParOf" srcId="{1CAAF802-3072-4BFD-8038-35B420C01FCF}" destId="{53787C09-0D82-4F42-92C9-705B841154DD}" srcOrd="0" destOrd="0" presId="urn:microsoft.com/office/officeart/2005/8/layout/process2"/>
    <dgm:cxn modelId="{CA0A20D0-2CF0-4BF6-9635-420E814BA24D}" type="presParOf" srcId="{1CAAF802-3072-4BFD-8038-35B420C01FCF}" destId="{B7317875-ADE2-4423-B860-B297EE94ED8A}" srcOrd="1" destOrd="0" presId="urn:microsoft.com/office/officeart/2005/8/layout/process2"/>
    <dgm:cxn modelId="{90F405AE-2CDD-4039-9710-D9C8405B376C}" type="presParOf" srcId="{B7317875-ADE2-4423-B860-B297EE94ED8A}" destId="{F5A3B1A9-1533-452B-9AF0-0A2FAE0BCBDE}" srcOrd="0" destOrd="0" presId="urn:microsoft.com/office/officeart/2005/8/layout/process2"/>
    <dgm:cxn modelId="{3B1A0DFB-75B7-4DE1-B080-6E8E9083DD1D}" type="presParOf" srcId="{1CAAF802-3072-4BFD-8038-35B420C01FCF}" destId="{0AF2B31C-95CB-4D4D-A4BB-E4AF3BE2A875}" srcOrd="2" destOrd="0" presId="urn:microsoft.com/office/officeart/2005/8/layout/process2"/>
    <dgm:cxn modelId="{BD297405-BC19-486B-80CF-8AD677A20404}" type="presParOf" srcId="{1CAAF802-3072-4BFD-8038-35B420C01FCF}" destId="{A17357A9-DDE9-4E90-803E-E3DFCF3A1BED}" srcOrd="3" destOrd="0" presId="urn:microsoft.com/office/officeart/2005/8/layout/process2"/>
    <dgm:cxn modelId="{0D79A77B-0628-454C-A56D-21245B497837}" type="presParOf" srcId="{A17357A9-DDE9-4E90-803E-E3DFCF3A1BED}" destId="{EEAF24F5-4A0C-4419-B6C1-707B3B0AAF28}" srcOrd="0" destOrd="0" presId="urn:microsoft.com/office/officeart/2005/8/layout/process2"/>
    <dgm:cxn modelId="{DBAB7F32-E69E-4557-A483-55B3CA9B541A}" type="presParOf" srcId="{1CAAF802-3072-4BFD-8038-35B420C01FCF}" destId="{A16D32D4-B4A7-4B4E-A445-339559C1A7A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1467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8547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51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8449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054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3620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0462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92931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41707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207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88501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573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756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535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255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1183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157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82831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084858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70943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785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5582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969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372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8376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566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1784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9232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6489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17347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8442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41400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085069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975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82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9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69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647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18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57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8739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63347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47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7896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609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581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355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777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959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1120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7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42497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242986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692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976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2327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49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467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760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4581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079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159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25455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302776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470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0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94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3570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87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8870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65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2448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6871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150163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940246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74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9062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491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915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389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8536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1552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6833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78788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191305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1559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9808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918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33857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38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921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156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4408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754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901534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956566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57926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1846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481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20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8415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6325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07382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8520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943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258046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006335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2695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5536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171702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2562" y="3136895"/>
            <a:ext cx="13602879" cy="38862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800" b="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3150" y="7023094"/>
            <a:ext cx="13606272" cy="68580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spc="120" baseline="0">
                <a:solidFill>
                  <a:schemeClr val="tx1"/>
                </a:solidFill>
              </a:defRPr>
            </a:lvl1pPr>
            <a:lvl2pPr marL="685800" indent="0" algn="ctr">
              <a:buNone/>
              <a:defRPr sz="2400"/>
            </a:lvl2pPr>
            <a:lvl3pPr marL="1371600" indent="0" algn="ctr">
              <a:buNone/>
              <a:defRPr sz="24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978140" y="2011883"/>
            <a:ext cx="2331720" cy="790820"/>
          </a:xfrm>
        </p:spPr>
        <p:txBody>
          <a:bodyPr/>
          <a:lstStyle>
            <a:lvl1pPr algn="ctr">
              <a:defRPr sz="195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180844" y="7816590"/>
            <a:ext cx="8858250" cy="3429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910379" y="7818120"/>
            <a:ext cx="3167822" cy="3429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63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696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961805" y="1901595"/>
            <a:ext cx="14364393" cy="646192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2171700" y="2117423"/>
            <a:ext cx="13944600" cy="60521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7703820" y="1901595"/>
            <a:ext cx="2880360" cy="10972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7875270" y="1901596"/>
            <a:ext cx="2537460" cy="967943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5435" y="3141464"/>
            <a:ext cx="13606272" cy="3881628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10800" kern="1200" cap="all" spc="-15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5436" y="7023093"/>
            <a:ext cx="13606272" cy="685800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685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2712" y="2016753"/>
            <a:ext cx="2331720" cy="795528"/>
          </a:xfrm>
        </p:spPr>
        <p:txBody>
          <a:bodyPr/>
          <a:lstStyle>
            <a:lvl1pPr algn="ctr">
              <a:defRPr lang="en-US" sz="195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ru-RU" dirty="0">
                <a:solidFill>
                  <a:prstClr val="black"/>
                </a:solidFill>
              </a:rPr>
              <a:pPr/>
              <a:t>02.05.2022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0330" y="7816590"/>
            <a:ext cx="8860536" cy="3429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906756" y="7816590"/>
            <a:ext cx="3168396" cy="342900"/>
          </a:xfrm>
        </p:spPr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233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55480" y="3154680"/>
            <a:ext cx="7132320" cy="562356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92046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77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  <a:latin typeface="+mn-lt"/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4772" y="4133847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60052" y="3111501"/>
            <a:ext cx="7132320" cy="96012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850" b="0">
                <a:solidFill>
                  <a:schemeClr val="tx2"/>
                </a:solidFill>
              </a:defRPr>
            </a:lvl1pPr>
            <a:lvl2pPr marL="685800" indent="0">
              <a:buNone/>
              <a:defRPr sz="285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560052" y="4134872"/>
            <a:ext cx="7132320" cy="48006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870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9596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52252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68294" y="356616"/>
            <a:ext cx="12797028" cy="95737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11088"/>
            <a:ext cx="3646170" cy="2468880"/>
          </a:xfrm>
        </p:spPr>
        <p:txBody>
          <a:bodyPr anchor="b">
            <a:norm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914400"/>
            <a:ext cx="11658600" cy="8001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6170" cy="5257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5590516" y="9334503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1926252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3530579" y="356616"/>
            <a:ext cx="4389120" cy="9573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4600" y="905256"/>
            <a:ext cx="3648456" cy="2468880"/>
          </a:xfrm>
        </p:spPr>
        <p:txBody>
          <a:bodyPr anchor="b">
            <a:noAutofit/>
          </a:bodyPr>
          <a:lstStyle>
            <a:lvl1pPr algn="l">
              <a:defRPr sz="42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2898" y="356616"/>
            <a:ext cx="12797028" cy="957376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44600" y="3429000"/>
            <a:ext cx="3648456" cy="525322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200"/>
              </a:spcBef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5/2/2022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1371600" rtl="0" eaLnBrk="1" latinLnBrk="0" hangingPunct="1">
              <a:defRPr lang="en-US" sz="15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95092" y="9340596"/>
            <a:ext cx="2194560" cy="41148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36319" y="562356"/>
            <a:ext cx="3977640" cy="9162288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03129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5713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87400" y="1143000"/>
            <a:ext cx="3543300" cy="7886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1143000"/>
            <a:ext cx="12115800" cy="7886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72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7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32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114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29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775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59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0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1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89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39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2044" y="356616"/>
            <a:ext cx="17583912" cy="957376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963891"/>
            <a:ext cx="150876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3154680"/>
            <a:ext cx="15087600" cy="5897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9461508"/>
            <a:ext cx="411480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CBC48EC7-AF6A-48D3-8284-14BACBEBDD84}" type="datetimeFigureOut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5/2/2022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40" y="9461508"/>
            <a:ext cx="781812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04820" y="9461508"/>
            <a:ext cx="2194560" cy="4114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4FAB73BC-B049-4115-A692-8D63A059BFB8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1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lang="en-US" sz="72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74320" indent="-274320" algn="l" defTabSz="1371600" rtl="0" eaLnBrk="1" latinLnBrk="0" hangingPunct="1">
        <a:lnSpc>
          <a:spcPct val="100000"/>
        </a:lnSpc>
        <a:spcBef>
          <a:spcPts val="135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indent="-27432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8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30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750000" indent="-342900" algn="l" defTabSz="1371600" rtl="0" eaLnBrk="1" latinLnBrk="0" hangingPunct="1">
        <a:lnSpc>
          <a:spcPct val="100000"/>
        </a:lnSpc>
        <a:spcBef>
          <a:spcPts val="75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5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microsoft.com/office/2007/relationships/hdphoto" Target="../media/hdphoto1.wdp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7.xml"/><Relationship Id="rId5" Type="http://schemas.microsoft.com/office/2007/relationships/hdphoto" Target="../media/hdphoto6.wdp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8.xml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7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676400" y="2171700"/>
            <a:ext cx="14819578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 defTabSz="457200"/>
            <a:r>
              <a:rPr lang="ru-RU" sz="11500" b="1" dirty="0">
                <a:ln w="13462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dist="38100" dir="2700000" algn="bl" rotWithShape="0">
                    <a:srgbClr val="3E8853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lvl="0" algn="ctr" defTabSz="457200"/>
            <a:r>
              <a:rPr lang="ru-RU" sz="11500" b="1" dirty="0">
                <a:ln w="13462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dist="38100" dir="2700000" algn="bl" rotWithShape="0">
                    <a:srgbClr val="3E8853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«Великая дидактика</a:t>
            </a:r>
            <a:r>
              <a:rPr lang="ru-RU" sz="11500" b="1" dirty="0" smtClean="0">
                <a:ln w="13462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dist="38100" dir="2700000" algn="bl" rotWithShape="0">
                    <a:srgbClr val="3E8853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1500" b="1" dirty="0">
              <a:ln w="13462">
                <a:solidFill>
                  <a:srgbClr val="003300"/>
                </a:solidFill>
                <a:prstDash val="solid"/>
              </a:ln>
              <a:solidFill>
                <a:srgbClr val="003300"/>
              </a:solidFill>
              <a:effectLst>
                <a:outerShdw dist="38100" dir="2700000" algn="bl" rotWithShape="0">
                  <a:srgbClr val="3E8853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63000" y="5981700"/>
            <a:ext cx="9144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sz="3600" b="1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Пантелеев </a:t>
            </a:r>
          </a:p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b="1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 Маратович</a:t>
            </a:r>
            <a:endParaRPr lang="ru-RU" sz="3600" spc="8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spc="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</a:t>
            </a:r>
            <a:r>
              <a:rPr lang="ru-RU" sz="3600" spc="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</a:t>
            </a:r>
            <a:r>
              <a:rPr lang="ru-RU" sz="3600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Ш-26</a:t>
            </a:r>
          </a:p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spc="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пециальности 44.02.02</a:t>
            </a:r>
          </a:p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в начальных классах</a:t>
            </a:r>
            <a:endParaRPr lang="ru-RU" sz="3600" spc="8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spc="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3600" spc="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 algn="r"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3600" b="1" spc="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Федосеева Валентина Иванов</a:t>
            </a:r>
            <a:r>
              <a:rPr lang="ru-RU" sz="3200" b="1" spc="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466"/>
          <a:stretch/>
        </p:blipFill>
        <p:spPr>
          <a:xfrm>
            <a:off x="1331469" y="27041"/>
            <a:ext cx="16780322" cy="7326943"/>
          </a:xfrm>
          <a:prstGeom prst="rect">
            <a:avLst/>
          </a:prstGeom>
        </p:spPr>
      </p:pic>
      <p:cxnSp>
        <p:nvCxnSpPr>
          <p:cNvPr id="17" name="Прямая со стрелкой 16"/>
          <p:cNvCxnSpPr/>
          <p:nvPr/>
        </p:nvCxnSpPr>
        <p:spPr>
          <a:xfrm rot="16200000" flipH="1">
            <a:off x="7227940" y="4976057"/>
            <a:ext cx="5776436" cy="198387"/>
          </a:xfrm>
          <a:prstGeom prst="straightConnector1">
            <a:avLst/>
          </a:prstGeom>
          <a:ln w="76200">
            <a:solidFill>
              <a:srgbClr val="00583A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4227229" y="2287993"/>
            <a:ext cx="2001185" cy="1601171"/>
          </a:xfrm>
          <a:prstGeom prst="straightConnector1">
            <a:avLst/>
          </a:prstGeom>
          <a:ln w="76200">
            <a:solidFill>
              <a:srgbClr val="00583A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9194683" y="2265508"/>
            <a:ext cx="2" cy="2029175"/>
          </a:xfrm>
          <a:prstGeom prst="straightConnector1">
            <a:avLst/>
          </a:prstGeom>
          <a:ln w="76200">
            <a:solidFill>
              <a:srgbClr val="00583A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2142603" y="2265506"/>
            <a:ext cx="2202986" cy="1601172"/>
          </a:xfrm>
          <a:prstGeom prst="straightConnector1">
            <a:avLst/>
          </a:prstGeom>
          <a:ln w="76200">
            <a:solidFill>
              <a:srgbClr val="00583A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520640" y="4806249"/>
            <a:ext cx="559115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Сообщающее</a:t>
            </a:r>
          </a:p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</a:t>
            </a:r>
          </a:p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Программированное </a:t>
            </a:r>
          </a:p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Развивающее</a:t>
            </a:r>
          </a:p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поэтапного </a:t>
            </a:r>
            <a:r>
              <a:rPr lang="ru-RU" sz="4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умственных действий</a:t>
            </a:r>
            <a:endParaRPr lang="ru-RU" sz="4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4698" y="5793474"/>
            <a:ext cx="4955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</a:t>
            </a:r>
          </a:p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Педоцентристская</a:t>
            </a:r>
          </a:p>
          <a:p>
            <a:pPr marL="428625" indent="-428625" defTabSz="685800">
              <a:buFont typeface="Wingdings" panose="05000000000000000000" pitchFamily="2" charset="2"/>
              <a:buChar char="Ø"/>
            </a:pPr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7674" y="4832503"/>
            <a:ext cx="52442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требованиями к уровню подготовки учащихся и реальным уровнем этой подготовки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904733" y="710549"/>
            <a:ext cx="6575074" cy="1476482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8000" b="1" dirty="0" smtClean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Корни</a:t>
            </a:r>
            <a:endParaRPr lang="ru-RU" sz="8800" b="1" kern="0" dirty="0" smtClean="0">
              <a:ln w="0">
                <a:solidFill>
                  <a:schemeClr val="tx1">
                    <a:lumMod val="85000"/>
                    <a:lumOff val="1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7863" y="3920423"/>
            <a:ext cx="5334281" cy="951341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4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016028" y="4294683"/>
            <a:ext cx="4419600" cy="1476482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4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системы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2195621" y="3975811"/>
            <a:ext cx="4868069" cy="963024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4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Теории обучения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963383" y="8072602"/>
            <a:ext cx="5856625" cy="971341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4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419615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293651" y="2121778"/>
            <a:ext cx="12420831" cy="904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  <a:spcBef>
                <a:spcPts val="5759"/>
              </a:spcBef>
            </a:pPr>
            <a:endParaRPr lang="ru-RU" sz="6399" dirty="0">
              <a:solidFill>
                <a:srgbClr val="000000"/>
              </a:solidFill>
              <a:latin typeface="Cheque Bold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9000" y="293286"/>
            <a:ext cx="10439399" cy="1440298"/>
          </a:xfrm>
          <a:prstGeom prst="rect">
            <a:avLst/>
          </a:prstGeom>
          <a:solidFill>
            <a:schemeClr val="accent3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8000" dirty="0" smtClean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обучения</a:t>
            </a:r>
            <a:endParaRPr lang="ru-RU" sz="6000" b="1" kern="0" dirty="0" smtClean="0">
              <a:ln w="0">
                <a:solidFill>
                  <a:schemeClr val="tx1">
                    <a:lumMod val="85000"/>
                    <a:lumOff val="1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62400" y="3204011"/>
            <a:ext cx="108204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ознательности и активности;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истематичности и последовательности;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вязи теории с практикой, с жизнью;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аучности;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рочности;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аглядности;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эмоциональности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endParaRPr lang="ru-RU" sz="3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71599" y="2120591"/>
            <a:ext cx="14554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Система требований, предъявляемых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к обучению,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определяющих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содержание, формы и методы обучения и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обеспечивающих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его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успешность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3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87200" y="5219700"/>
            <a:ext cx="6172200" cy="482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9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3434" l="5349" r="9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9530" y="-243839"/>
            <a:ext cx="14764870" cy="12550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56984" y="3068911"/>
            <a:ext cx="5412386" cy="541238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347704" y="556783"/>
            <a:ext cx="4848522" cy="1447800"/>
          </a:xfrm>
          <a:prstGeom prst="rect">
            <a:avLst/>
          </a:prstGeom>
          <a:solidFill>
            <a:schemeClr val="accent3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72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7863" y="3920423"/>
            <a:ext cx="4489937" cy="951341"/>
          </a:xfrm>
          <a:prstGeom prst="rect">
            <a:avLst/>
          </a:prstGeom>
          <a:solidFill>
            <a:schemeClr val="accent3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4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963400" y="3915426"/>
            <a:ext cx="4489937" cy="951341"/>
          </a:xfrm>
          <a:prstGeom prst="rect">
            <a:avLst/>
          </a:prstGeom>
          <a:solidFill>
            <a:schemeClr val="accent3"/>
          </a:solidFill>
          <a:ln w="635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4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7864" y="5036054"/>
            <a:ext cx="4489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учителя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52248" y="5190329"/>
            <a:ext cx="4489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ученика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15554" y="2152026"/>
            <a:ext cx="2695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4400" b="1" dirty="0">
                <a:solidFill>
                  <a:srgbClr val="E3DE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1845" y="5473141"/>
            <a:ext cx="4882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48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  <a:endParaRPr lang="ru-RU" sz="48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39668" y="8481297"/>
            <a:ext cx="3429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4400" b="1" dirty="0" smtClean="0">
                <a:solidFill>
                  <a:srgbClr val="E3DE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образования</a:t>
            </a:r>
            <a:endParaRPr lang="ru-RU" sz="4400" b="1" dirty="0">
              <a:solidFill>
                <a:srgbClr val="E3DE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3863" y="-211621"/>
            <a:ext cx="14765792" cy="1255275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444279" y="1432356"/>
            <a:ext cx="7689954" cy="7082853"/>
          </a:xfrm>
          <a:prstGeom prst="ellipse">
            <a:avLst/>
          </a:prstGeom>
          <a:solidFill>
            <a:schemeClr val="accent5">
              <a:alpha val="6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270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>
            <a:stCxn id="3" idx="0"/>
            <a:endCxn id="3" idx="4"/>
          </p:cNvCxnSpPr>
          <p:nvPr/>
        </p:nvCxnSpPr>
        <p:spPr>
          <a:xfrm>
            <a:off x="9289256" y="1432356"/>
            <a:ext cx="0" cy="70828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endCxn id="3" idx="6"/>
          </p:cNvCxnSpPr>
          <p:nvPr/>
        </p:nvCxnSpPr>
        <p:spPr>
          <a:xfrm>
            <a:off x="5444279" y="4973783"/>
            <a:ext cx="76899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83443" y="2418819"/>
            <a:ext cx="28781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</a:p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(что? где? когда?)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61555" y="2189204"/>
            <a:ext cx="40023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деятельности</a:t>
            </a:r>
          </a:p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(умения, навыки)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3214" y="232607"/>
            <a:ext cx="724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4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Образовательная цель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89256" y="4973783"/>
            <a:ext cx="33756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творческой деятельности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30187" y="4909181"/>
            <a:ext cx="43846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4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эмоционально-ценностных отношений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94505" y="6530070"/>
            <a:ext cx="4606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4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</a:t>
            </a:r>
            <a:r>
              <a:rPr lang="ru-RU" sz="4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Развивающая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1073" y="6530072"/>
            <a:ext cx="5772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4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4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Воспитывающая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436579" y="7931252"/>
            <a:ext cx="12153519" cy="1387808"/>
          </a:xfrm>
          <a:prstGeom prst="rect">
            <a:avLst/>
          </a:prstGeom>
          <a:noFill/>
        </p:spPr>
        <p:txBody>
          <a:bodyPr spcFirstLastPara="1" wrap="none" lIns="108000" tIns="68580" rIns="108000" bIns="68580" numCol="1">
            <a:prstTxWarp prst="textArchDown">
              <a:avLst/>
            </a:prstTxWarp>
            <a:spAutoFit/>
          </a:bodyPr>
          <a:lstStyle/>
          <a:p>
            <a:pPr algn="ctr" defTabSz="685800"/>
            <a:r>
              <a:rPr lang="ru-RU" sz="8100" dirty="0">
                <a:ln w="0">
                  <a:solidFill>
                    <a:srgbClr val="050708"/>
                  </a:solidFill>
                </a:ln>
                <a:solidFill>
                  <a:srgbClr val="6FA87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4172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1066800" y="952500"/>
            <a:ext cx="1615155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ru-RU" sz="8000" dirty="0" smtClean="0">
                <a:ln w="0">
                  <a:solidFill>
                    <a:srgbClr val="00583A"/>
                  </a:solidFill>
                </a:ln>
                <a:solidFill>
                  <a:srgbClr val="0033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содержания образования</a:t>
            </a:r>
            <a:endParaRPr lang="ru-RU" dirty="0">
              <a:ln w="0">
                <a:solidFill>
                  <a:srgbClr val="00583A"/>
                </a:solidFill>
              </a:ln>
              <a:solidFill>
                <a:srgbClr val="0033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85800" y="3262423"/>
            <a:ext cx="5486400" cy="5638800"/>
          </a:xfrm>
          <a:prstGeom prst="downArrow">
            <a:avLst/>
          </a:prstGeom>
          <a:solidFill>
            <a:srgbClr val="00583A"/>
          </a:solidFill>
          <a:ln w="12700" cap="flat" cmpd="sng" algn="ctr">
            <a:solidFill>
              <a:srgbClr val="00583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6629400" y="3086100"/>
            <a:ext cx="5334000" cy="5791200"/>
          </a:xfrm>
          <a:prstGeom prst="downArrow">
            <a:avLst>
              <a:gd name="adj1" fmla="val 50000"/>
              <a:gd name="adj2" fmla="val 50976"/>
            </a:avLst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программа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12420600" y="3238500"/>
            <a:ext cx="5334000" cy="5486400"/>
          </a:xfrm>
          <a:prstGeom prst="downArrow">
            <a:avLst/>
          </a:prstGeom>
          <a:solidFill>
            <a:srgbClr val="6FA870"/>
          </a:solidFill>
          <a:ln w="1270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42066107"/>
              </p:ext>
            </p:extLst>
          </p:nvPr>
        </p:nvGraphicFramePr>
        <p:xfrm>
          <a:off x="2590800" y="1028700"/>
          <a:ext cx="13487400" cy="845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2739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769174" y="22151"/>
            <a:ext cx="17296985" cy="10287000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flipH="1">
            <a:off x="5503440" y="2015628"/>
            <a:ext cx="2885165" cy="252189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1053625" y="2015628"/>
            <a:ext cx="2558598" cy="223842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9642577" y="2287791"/>
            <a:ext cx="80477" cy="449947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714692" y="737223"/>
            <a:ext cx="13405950" cy="2908489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lvl="0" algn="ctr"/>
            <a:r>
              <a:rPr lang="ru-RU" sz="9000" dirty="0">
                <a:ln w="0"/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9000" dirty="0" smtClean="0">
                <a:ln w="0"/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остигается через:</a:t>
            </a:r>
            <a:endParaRPr lang="ru-RU" sz="8100" dirty="0">
              <a:ln w="0"/>
              <a:solidFill>
                <a:srgbClr val="00583A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algn="ctr" defTabSz="685800"/>
            <a:endParaRPr lang="ru-RU" sz="9000" b="1" dirty="0">
              <a:ln w="6600">
                <a:solidFill>
                  <a:srgbClr val="3E8853"/>
                </a:solidFill>
                <a:prstDash val="solid"/>
              </a:ln>
              <a:solidFill>
                <a:srgbClr val="27CED7">
                  <a:lumMod val="40000"/>
                  <a:lumOff val="60000"/>
                </a:srgbClr>
              </a:solidFill>
              <a:effectLst>
                <a:outerShdw dist="38100" dir="2700000" algn="tl" rotWithShape="0">
                  <a:srgbClr val="2683C6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95400" y="4562670"/>
            <a:ext cx="5828201" cy="2138431"/>
          </a:xfrm>
          <a:prstGeom prst="rect">
            <a:avLst/>
          </a:prstGeom>
          <a:solidFill>
            <a:srgbClr val="6FA870"/>
          </a:solidFill>
          <a:ln w="635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6000" dirty="0" smtClean="0">
                <a:ln w="0"/>
                <a:solidFill>
                  <a:srgbClr val="0507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endParaRPr lang="ru-RU" sz="6000" kern="0" dirty="0" smtClean="0">
              <a:ln w="0"/>
              <a:solidFill>
                <a:srgbClr val="05070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137980" y="4493198"/>
            <a:ext cx="5836046" cy="1807877"/>
          </a:xfrm>
          <a:prstGeom prst="rect">
            <a:avLst/>
          </a:prstGeom>
          <a:solidFill>
            <a:srgbClr val="6FA870"/>
          </a:solidFill>
          <a:ln w="635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457200">
              <a:defRPr/>
            </a:pPr>
            <a:r>
              <a:rPr lang="ru-RU" sz="6000" dirty="0" smtClean="0">
                <a:ln w="0"/>
                <a:solidFill>
                  <a:srgbClr val="0507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endParaRPr lang="ru-RU" sz="6000" kern="0" dirty="0">
              <a:ln w="0"/>
              <a:solidFill>
                <a:srgbClr val="05070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75863" y="7030235"/>
            <a:ext cx="5093576" cy="1588667"/>
          </a:xfrm>
          <a:prstGeom prst="rect">
            <a:avLst/>
          </a:prstGeom>
          <a:solidFill>
            <a:srgbClr val="6FA870"/>
          </a:solidFill>
          <a:ln w="635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457200">
              <a:defRPr/>
            </a:pPr>
            <a:r>
              <a:rPr lang="ru-RU" sz="6000" dirty="0" smtClean="0">
                <a:ln w="0"/>
                <a:solidFill>
                  <a:srgbClr val="05070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endParaRPr lang="ru-RU" sz="6000" kern="0" dirty="0">
              <a:ln w="0"/>
              <a:solidFill>
                <a:srgbClr val="05070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7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295399" y="446308"/>
            <a:ext cx="16562935" cy="9850440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flipH="1">
            <a:off x="5503440" y="2015628"/>
            <a:ext cx="2885165" cy="252189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1053625" y="2015628"/>
            <a:ext cx="2558598" cy="223842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9642577" y="2287791"/>
            <a:ext cx="80477" cy="449947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548130" y="446307"/>
            <a:ext cx="13405950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rgbClr val="00583A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методов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95400" y="4562670"/>
            <a:ext cx="5828201" cy="2138431"/>
          </a:xfrm>
          <a:prstGeom prst="rect">
            <a:avLst/>
          </a:prstGeom>
          <a:solidFill>
            <a:srgbClr val="6FA870"/>
          </a:solidFill>
          <a:ln w="635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источнику получения и</a:t>
            </a:r>
          </a:p>
          <a:p>
            <a:pPr algn="ctr" defTabSz="457200">
              <a:defRPr/>
            </a:pPr>
            <a:r>
              <a:rPr lang="ru-RU" sz="3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ередачи знаний</a:t>
            </a:r>
          </a:p>
          <a:p>
            <a:pPr algn="ctr" defTabSz="457200">
              <a:defRPr/>
            </a:pPr>
            <a:r>
              <a:rPr lang="ru-RU" sz="3600" kern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Верзилин </a:t>
            </a: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Н.М., </a:t>
            </a:r>
            <a:r>
              <a:rPr lang="ru-RU" sz="36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Голант</a:t>
            </a: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Е.Я., Петровский Е.И.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137980" y="4493198"/>
            <a:ext cx="5836046" cy="1807877"/>
          </a:xfrm>
          <a:prstGeom prst="rect">
            <a:avLst/>
          </a:prstGeom>
          <a:solidFill>
            <a:srgbClr val="6FA870"/>
          </a:solidFill>
          <a:ln w="635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познавательной самостоятельности</a:t>
            </a:r>
          </a:p>
          <a:p>
            <a:pPr algn="ctr" defTabSz="457200">
              <a:defRPr/>
            </a:pP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Лернер И.Я., </a:t>
            </a:r>
            <a:r>
              <a:rPr lang="ru-RU" sz="36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Скаткин</a:t>
            </a: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М.Н.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975863" y="7030235"/>
            <a:ext cx="5093576" cy="1588667"/>
          </a:xfrm>
          <a:prstGeom prst="rect">
            <a:avLst/>
          </a:prstGeom>
          <a:solidFill>
            <a:srgbClr val="6FA870"/>
          </a:solidFill>
          <a:ln w="6350" cap="flat" cmpd="sng" algn="ctr">
            <a:solidFill>
              <a:srgbClr val="6FA870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подход</a:t>
            </a:r>
          </a:p>
          <a:p>
            <a:pPr algn="ctr" defTabSz="457200">
              <a:defRPr/>
            </a:pP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Бабанскому</a:t>
            </a:r>
            <a:r>
              <a:rPr lang="ru-RU" sz="3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Ю.К.</a:t>
            </a:r>
          </a:p>
        </p:txBody>
      </p:sp>
    </p:spTree>
    <p:extLst>
      <p:ext uri="{BB962C8B-B14F-4D97-AF65-F5344CB8AC3E}">
        <p14:creationId xmlns:p14="http://schemas.microsoft.com/office/powerpoint/2010/main" val="153631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075979" y="500639"/>
            <a:ext cx="16455190" cy="97863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92471" y="906966"/>
            <a:ext cx="7549414" cy="1615827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4800" dirty="0" smtClean="0">
                <a:ln w="0">
                  <a:solidFill>
                    <a:srgbClr val="00583A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источнику получения и передачи информации</a:t>
            </a:r>
            <a:endParaRPr lang="ru-RU" sz="4800" dirty="0">
              <a:ln w="0">
                <a:solidFill>
                  <a:srgbClr val="00583A"/>
                </a:solidFill>
              </a:ln>
              <a:solidFill>
                <a:srgbClr val="00583A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485182" y="2783958"/>
            <a:ext cx="6896818" cy="6150938"/>
          </a:xfrm>
          <a:prstGeom prst="downArrow">
            <a:avLst/>
          </a:prstGeom>
          <a:solidFill>
            <a:srgbClr val="6FA870"/>
          </a:solidFill>
          <a:ln>
            <a:solidFill>
              <a:srgbClr val="6FA87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наглядные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книгой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видеометод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9840094" y="2829923"/>
            <a:ext cx="7691075" cy="608813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объяснительно-иллюстративные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репродуктивные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проблемного изложения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частично-поисковые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исследовательские 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446116" y="779656"/>
            <a:ext cx="8308483" cy="1615827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4800" dirty="0" smtClean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познавательной самостоятельности</a:t>
            </a:r>
            <a:endParaRPr lang="ru-RU" sz="4800" dirty="0">
              <a:ln w="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79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881309" y="268762"/>
            <a:ext cx="16867426" cy="1003152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0058" y="483994"/>
            <a:ext cx="10358400" cy="2908489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подход по </a:t>
            </a:r>
            <a:r>
              <a:rPr lang="ru-RU" sz="9000" dirty="0" err="1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Бабанскому</a:t>
            </a:r>
            <a:endParaRPr lang="ru-RU" sz="9000" dirty="0">
              <a:ln w="0">
                <a:solidFill>
                  <a:srgbClr val="003300"/>
                </a:solidFill>
              </a:ln>
              <a:solidFill>
                <a:srgbClr val="00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1814407" y="3419507"/>
            <a:ext cx="6004578" cy="5222199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контроля и самоконтроля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512135" y="3427039"/>
            <a:ext cx="6333062" cy="5207136"/>
          </a:xfrm>
          <a:prstGeom prst="downArrow">
            <a:avLst/>
          </a:prstGeom>
          <a:solidFill>
            <a:srgbClr val="6FA870"/>
          </a:solidFill>
          <a:ln>
            <a:solidFill>
              <a:srgbClr val="6FA87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организации осуществления УПД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5850519" y="5045163"/>
            <a:ext cx="6877478" cy="521082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стимулирования и мотивации</a:t>
            </a:r>
          </a:p>
        </p:txBody>
      </p:sp>
    </p:spTree>
    <p:extLst>
      <p:ext uri="{BB962C8B-B14F-4D97-AF65-F5344CB8AC3E}">
        <p14:creationId xmlns:p14="http://schemas.microsoft.com/office/powerpoint/2010/main" val="141127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190500"/>
            <a:ext cx="17145000" cy="11203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Актуальность:</a:t>
            </a:r>
          </a:p>
          <a:p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Существует традиционное предубеждение, что педагогика - слишком теоретическая наука, что материал, представляющий содержание курса, слишком сложен для изучения учащимися-второкурсниками, и в связи с этим «бедность» форм работы учащихся на занятиях, их взаимодействия в процессе совместного изучения педагогики. </a:t>
            </a:r>
            <a:endParaRPr lang="ru-RU" sz="4000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r>
              <a:rPr lang="ru-RU" sz="4000" u="sng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Как </a:t>
            </a:r>
            <a:r>
              <a:rPr lang="ru-RU" sz="4000" u="sng" dirty="0">
                <a:solidFill>
                  <a:prstClr val="black"/>
                </a:solidFill>
                <a:latin typeface="Times New Roman" panose="02020603050405020304" pitchFamily="18" charset="0"/>
              </a:rPr>
              <a:t>следствие, потеря интереса к этой дисциплине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. </a:t>
            </a:r>
          </a:p>
          <a:p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Наш проект позволяет взглянуть на эту проблему с другой стороны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Качество современного профессионального образования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предполагает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переориентацию учебного пространства от человека «знающего» к человеку «умеющему», внедрение новых форм работы, которые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формировали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бы не просто умения, а компетенции, т.е. умения, непосредственно сопряжённые с опытом их применения в практической деятельности.  </a:t>
            </a:r>
          </a:p>
          <a:p>
            <a:r>
              <a:rPr lang="ru-RU" sz="4000" b="1" u="sng" dirty="0">
                <a:solidFill>
                  <a:prstClr val="black"/>
                </a:solidFill>
                <a:latin typeface="Times New Roman" panose="02020603050405020304" pitchFamily="18" charset="0"/>
              </a:rPr>
              <a:t>Большие возможности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обучения в логике </a:t>
            </a:r>
            <a:r>
              <a:rPr lang="ru-RU" sz="40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компетентностного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 подхода на уроках педагогики открывает 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использование образной наглядности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ru-RU" sz="5400" b="1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54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7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548344" y="571500"/>
            <a:ext cx="15991363" cy="97155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52596" y="4138995"/>
            <a:ext cx="7132320" cy="4800600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и письмо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искусства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Мнемотехнические приспособления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544026" y="2781732"/>
            <a:ext cx="7132320" cy="96012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Материальные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407387" y="4133847"/>
            <a:ext cx="7132320" cy="4800600"/>
          </a:xfrm>
        </p:spPr>
        <p:txBody>
          <a:bodyPr>
            <a:no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книги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Атласы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 и видео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для практической деятельности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33125" y="2781732"/>
            <a:ext cx="7132320" cy="96012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Идеальные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10057" y="866243"/>
            <a:ext cx="10358400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rgbClr val="00583A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320627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886241" y="513446"/>
            <a:ext cx="16433657" cy="97735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" y="66978"/>
            <a:ext cx="17403581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rgbClr val="00583A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обучения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1" y="1612623"/>
            <a:ext cx="1164044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образовательные ресурсы (учебные пособия, дидактические материалы и др.)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ТСО (ПК, проектор, интерактивная доска и т.п.)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динамические пособия, </a:t>
            </a:r>
            <a:r>
              <a:rPr lang="ru-RU" sz="5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</a:t>
            </a: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макеты, таблицы и т.п.                                             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77730" y="3527821"/>
            <a:ext cx="6759179" cy="6759179"/>
          </a:xfrm>
          <a:prstGeom prst="rect">
            <a:avLst/>
          </a:prstGeom>
          <a:effectLst>
            <a:softEdge rad="254000"/>
          </a:effectLst>
        </p:spPr>
      </p:pic>
    </p:spTree>
    <p:extLst>
      <p:ext uri="{BB962C8B-B14F-4D97-AF65-F5344CB8AC3E}">
        <p14:creationId xmlns:p14="http://schemas.microsoft.com/office/powerpoint/2010/main" val="699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7277" y="20379"/>
            <a:ext cx="17403581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rgbClr val="00583A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Говорящие стены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8081" y="1803576"/>
            <a:ext cx="10873158" cy="848342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379" y="1561266"/>
            <a:ext cx="6917368" cy="445123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5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219200" y="380473"/>
            <a:ext cx="16657242" cy="99065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2689" y="258345"/>
            <a:ext cx="13181097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rgbClr val="00583A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форм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2979" y="3646965"/>
            <a:ext cx="1254322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составу учащихся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месту работы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времени работы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управления учителем учебной деятельности учеников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дидактическим целям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1781839"/>
            <a:ext cx="163830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ОБУЧЕНИЯ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внешние выражение согласованной деятельности учителя и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учащихся,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осуществляемое в заранее установленном порядке и режиме (место, время, количество)</a:t>
            </a:r>
          </a:p>
        </p:txBody>
      </p:sp>
    </p:spTree>
    <p:extLst>
      <p:ext uri="{BB962C8B-B14F-4D97-AF65-F5344CB8AC3E}">
        <p14:creationId xmlns:p14="http://schemas.microsoft.com/office/powerpoint/2010/main" val="21283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048349" y="357390"/>
            <a:ext cx="16696055" cy="99296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6166" y="0"/>
            <a:ext cx="17403581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>
                <a:ln w="0">
                  <a:solidFill>
                    <a:schemeClr val="accent5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дидактическим целям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880883"/>
            <a:ext cx="14478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формы обучения (уроки комбинированные и специализированные)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формы обучения (домашняя работа, дополнительные занятия, разновидности уроков)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вспомогательные формы обучения (факультативы, кружки, экскурсии и т.д.)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605837" y="4152900"/>
            <a:ext cx="4350691" cy="435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3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337279" y="644994"/>
            <a:ext cx="17094387" cy="96420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7279" y="700710"/>
            <a:ext cx="17403581" cy="1800493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5400" dirty="0" smtClean="0">
                <a:ln w="0">
                  <a:solidFill>
                    <a:schemeClr val="accent5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5400" dirty="0">
                <a:ln w="0">
                  <a:solidFill>
                    <a:schemeClr val="accent5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это законченный в смысловом, временном </a:t>
            </a:r>
            <a:r>
              <a:rPr lang="ru-RU" sz="5400" dirty="0" smtClean="0">
                <a:ln w="0">
                  <a:solidFill>
                    <a:schemeClr val="accent5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организационном отношении отрезок учебного процесса</a:t>
            </a:r>
            <a:endParaRPr lang="ru-RU" sz="9600" dirty="0">
              <a:ln w="0">
                <a:solidFill>
                  <a:schemeClr val="accent5"/>
                </a:solidFill>
              </a:ln>
              <a:solidFill>
                <a:srgbClr val="00583A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778" r="97000">
                        <a14:foregroundMark x1="26000" y1="6125" x2="26000" y2="6125"/>
                        <a14:foregroundMark x1="50111" y1="6375" x2="50111" y2="6375"/>
                        <a14:foregroundMark x1="54333" y1="19500" x2="54333" y2="19500"/>
                        <a14:foregroundMark x1="19333" y1="63875" x2="19333" y2="63875"/>
                        <a14:foregroundMark x1="20889" y1="80625" x2="20889" y2="80625"/>
                        <a14:foregroundMark x1="39222" y1="74750" x2="39222" y2="74750"/>
                        <a14:foregroundMark x1="36667" y1="93750" x2="36667" y2="93750"/>
                        <a14:foregroundMark x1="53556" y1="78125" x2="53333" y2="77000"/>
                        <a14:foregroundMark x1="52111" y1="62750" x2="52111" y2="62750"/>
                        <a14:foregroundMark x1="67444" y1="76125" x2="67444" y2="76125"/>
                        <a14:foregroundMark x1="82889" y1="61875" x2="82889" y2="61875"/>
                        <a14:foregroundMark x1="83111" y1="79500" x2="83111" y2="79500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95960" y="3510523"/>
            <a:ext cx="7686217" cy="683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2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048349" y="357390"/>
            <a:ext cx="16696055" cy="992961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29554129"/>
              </p:ext>
            </p:extLst>
          </p:nvPr>
        </p:nvGraphicFramePr>
        <p:xfrm>
          <a:off x="3581400" y="0"/>
          <a:ext cx="6324600" cy="1028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35867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КОМБИНИРОВАННОГО УРОКА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808540582"/>
              </p:ext>
            </p:extLst>
          </p:nvPr>
        </p:nvGraphicFramePr>
        <p:xfrm>
          <a:off x="10744200" y="3009900"/>
          <a:ext cx="6306667" cy="6906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829868" y="1080889"/>
            <a:ext cx="59906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СПЕЦИАЛИЗИРОВАННОГО УРОКА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1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371600" y="634815"/>
            <a:ext cx="16229581" cy="96521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1000" y="93786"/>
            <a:ext cx="16535400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8800" dirty="0" smtClean="0">
                <a:ln w="0">
                  <a:solidFill>
                    <a:srgbClr val="00583A"/>
                  </a:solidFill>
                </a:ln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формы</a:t>
            </a:r>
            <a:endParaRPr lang="ru-RU" sz="8800" dirty="0">
              <a:ln w="0">
                <a:solidFill>
                  <a:srgbClr val="00583A"/>
                </a:solidFill>
              </a:ln>
              <a:solidFill>
                <a:srgbClr val="00583A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967448"/>
            <a:ext cx="15105091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и минипроекты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Дискуссии (обсуждение разных точек  зрения)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                                                   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</a:p>
          <a:p>
            <a:pPr marL="857250" indent="-857250" defTabSz="685800">
              <a:buFont typeface="Wingdings" panose="05000000000000000000" pitchFamily="2" charset="2"/>
              <a:buChar char=""/>
            </a:pPr>
            <a:r>
              <a:rPr lang="ru-RU" sz="5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вспомогательные формы обучения (факультативы, кружки, экскурсии и т.д.)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656" l="9457" r="95870">
                        <a14:foregroundMark x1="30109" y1="79688" x2="30109" y2="79688"/>
                        <a14:foregroundMark x1="33043" y1="24805" x2="33043" y2="24805"/>
                        <a14:foregroundMark x1="37174" y1="49219" x2="37174" y2="49219"/>
                        <a14:foregroundMark x1="49239" y1="25977" x2="49239" y2="25977"/>
                        <a14:foregroundMark x1="49022" y1="50977" x2="49022" y2="50977"/>
                        <a14:foregroundMark x1="57283" y1="47852" x2="57283" y2="47852"/>
                        <a14:foregroundMark x1="64022" y1="46484" x2="64022" y2="46484"/>
                        <a14:foregroundMark x1="41522" y1="47852" x2="41522" y2="47852"/>
                        <a14:foregroundMark x1="50217" y1="73242" x2="50217" y2="73242"/>
                        <a14:foregroundMark x1="46087" y1="72656" x2="46087" y2="72656"/>
                        <a14:foregroundMark x1="68696" y1="80078" x2="68696" y2="80078"/>
                        <a14:foregroundMark x1="60435" y1="79297" x2="60435" y2="79297"/>
                        <a14:foregroundMark x1="39565" y1="81055" x2="39565" y2="81055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91600" y="3314700"/>
            <a:ext cx="8442251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1014051" y="22151"/>
            <a:ext cx="17296986" cy="10287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70672" y="-45603"/>
            <a:ext cx="176173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6600" kern="0" dirty="0" smtClean="0">
                <a:ln w="0"/>
                <a:solidFill>
                  <a:srgbClr val="00583A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урока – умение использовать знания!</a:t>
            </a:r>
            <a:endParaRPr lang="ru-RU" kern="0" dirty="0" smtClean="0">
              <a:ln w="0"/>
              <a:solidFill>
                <a:srgbClr val="00583A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808" y="9514661"/>
            <a:ext cx="15026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ln w="0"/>
                <a:solidFill>
                  <a:srgbClr val="00583A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Решил – значит, умеешь применять </a:t>
            </a:r>
            <a:r>
              <a:rPr lang="ru-RU" sz="4000" b="1" i="1" dirty="0" smtClean="0">
                <a:ln w="0"/>
                <a:solidFill>
                  <a:srgbClr val="00583A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знания!</a:t>
            </a:r>
            <a:endParaRPr lang="ru-RU" sz="4400" b="1" dirty="0">
              <a:ln w="0"/>
              <a:solidFill>
                <a:srgbClr val="00583A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808" y="1130147"/>
            <a:ext cx="14767391" cy="838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1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838200" y="21265"/>
            <a:ext cx="17286557" cy="102807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23378" y="6731056"/>
            <a:ext cx="15316200" cy="2908489"/>
          </a:xfrm>
          <a:prstGeom prst="rect">
            <a:avLst/>
          </a:prstGeom>
          <a:solidFill>
            <a:schemeClr val="accent5"/>
          </a:solidFill>
          <a:effectLst>
            <a:softEdge rad="63500"/>
          </a:effectLst>
        </p:spPr>
        <p:txBody>
          <a:bodyPr wrap="square" lIns="137160" tIns="68580" rIns="137160" bIns="68580">
            <a:spAutoFit/>
          </a:bodyPr>
          <a:lstStyle/>
          <a:p>
            <a:pPr lvl="0" algn="ctr" defTabSz="685800"/>
            <a:r>
              <a:rPr lang="ru-RU" sz="60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lvl="0" algn="ctr" defTabSz="685800"/>
            <a:r>
              <a:rPr lang="ru-RU" sz="6000" b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ВОСПИТАННОСТИ, РАЗВИТИЯ И ОБУЧЕННОСТИ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6222" y1="40556" x2="56222" y2="40556"/>
                        <a14:foregroundMark x1="58667" y1="28000" x2="58667" y2="28000"/>
                        <a14:foregroundMark x1="41778" y1="54000" x2="41778" y2="54000"/>
                        <a14:foregroundMark x1="32333" y1="67667" x2="32333" y2="67667"/>
                        <a14:foregroundMark x1="28667" y1="65667" x2="28667" y2="65667"/>
                        <a14:foregroundMark x1="52778" y1="22000" x2="52778" y2="22000"/>
                      </a14:backgroundRemoval>
                    </a14:imgEffect>
                    <a14:imgEffect>
                      <a14:colorTemperature colorTemp="7200"/>
                    </a14:imgEffect>
                    <a14:imgEffect>
                      <a14:saturation sat="8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77000" y="952500"/>
            <a:ext cx="55626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190500"/>
            <a:ext cx="17145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</a:t>
            </a:r>
            <a:r>
              <a:rPr lang="ru-RU" sz="5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обобщение и систематизация содержания учебного материала по разделу «Дидактика» </a:t>
            </a:r>
            <a:endParaRPr lang="ru-RU" sz="5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использованием образной 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наглядности</a:t>
            </a:r>
          </a:p>
          <a:p>
            <a:pPr algn="ctr"/>
            <a:endParaRPr lang="ru-RU" sz="5400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5400" b="1" dirty="0">
                <a:latin typeface="Times New Roman" panose="02020603050405020304" pitchFamily="18" charset="0"/>
              </a:rPr>
              <a:t>Главная задача</a:t>
            </a:r>
            <a:r>
              <a:rPr lang="ru-RU" sz="5400" dirty="0">
                <a:latin typeface="Times New Roman" panose="02020603050405020304" pitchFamily="18" charset="0"/>
              </a:rPr>
              <a:t>: углубить уровень понимания учебного материала по разделу «Дидактика» </a:t>
            </a:r>
            <a:endParaRPr lang="ru-RU" sz="5400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</a:rPr>
              <a:t>через </a:t>
            </a:r>
            <a:r>
              <a:rPr lang="ru-RU" sz="5400" dirty="0">
                <a:latin typeface="Times New Roman" panose="02020603050405020304" pitchFamily="18" charset="0"/>
              </a:rPr>
              <a:t>образное представление информации</a:t>
            </a:r>
          </a:p>
          <a:p>
            <a:pPr algn="ctr"/>
            <a:endParaRPr lang="ru-RU" sz="5400" dirty="0">
              <a:latin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7124700"/>
            <a:ext cx="15697200" cy="1870726"/>
          </a:xfrm>
          <a:prstGeom prst="rect">
            <a:avLst/>
          </a:prstGeom>
          <a:solidFill>
            <a:schemeClr val="accent3"/>
          </a:solidFill>
          <a:ln w="635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Цель образной систематизации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создание целостного представления о предмете деятельности в виде образа.</a:t>
            </a:r>
          </a:p>
        </p:txBody>
      </p:sp>
    </p:spTree>
    <p:extLst>
      <p:ext uri="{BB962C8B-B14F-4D97-AF65-F5344CB8AC3E}">
        <p14:creationId xmlns:p14="http://schemas.microsoft.com/office/powerpoint/2010/main" val="7097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4000500" y="-38100"/>
            <a:ext cx="10325100" cy="10325100"/>
            <a:chOff x="4000500" y="-38100"/>
            <a:chExt cx="10325100" cy="103251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00500" y="-38100"/>
              <a:ext cx="10325100" cy="10325100"/>
            </a:xfrm>
            <a:prstGeom prst="rect">
              <a:avLst/>
            </a:prstGeom>
            <a:effectLst>
              <a:softEdge rad="177800"/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067800" y="5303447"/>
              <a:ext cx="685800" cy="1211653"/>
            </a:xfrm>
            <a:prstGeom prst="rect">
              <a:avLst/>
            </a:prstGeom>
            <a:solidFill>
              <a:srgbClr val="050708"/>
            </a:solidFill>
            <a:ln>
              <a:solidFill>
                <a:srgbClr val="050708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0" y="6819900"/>
            <a:ext cx="18288000" cy="3467100"/>
          </a:xfrm>
          <a:prstGeom prst="rect">
            <a:avLst/>
          </a:prstGeom>
          <a:solidFill>
            <a:schemeClr val="accent6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457700"/>
            <a:ext cx="18288000" cy="23622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0"/>
            <a:ext cx="18288000" cy="4457700"/>
          </a:xfrm>
          <a:prstGeom prst="rect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243" y="7772050"/>
            <a:ext cx="4903381" cy="1398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</a:p>
          <a:p>
            <a:pPr lvl="0"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(корни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80090" y="4976122"/>
            <a:ext cx="2819400" cy="1538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</a:p>
          <a:p>
            <a:pPr lvl="0" algn="ctr"/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(ствол</a:t>
            </a:r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-53163" y="1651569"/>
            <a:ext cx="4568802" cy="11545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</a:p>
          <a:p>
            <a:pPr lvl="0"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(ветви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947003" y="4423317"/>
            <a:ext cx="2768010" cy="2217289"/>
          </a:xfrm>
          <a:prstGeom prst="ellipse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Содержание образования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5174069" y="6879788"/>
            <a:ext cx="2480044" cy="1504950"/>
          </a:xfrm>
          <a:prstGeom prst="ellipse">
            <a:avLst/>
          </a:prstGeom>
          <a:solidFill>
            <a:srgbClr val="CC66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Концепции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9753600" y="8522026"/>
            <a:ext cx="2362200" cy="1548830"/>
          </a:xfrm>
          <a:prstGeom prst="ellipse">
            <a:avLst/>
          </a:prstGeom>
          <a:solidFill>
            <a:schemeClr val="accent6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Основные теории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400800" y="8198989"/>
            <a:ext cx="2667000" cy="1564815"/>
          </a:xfrm>
          <a:prstGeom prst="ellipse">
            <a:avLst/>
          </a:prstGeom>
          <a:solidFill>
            <a:schemeClr val="accent6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Виды обучения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1025023" y="6916256"/>
            <a:ext cx="2718390" cy="181638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Принципы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004154" y="516973"/>
            <a:ext cx="2653709" cy="1544144"/>
          </a:xfrm>
          <a:prstGeom prst="ellipse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Методы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174069" y="2720006"/>
            <a:ext cx="2438400" cy="1438133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Средства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0923084" y="2216599"/>
            <a:ext cx="2781300" cy="1604032"/>
          </a:xfrm>
          <a:prstGeom prst="ellipse">
            <a:avLst/>
          </a:prstGeom>
          <a:solidFill>
            <a:srgbClr val="0070C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Формы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4062986" y="6541132"/>
            <a:ext cx="4318590" cy="22596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lvl="0" algn="ctr"/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какое</a:t>
            </a:r>
          </a:p>
          <a:p>
            <a:pPr lvl="0" algn="ctr"/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красивое дерево у нас получилось!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44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4000500" y="-38100"/>
            <a:ext cx="10325100" cy="10325100"/>
            <a:chOff x="4000500" y="-38100"/>
            <a:chExt cx="10325100" cy="103251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00500" y="-38100"/>
              <a:ext cx="10325100" cy="10325100"/>
            </a:xfrm>
            <a:prstGeom prst="rect">
              <a:avLst/>
            </a:prstGeom>
            <a:effectLst>
              <a:softEdge rad="177800"/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067800" y="5303447"/>
              <a:ext cx="685800" cy="1211653"/>
            </a:xfrm>
            <a:prstGeom prst="rect">
              <a:avLst/>
            </a:prstGeom>
            <a:solidFill>
              <a:srgbClr val="050708"/>
            </a:solidFill>
            <a:ln>
              <a:solidFill>
                <a:srgbClr val="050708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0" y="6819900"/>
            <a:ext cx="18288000" cy="3467100"/>
          </a:xfrm>
          <a:prstGeom prst="rect">
            <a:avLst/>
          </a:prstGeom>
          <a:solidFill>
            <a:schemeClr val="accent6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457200" y="8111033"/>
            <a:ext cx="18288000" cy="23622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0"/>
            <a:ext cx="18288000" cy="4457700"/>
          </a:xfrm>
          <a:prstGeom prst="rect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1538" y="7663187"/>
            <a:ext cx="3901261" cy="1398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</a:p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(корни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46103" y="4908456"/>
            <a:ext cx="2819400" cy="1538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</a:p>
          <a:p>
            <a:pPr algn="ctr"/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(ствол</a:t>
            </a:r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-19493" y="1651569"/>
            <a:ext cx="4503325" cy="11545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</a:p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(ветви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947003" y="4423317"/>
            <a:ext cx="2768010" cy="2217289"/>
          </a:xfrm>
          <a:prstGeom prst="ellipse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Содержание образования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5174069" y="6879788"/>
            <a:ext cx="2480044" cy="1504950"/>
          </a:xfrm>
          <a:prstGeom prst="ellipse">
            <a:avLst/>
          </a:prstGeom>
          <a:solidFill>
            <a:srgbClr val="CC66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Концепции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9753600" y="8522026"/>
            <a:ext cx="2362200" cy="1548830"/>
          </a:xfrm>
          <a:prstGeom prst="ellipse">
            <a:avLst/>
          </a:prstGeom>
          <a:solidFill>
            <a:schemeClr val="accent6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prstClr val="white"/>
                </a:solidFill>
              </a:rPr>
              <a:t>Основныеттеории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400800" y="8198989"/>
            <a:ext cx="2667000" cy="1564815"/>
          </a:xfrm>
          <a:prstGeom prst="ellipse">
            <a:avLst/>
          </a:prstGeom>
          <a:solidFill>
            <a:schemeClr val="accent6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Виды обучения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1025023" y="6916256"/>
            <a:ext cx="2718390" cy="181638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Принципы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004154" y="516973"/>
            <a:ext cx="2653709" cy="1544144"/>
          </a:xfrm>
          <a:prstGeom prst="ellipse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Методы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174069" y="2720006"/>
            <a:ext cx="2438400" cy="1438133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Средства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0923084" y="2216599"/>
            <a:ext cx="2781300" cy="1604032"/>
          </a:xfrm>
          <a:prstGeom prst="ellipse">
            <a:avLst/>
          </a:prstGeom>
          <a:solidFill>
            <a:srgbClr val="0070C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white"/>
                </a:solidFill>
              </a:rPr>
              <a:t>Формы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4065589" y="8027337"/>
            <a:ext cx="4318590" cy="22596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ru-RU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Пантелеев Влад, студент гр. 26</a:t>
            </a:r>
            <a:endParaRPr lang="ru-RU" sz="3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 descr="https://sun9-78.userapi.com/impf/JHD_zKwtlhcXEODy2GDu3PMzoyy2NWVis9ttgA/HWrPuctWGWE.jpg?size=820x1080&amp;quality=95&amp;sign=23e9fa3672adf42d59ad53d2948ee6e4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9473610" cy="1028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59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838200" y="21265"/>
            <a:ext cx="17286557" cy="102807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7400" y="9226295"/>
            <a:ext cx="15316200" cy="1061829"/>
          </a:xfrm>
          <a:prstGeom prst="rect">
            <a:avLst/>
          </a:prstGeom>
          <a:solidFill>
            <a:schemeClr val="accent5"/>
          </a:solidFill>
          <a:effectLst>
            <a:softEdge rad="63500"/>
          </a:effectLst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6000" b="1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проектов </a:t>
            </a:r>
            <a:r>
              <a:rPr lang="ru-RU" sz="4400" b="1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(26.01.2022)</a:t>
            </a:r>
            <a:endParaRPr lang="ru-RU" sz="4400" b="1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1487"/>
            <a:ext cx="13716000" cy="9486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6222" y1="40556" x2="56222" y2="40556"/>
                        <a14:foregroundMark x1="58667" y1="28000" x2="58667" y2="28000"/>
                        <a14:foregroundMark x1="41778" y1="54000" x2="41778" y2="54000"/>
                        <a14:foregroundMark x1="32333" y1="67667" x2="32333" y2="67667"/>
                        <a14:foregroundMark x1="28667" y1="65667" x2="28667" y2="65667"/>
                        <a14:foregroundMark x1="52778" y1="22000" x2="52778" y2="22000"/>
                      </a14:backgroundRemoval>
                    </a14:imgEffect>
                    <a14:imgEffect>
                      <a14:colorTemperature colorTemp="7200"/>
                    </a14:imgEffect>
                    <a14:imgEffect>
                      <a14:saturation sat="8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965" y="266701"/>
            <a:ext cx="276023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4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838200" y="21265"/>
            <a:ext cx="17286557" cy="102807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6800" y="495300"/>
            <a:ext cx="15316200" cy="9925794"/>
          </a:xfrm>
          <a:prstGeom prst="rect">
            <a:avLst/>
          </a:prstGeom>
          <a:solidFill>
            <a:schemeClr val="accent5"/>
          </a:solidFill>
          <a:effectLst>
            <a:softEdge rad="63500"/>
          </a:effectLst>
        </p:spPr>
        <p:txBody>
          <a:bodyPr wrap="square" lIns="137160" tIns="68580" rIns="137160" bIns="68580">
            <a:spAutoFit/>
          </a:bodyPr>
          <a:lstStyle/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образом, с 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помощью образных схем, </a:t>
            </a:r>
            <a:r>
              <a:rPr lang="ru-RU" sz="4400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обеспечивающих эмоционально-чувственное восприятие информации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можно добиться вовлечения обучающихся в активную учебно-познавательную деятельность, позволяющую поддержать интерес к учебному предмету, к будущей профессии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31800" algn="just">
              <a:lnSpc>
                <a:spcPct val="150000"/>
              </a:lnSpc>
              <a:spcAft>
                <a:spcPts val="0"/>
              </a:spcAft>
            </a:pPr>
            <a:endParaRPr lang="ru-RU" sz="4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«Учите ребёнка каким-нибудь пяти неизвестным словам, и он будет долго и напрасно мучиться над ними; но свяжите с картинками двадцать таких слов - и ребенок усвоит их на лету» (К.Д. Ушинский)</a:t>
            </a:r>
          </a:p>
          <a:p>
            <a:pPr indent="431800" algn="just">
              <a:lnSpc>
                <a:spcPct val="150000"/>
              </a:lnSpc>
              <a:spcAft>
                <a:spcPts val="0"/>
              </a:spcAft>
            </a:pPr>
            <a:endParaRPr lang="ru-RU" sz="4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1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975218" y="356504"/>
            <a:ext cx="16751465" cy="99296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7279" y="700710"/>
            <a:ext cx="17403581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dirty="0" smtClean="0">
                <a:ln w="0"/>
                <a:solidFill>
                  <a:srgbClr val="00583A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9000" dirty="0">
              <a:ln w="0"/>
              <a:solidFill>
                <a:srgbClr val="00583A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2829" y="2476500"/>
            <a:ext cx="154686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ФГОС СПО специальности 44.02.02 Преподавание в начальных классах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Бершадский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М.Е. Когнитивная технология обучения: последовательность процедур проектирования учебного процесса.//Педагогические технологии. – 2006, №2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70510" algn="l"/>
              </a:tabLst>
            </a:pPr>
            <a:r>
              <a:rPr lang="ru-RU" sz="3200" spc="-2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Кудрявцева Н.Г. Системно-</a:t>
            </a:r>
            <a:r>
              <a:rPr lang="ru-RU" sz="3200" spc="-2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подход как механизм реализации ФГОС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70510" algn="l"/>
              </a:tabLst>
            </a:pPr>
            <a:r>
              <a:rPr lang="ru-RU" sz="3200" spc="-2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нового поколения //Справочник заместителя директора. – 2011.− №4.</a:t>
            </a:r>
          </a:p>
          <a:p>
            <a:pPr algn="just">
              <a:lnSpc>
                <a:spcPct val="15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Шустова И.Ю. Модель воспитания в рамках рефлексивно-</a:t>
            </a:r>
            <a:r>
              <a:rPr lang="ru-RU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деятельностного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подхода. // Новое в психолого-педагогических исследованиях. – 2013. – №3 (31). </a:t>
            </a:r>
          </a:p>
          <a:p>
            <a:pPr algn="just"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Подласый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И.П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Педагогика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начальной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школы. – 2008.</a:t>
            </a:r>
          </a:p>
          <a:p>
            <a:pPr algn="just"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Сластёнин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В.А., Исаев И.Ф.,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Шиянов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Е.Н. Педагогика. – 2013.</a:t>
            </a:r>
          </a:p>
        </p:txBody>
      </p:sp>
    </p:spTree>
    <p:extLst>
      <p:ext uri="{BB962C8B-B14F-4D97-AF65-F5344CB8AC3E}">
        <p14:creationId xmlns:p14="http://schemas.microsoft.com/office/powerpoint/2010/main" val="121769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5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14" r="23842" b="60577"/>
          <a:stretch/>
        </p:blipFill>
        <p:spPr>
          <a:xfrm>
            <a:off x="685800" y="504474"/>
            <a:ext cx="17287132" cy="98153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2251" y="468146"/>
            <a:ext cx="16554230" cy="1523494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685800"/>
            <a:r>
              <a:rPr lang="ru-RU" sz="9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9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80010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5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102930" y="2150677"/>
            <a:ext cx="12420831" cy="904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  <a:spcBef>
                <a:spcPts val="5759"/>
              </a:spcBef>
            </a:pPr>
            <a:endParaRPr lang="ru-RU" sz="6399" dirty="0">
              <a:solidFill>
                <a:srgbClr val="000000"/>
              </a:solidFill>
              <a:latin typeface="Cheque Bold"/>
            </a:endParaRPr>
          </a:p>
        </p:txBody>
      </p:sp>
      <p:grpSp>
        <p:nvGrpSpPr>
          <p:cNvPr id="3" name="Группа 18"/>
          <p:cNvGrpSpPr/>
          <p:nvPr/>
        </p:nvGrpSpPr>
        <p:grpSpPr>
          <a:xfrm>
            <a:off x="7737925" y="904826"/>
            <a:ext cx="7391400" cy="7842832"/>
            <a:chOff x="5647385" y="1218385"/>
            <a:chExt cx="5563673" cy="3956734"/>
          </a:xfrm>
        </p:grpSpPr>
        <p:pic>
          <p:nvPicPr>
            <p:cNvPr id="13" name="Picture 4" descr="https://img1.liveinternet.ru/images/attach/c/8/100/760/100760745_large_elem032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30" t="19498" r="6346" b="54348"/>
            <a:stretch/>
          </p:blipFill>
          <p:spPr bwMode="auto">
            <a:xfrm rot="10800000">
              <a:off x="6018945" y="3992691"/>
              <a:ext cx="4852419" cy="11824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https://img1.liveinternet.ru/images/attach/c/8/100/760/100760745_large_elem032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09" t="78708" r="13093" b="1"/>
            <a:stretch/>
          </p:blipFill>
          <p:spPr bwMode="auto">
            <a:xfrm>
              <a:off x="5647385" y="1218385"/>
              <a:ext cx="5563673" cy="1019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21250" y="2238358"/>
              <a:ext cx="5215944" cy="1412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ru-RU" sz="4400" i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 — самое ёмкое, яркое и глубокое выражение мыслительного содержания</a:t>
              </a:r>
              <a:endParaRPr lang="ru-RU" sz="3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111876" y="8270604"/>
            <a:ext cx="46699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психолог Л. С. Выготский (1896-1934 гг.)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237" y="904826"/>
            <a:ext cx="5367202" cy="709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1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102930" y="2150677"/>
            <a:ext cx="12420831" cy="904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  <a:spcBef>
                <a:spcPts val="5759"/>
              </a:spcBef>
            </a:pPr>
            <a:endParaRPr lang="ru-RU" sz="6399" dirty="0">
              <a:solidFill>
                <a:srgbClr val="000000"/>
              </a:solidFill>
              <a:latin typeface="Cheque Bold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76399" y="925867"/>
            <a:ext cx="1520826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ru-RU" sz="8000" dirty="0" smtClean="0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качества образа:</a:t>
            </a:r>
            <a:endParaRPr lang="ru-RU" sz="8000" dirty="0">
              <a:ln w="0">
                <a:solidFill>
                  <a:srgbClr val="003300"/>
                </a:solidFill>
              </a:ln>
              <a:solidFill>
                <a:srgbClr val="0033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8913" y="2857500"/>
            <a:ext cx="166232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Конкретность образа;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Содержательность образа;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Связность деталей образа;</a:t>
            </a:r>
          </a:p>
          <a:p>
            <a:pPr marL="285750" indent="-285750" defTabSz="457200">
              <a:buFont typeface="Wingdings" panose="05000000000000000000" pitchFamily="2" charset="2"/>
              <a:buChar char=""/>
            </a:pPr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Эстетичность и  оригинальность идеи образа</a:t>
            </a:r>
            <a:endParaRPr lang="ru-RU" sz="6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0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102930" y="2150677"/>
            <a:ext cx="12420831" cy="904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  <a:spcBef>
                <a:spcPts val="5759"/>
              </a:spcBef>
            </a:pPr>
            <a:endParaRPr lang="ru-RU" sz="6399" dirty="0">
              <a:solidFill>
                <a:srgbClr val="000000"/>
              </a:solidFill>
              <a:latin typeface="Cheque Bold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571500"/>
            <a:ext cx="5410200" cy="76200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1156" y="571500"/>
            <a:ext cx="5345443" cy="762000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TextBox 12"/>
          <p:cNvSpPr txBox="1"/>
          <p:nvPr/>
        </p:nvSpPr>
        <p:spPr>
          <a:xfrm>
            <a:off x="3200400" y="8616985"/>
            <a:ext cx="541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 </a:t>
            </a:r>
            <a:r>
              <a:rPr lang="ru-RU" sz="36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Амос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Коменский (1592-1670 гг.)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26058" y="8543351"/>
            <a:ext cx="5215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«Великая дидактика»  1657 г.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62200" y="1866394"/>
            <a:ext cx="12954000" cy="4399107"/>
            <a:chOff x="-406092" y="425949"/>
            <a:chExt cx="17272000" cy="6803953"/>
          </a:xfrm>
          <a:solidFill>
            <a:schemeClr val="accent3"/>
          </a:solidFill>
        </p:grpSpPr>
        <p:sp>
          <p:nvSpPr>
            <p:cNvPr id="3" name="TextBox 3"/>
            <p:cNvSpPr txBox="1"/>
            <p:nvPr/>
          </p:nvSpPr>
          <p:spPr>
            <a:xfrm>
              <a:off x="-406092" y="6555529"/>
              <a:ext cx="17272000" cy="674373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  <a:spcBef>
                  <a:spcPts val="2520"/>
                </a:spcBef>
              </a:pPr>
              <a:r>
                <a:rPr lang="ru-RU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Коменский Я.А. «Великая дидактика 1657»</a:t>
              </a:r>
              <a:endPara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-406092" y="425949"/>
              <a:ext cx="17272000" cy="6109023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679"/>
                </a:lnSpc>
                <a:spcBef>
                  <a:spcPts val="5759"/>
                </a:spcBef>
              </a:pPr>
              <a:r>
                <a:rPr lang="ru-RU" sz="8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8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Дидактика </a:t>
              </a:r>
              <a:r>
                <a:rPr lang="ru-RU" sz="8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8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универсальное </a:t>
              </a:r>
              <a:r>
                <a:rPr lang="ru-RU" sz="8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искусство учить всех </a:t>
              </a:r>
              <a:r>
                <a:rPr lang="ru-RU" sz="8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всему: кратко</a:t>
              </a:r>
              <a:r>
                <a:rPr lang="ru-RU" sz="8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приятно, основательно</a:t>
              </a:r>
              <a:r>
                <a:rPr lang="ru-RU" sz="8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316200" y="6781811"/>
            <a:ext cx="969977" cy="14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5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102930" y="2150677"/>
            <a:ext cx="12420831" cy="904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  <a:spcBef>
                <a:spcPts val="5759"/>
              </a:spcBef>
            </a:pPr>
            <a:endParaRPr lang="ru-RU" sz="6399" dirty="0">
              <a:solidFill>
                <a:srgbClr val="000000"/>
              </a:solidFill>
              <a:latin typeface="Cheque Bold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3400" y="983838"/>
            <a:ext cx="16916400" cy="45858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ru-RU" sz="8000" dirty="0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Дидактика</a:t>
            </a:r>
          </a:p>
          <a:p>
            <a:pPr algn="ctr" defTabSz="457200"/>
            <a:r>
              <a:rPr lang="ru-RU" sz="6600" dirty="0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область педагогики, изучающая теорию и </a:t>
            </a:r>
            <a:endParaRPr lang="ru-RU" sz="6600" dirty="0" smtClean="0">
              <a:ln w="0">
                <a:solidFill>
                  <a:srgbClr val="003300"/>
                </a:solidFill>
              </a:ln>
              <a:solidFill>
                <a:srgbClr val="0033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457200"/>
            <a:r>
              <a:rPr lang="ru-RU" sz="6600" dirty="0" smtClean="0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 </a:t>
            </a:r>
            <a:r>
              <a:rPr lang="ru-RU" sz="6600" dirty="0">
                <a:ln w="0">
                  <a:solidFill>
                    <a:srgbClr val="003300"/>
                  </a:solidFill>
                </a:ln>
                <a:solidFill>
                  <a:srgbClr val="0033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и образования</a:t>
            </a:r>
          </a:p>
          <a:p>
            <a:pPr algn="ctr" defTabSz="457200"/>
            <a:endParaRPr lang="ru-RU" sz="8000" dirty="0">
              <a:ln w="0">
                <a:solidFill>
                  <a:srgbClr val="85B7C4"/>
                </a:solidFill>
              </a:ln>
              <a:gradFill>
                <a:gsLst>
                  <a:gs pos="0">
                    <a:srgbClr val="3E8853">
                      <a:lumMod val="50000"/>
                    </a:srgbClr>
                  </a:gs>
                  <a:gs pos="50000">
                    <a:srgbClr val="3E8853"/>
                  </a:gs>
                  <a:gs pos="100000">
                    <a:srgbClr val="3E8853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102930" y="6229518"/>
            <a:ext cx="2846231" cy="1454862"/>
            <a:chOff x="1468191" y="4172755"/>
            <a:chExt cx="2846231" cy="145486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661375" y="4172755"/>
              <a:ext cx="2459865" cy="643944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solidFill>
                <a:srgbClr val="00583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Объект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8191" y="4919731"/>
              <a:ext cx="28462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Обучение</a:t>
              </a:r>
            </a:p>
          </p:txBody>
        </p:sp>
      </p:grpSp>
      <p:cxnSp>
        <p:nvCxnSpPr>
          <p:cNvPr id="20" name="Прямая со стрелкой 19"/>
          <p:cNvCxnSpPr/>
          <p:nvPr/>
        </p:nvCxnSpPr>
        <p:spPr>
          <a:xfrm flipH="1">
            <a:off x="5581918" y="4577409"/>
            <a:ext cx="2128436" cy="1186446"/>
          </a:xfrm>
          <a:prstGeom prst="straightConnector1">
            <a:avLst/>
          </a:prstGeom>
          <a:noFill/>
          <a:ln w="76200" cap="flat" cmpd="sng" algn="ctr">
            <a:solidFill>
              <a:srgbClr val="003300"/>
            </a:solidFill>
            <a:prstDash val="solid"/>
            <a:tailEnd type="triangle"/>
          </a:ln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p:spPr>
      </p:cxnSp>
      <p:grpSp>
        <p:nvGrpSpPr>
          <p:cNvPr id="23" name="Группа 22"/>
          <p:cNvGrpSpPr/>
          <p:nvPr/>
        </p:nvGrpSpPr>
        <p:grpSpPr>
          <a:xfrm>
            <a:off x="9601200" y="6150394"/>
            <a:ext cx="5882626" cy="2411149"/>
            <a:chOff x="6109951" y="4172755"/>
            <a:chExt cx="5882626" cy="2411149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7733763" y="4172755"/>
              <a:ext cx="2459865" cy="643944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solidFill>
                <a:srgbClr val="00583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Предмет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09951" y="4829578"/>
              <a:ext cx="588262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Законы и закономерности построения содержания и хода процесса обучения</a:t>
              </a:r>
            </a:p>
          </p:txBody>
        </p:sp>
      </p:grpSp>
      <p:cxnSp>
        <p:nvCxnSpPr>
          <p:cNvPr id="29" name="Прямая со стрелкой 28"/>
          <p:cNvCxnSpPr/>
          <p:nvPr/>
        </p:nvCxnSpPr>
        <p:spPr>
          <a:xfrm>
            <a:off x="10813679" y="4653316"/>
            <a:ext cx="1453729" cy="1175171"/>
          </a:xfrm>
          <a:prstGeom prst="straightConnector1">
            <a:avLst/>
          </a:prstGeom>
          <a:noFill/>
          <a:ln w="76200" cap="flat" cmpd="sng" algn="ctr">
            <a:solidFill>
              <a:srgbClr val="003300"/>
            </a:solidFill>
            <a:prstDash val="solid"/>
            <a:tailEnd type="triangle"/>
          </a:ln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72067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4000500" y="-38100"/>
            <a:ext cx="10325100" cy="10325100"/>
            <a:chOff x="4000500" y="-38100"/>
            <a:chExt cx="10325100" cy="103251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00500" y="-38100"/>
              <a:ext cx="10325100" cy="10325100"/>
            </a:xfrm>
            <a:prstGeom prst="rect">
              <a:avLst/>
            </a:prstGeom>
            <a:effectLst>
              <a:softEdge rad="177800"/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9067800" y="5303447"/>
              <a:ext cx="685800" cy="1211653"/>
            </a:xfrm>
            <a:prstGeom prst="rect">
              <a:avLst/>
            </a:prstGeom>
            <a:solidFill>
              <a:srgbClr val="050708"/>
            </a:solidFill>
            <a:ln>
              <a:solidFill>
                <a:srgbClr val="050708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0" y="6819900"/>
            <a:ext cx="18288000" cy="3467100"/>
          </a:xfrm>
          <a:prstGeom prst="rect">
            <a:avLst/>
          </a:prstGeom>
          <a:solidFill>
            <a:schemeClr val="accent6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457700"/>
            <a:ext cx="18288000" cy="23622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0"/>
            <a:ext cx="18288000" cy="4457700"/>
          </a:xfrm>
          <a:prstGeom prst="rect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100" y="7854030"/>
            <a:ext cx="4903381" cy="1398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</a:p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(корни)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80090" y="4976122"/>
            <a:ext cx="2819400" cy="15389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</a:p>
          <a:p>
            <a:pPr algn="ctr"/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(ствол)</a:t>
            </a: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-15949" y="1651569"/>
            <a:ext cx="5715000" cy="11545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</a:p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(ветви)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2877800" y="7632263"/>
            <a:ext cx="5448300" cy="22325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lvl="0" algn="ctr"/>
            <a:r>
              <a:rPr lang="ru-RU" sz="360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Важна </a:t>
            </a:r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</a:t>
            </a:r>
          </a:p>
          <a:p>
            <a:pPr lvl="0" algn="ctr"/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lang="ru-RU" sz="360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компонентов в изучаемой </a:t>
            </a:r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теории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65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11.xml><?xml version="1.0" encoding="utf-8"?>
<a:theme xmlns:a="http://schemas.openxmlformats.org/drawingml/2006/main" name="10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12.xml><?xml version="1.0" encoding="utf-8"?>
<a:theme xmlns:a="http://schemas.openxmlformats.org/drawingml/2006/main" name="12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3.xml><?xml version="1.0" encoding="utf-8"?>
<a:theme xmlns:a="http://schemas.openxmlformats.org/drawingml/2006/main" name="1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4.xml><?xml version="1.0" encoding="utf-8"?>
<a:theme xmlns:a="http://schemas.openxmlformats.org/drawingml/2006/main" name="2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5.xml><?xml version="1.0" encoding="utf-8"?>
<a:theme xmlns:a="http://schemas.openxmlformats.org/drawingml/2006/main" name="3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6.xml><?xml version="1.0" encoding="utf-8"?>
<a:theme xmlns:a="http://schemas.openxmlformats.org/drawingml/2006/main" name="4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7.xml><?xml version="1.0" encoding="utf-8"?>
<a:theme xmlns:a="http://schemas.openxmlformats.org/drawingml/2006/main" name="5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8.xml><?xml version="1.0" encoding="utf-8"?>
<a:theme xmlns:a="http://schemas.openxmlformats.org/drawingml/2006/main" name="6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9.xml><?xml version="1.0" encoding="utf-8"?>
<a:theme xmlns:a="http://schemas.openxmlformats.org/drawingml/2006/main" name="7_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1049</Words>
  <Application>Microsoft Office PowerPoint</Application>
  <PresentationFormat>Произвольный</PresentationFormat>
  <Paragraphs>227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35</vt:i4>
      </vt:variant>
    </vt:vector>
  </HeadingPairs>
  <TitlesOfParts>
    <vt:vector size="55" baseType="lpstr">
      <vt:lpstr>Times New Roman</vt:lpstr>
      <vt:lpstr>Georgia</vt:lpstr>
      <vt:lpstr>Wingdings</vt:lpstr>
      <vt:lpstr>Arial</vt:lpstr>
      <vt:lpstr>Cheque Bold</vt:lpstr>
      <vt:lpstr>Century Gothic</vt:lpstr>
      <vt:lpstr>Calibri</vt:lpstr>
      <vt:lpstr>Garamond</vt:lpstr>
      <vt:lpstr>Office Theme</vt:lpstr>
      <vt:lpstr>Savon</vt:lpstr>
      <vt:lpstr>1_Savon</vt:lpstr>
      <vt:lpstr>2_Savon</vt:lpstr>
      <vt:lpstr>3_Savon</vt:lpstr>
      <vt:lpstr>4_Savon</vt:lpstr>
      <vt:lpstr>5_Savon</vt:lpstr>
      <vt:lpstr>6_Savon</vt:lpstr>
      <vt:lpstr>7_Savon</vt:lpstr>
      <vt:lpstr>9_Savon</vt:lpstr>
      <vt:lpstr>10_Savon</vt:lpstr>
      <vt:lpstr>12_Savon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###-###-####</dc:title>
  <dc:creator>User</dc:creator>
  <cp:lastModifiedBy>Дом</cp:lastModifiedBy>
  <cp:revision>121</cp:revision>
  <dcterms:created xsi:type="dcterms:W3CDTF">2006-08-16T00:00:00Z</dcterms:created>
  <dcterms:modified xsi:type="dcterms:W3CDTF">2022-05-02T05:55:21Z</dcterms:modified>
  <dc:identifier>DAEe7UfRDXQ</dc:identifier>
</cp:coreProperties>
</file>