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0" r:id="rId4"/>
    <p:sldId id="266" r:id="rId5"/>
    <p:sldId id="257" r:id="rId6"/>
    <p:sldId id="256" r:id="rId7"/>
    <p:sldId id="272" r:id="rId8"/>
    <p:sldId id="259" r:id="rId9"/>
    <p:sldId id="261" r:id="rId10"/>
    <p:sldId id="263" r:id="rId11"/>
    <p:sldId id="267" r:id="rId12"/>
    <p:sldId id="268" r:id="rId13"/>
    <p:sldId id="269" r:id="rId14"/>
    <p:sldId id="273" r:id="rId15"/>
    <p:sldId id="270" r:id="rId16"/>
    <p:sldId id="271" r:id="rId17"/>
    <p:sldId id="262" r:id="rId18"/>
    <p:sldId id="26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0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-107950" y="0"/>
            <a:ext cx="9251950" cy="6858000"/>
            <a:chOff x="-108520" y="0"/>
            <a:chExt cx="9252520" cy="6858000"/>
          </a:xfrm>
        </p:grpSpPr>
        <p:pic>
          <p:nvPicPr>
            <p:cNvPr id="5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8" descr="0_5b42e_2bbfad5_XL.png"/>
            <p:cNvPicPr>
              <a:picLocks noChangeAspect="1"/>
            </p:cNvPicPr>
            <p:nvPr/>
          </p:nvPicPr>
          <p:blipFill>
            <a:blip r:embed="rId3"/>
            <a:srcRect l="84999" r="2402"/>
            <a:stretch>
              <a:fillRect/>
            </a:stretch>
          </p:blipFill>
          <p:spPr bwMode="auto">
            <a:xfrm>
              <a:off x="467544" y="0"/>
              <a:ext cx="432048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10" descr="Орден Победы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08520" y="3860800"/>
              <a:ext cx="1619350" cy="16192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11" descr="Слава 1.jpg"/>
            <p:cNvPicPr>
              <a:picLocks noChangeAspect="1"/>
            </p:cNvPicPr>
            <p:nvPr/>
          </p:nvPicPr>
          <p:blipFill>
            <a:blip r:embed="rId6"/>
            <a:srcRect l="10483" t="7181" r="11935"/>
            <a:stretch>
              <a:fillRect/>
            </a:stretch>
          </p:blipFill>
          <p:spPr>
            <a:xfrm>
              <a:off x="251865" y="0"/>
              <a:ext cx="935095" cy="20240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Рисунок 12" descr="0_70b92_aa0ea38a_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563" y="0"/>
              <a:ext cx="866828" cy="13541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Рисунок 13" descr="0d133ace4f053415cf339bfd32f38f61.jp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99592" y="5445224"/>
              <a:ext cx="7920880" cy="11887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4" descr="0_81b58_5e7e0a01_XL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843808" y="5517232"/>
              <a:ext cx="4224755" cy="607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6AF53-1F0D-40BF-9D5B-064242193C70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B7CCB-E17E-4A4C-9D62-7E6399FF1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5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7" name="Рисунок 9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637AE-887A-4185-A13E-4E8D8BD88BE8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DB3CD-B814-4D40-8995-F9B3FA59B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5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7" name="Рисунок 9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27810-5DAF-4CD1-93C1-6263042A2FCA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11817-57FE-4D7F-AFA0-391D925AD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5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7" name="Рисунок 9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E9727-D200-4AE6-81A4-097F5199A609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A069C-B7BC-4A13-8DFD-5C2BDF3EF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5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7" name="Рисунок 9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A9D4F-08A8-4455-B968-C25322FAED9D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DD5C5-288B-454B-84F9-960E63720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6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10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7655-ACBD-4F0C-A8F0-2A8D5CCA0E41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52E0E-64A2-45C5-A58E-6ED051541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9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8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12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A92E3-7117-4D3B-954A-3DF7E9A501EB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2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DEB49-3841-49FC-9FC0-827CDE2F5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5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4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5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6" name="Рисунок 8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31C8B-5E0D-406B-9B8B-3D2C69DD8C38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78DC6-75A6-4596-9FF0-082C60500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3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4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5" name="Рисунок 7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B7FBC-6075-4F23-97E3-C6D8E2DC177E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7F55E-3AAA-422D-88BD-CB3401A43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11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6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14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CA7AE-31CF-466B-A1A4-41CC9A870402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947B-1D96-45E6-AC50-BAE5C525D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>
            <a:grpSpLocks/>
          </p:cNvGrpSpPr>
          <p:nvPr userDrawn="1"/>
        </p:nvGrpSpPr>
        <p:grpSpPr bwMode="auto">
          <a:xfrm>
            <a:off x="0" y="0"/>
            <a:ext cx="9144000" cy="7029450"/>
            <a:chOff x="0" y="0"/>
            <a:chExt cx="9144000" cy="7029400"/>
          </a:xfrm>
        </p:grpSpPr>
        <p:pic>
          <p:nvPicPr>
            <p:cNvPr id="6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10" descr="0_7dc2c_e9a01653_S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6" y="332656"/>
              <a:ext cx="1057248" cy="725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DE67F-8B4F-4C27-994F-C1DAA15439AA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109D2-1F4B-4BD1-B5DA-B9D4646A8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EB3F21-0848-4A2C-A9DF-15A4230A59F7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44B71D-D818-4458-BA7D-D1CB81887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7.jpg"/><Relationship Id="rId11" Type="http://schemas.openxmlformats.org/officeDocument/2006/relationships/image" Target="../media/image13.pn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g"/><Relationship Id="rId9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4716016" y="1196752"/>
            <a:ext cx="4211960" cy="2658789"/>
          </a:xfrm>
        </p:spPr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правнук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Великой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»</a:t>
            </a:r>
            <a:endParaRPr lang="ru-RU" sz="3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4324680" y="3573016"/>
            <a:ext cx="449132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чащегося  1 – В класса 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«ГИМНАЗИЯ № 70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ДОНЕЦКА»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Хилика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Константина</a:t>
            </a:r>
          </a:p>
          <a:p>
            <a:endParaRPr lang="ru-RU" sz="1800" dirty="0" smtClean="0">
              <a:solidFill>
                <a:srgbClr val="89898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3449916" cy="3449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>
          <a:xfrm>
            <a:off x="3275856" y="2780928"/>
            <a:ext cx="5612234" cy="2664966"/>
          </a:xfrm>
        </p:spPr>
        <p:txBody>
          <a:bodyPr/>
          <a:lstStyle/>
          <a:p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4300" y="2133600"/>
            <a:ext cx="4800600" cy="3649663"/>
          </a:xfrm>
        </p:spPr>
        <p:txBody>
          <a:bodyPr/>
          <a:lstStyle/>
          <a:p>
            <a:pPr algn="l"/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93504"/>
            <a:ext cx="2420888" cy="2420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" r="4264"/>
          <a:stretch/>
        </p:blipFill>
        <p:spPr>
          <a:xfrm>
            <a:off x="4644008" y="392770"/>
            <a:ext cx="2453783" cy="24208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2942768"/>
            <a:ext cx="467832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МОЯ    ПРАБАБУШКА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Анна Фоминична Ермолова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уроженка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Белоруссии. Родилась 3 января 1928 года в селе Дубновичи Пинского района Брестской области в семье рабочих и крестьян. Ей было 15 лет, когда немецкие захватчики оккупировали малую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Родину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сжигали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города и деревни.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973" y="3268505"/>
            <a:ext cx="2738499" cy="205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2903689"/>
            <a:ext cx="67648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Прабабушка оказывала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посильную помощь партизанам в борьбе с немцами: передавала вместе со сверстниками сообщения о расположении войск и помогала в доставке продуктов питания в отряд. Недолго длилась помощь Анны Фоминичны партизанам. В один из дней все село было собрано на площади и  немцы объявили о том, что все жители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отправляются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Германию. Тех, кто оказал сопротивление, расстреляли, дома сожгли. </a:t>
            </a:r>
          </a:p>
        </p:txBody>
      </p:sp>
      <p:pic>
        <p:nvPicPr>
          <p:cNvPr id="1026" name="Picture 2" descr="https://d8595b33-a-62cb3a1a-s-sites.googlegroups.com/site/partizanskoedvizenievgodyvov/deti-partizany/original-25.jpg?attachauth=ANoY7cpOq_Nlko4xATSKYkviFTGvIt84-9U3sanVGwPclnL9pUG29iTvqXmRu4gJhXNeku9R2OwTJ_4HagRUdMAs7C6FJTOggg85PTTJ8eeoadiO1h7jyaHM7SAMc_o6SCZvVhBx6Ri4h5eJBW-bN9RuxKLAsuS5EnEiDY3IEhQjRwpiYq7XZIODEou9jRcBt5Hi0VTnC8afOsCBaKVQXUQpoVwwUxxlYmKyGOUoJqXzUKT-uP1seCkE1E8nDqBLUgJLi1gV4F1_&amp;attredirects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706" y="395543"/>
            <a:ext cx="3312368" cy="224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Партизанское движение в годы Великой Отечественной вой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артизанское движение в годы Великой Отечественной войн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Партизанское движение в годы Великой Отечественной войн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Партизаны Крыма, фото 1944 го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432" y="416143"/>
            <a:ext cx="3948032" cy="222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17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2907936"/>
            <a:ext cx="71968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дороге в Германию прабабушка со своим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пытались бежать, но их поймали, били...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отправили в концлагерь, а прабабушку - к хозяевам для сельскохозяйственных и домашних работ. Это были долгие дни и месяцы с унижениями и издевательствами. Находясь в Германии, Анна Фоминична узнала, что недалеко от места ее нахождения есть лагерь советских военнопленных. Она нашла короткую дорогу к нему и стала носить продукты питания, рискуя своей жизнью…</a:t>
            </a:r>
          </a:p>
        </p:txBody>
      </p:sp>
      <p:sp>
        <p:nvSpPr>
          <p:cNvPr id="3" name="AutoShape 2" descr="Сколько граждан СССР, угнанных на работы, уничтожили немцы | Русская семер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OSTовки. Как во время Великой Отечественной белгородки выжили на работах в Герман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54" y="358742"/>
            <a:ext cx="4416425" cy="244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32" y="358742"/>
            <a:ext cx="2206391" cy="286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3986190"/>
            <a:ext cx="367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работу в тылу, проявленное мужество и героизм в годы Великой Отечественной войны  Анна Фоминична была отмечена государственными наградами.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852" y="4267746"/>
            <a:ext cx="3207766" cy="12349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160" y="260648"/>
            <a:ext cx="43434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3888432" cy="2865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534" y="1538265"/>
            <a:ext cx="35718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676" y="1916408"/>
            <a:ext cx="3388176" cy="23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737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1835696" y="3717032"/>
            <a:ext cx="6836816" cy="1758256"/>
          </a:xfrm>
        </p:spPr>
        <p:txBody>
          <a:bodyPr/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За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мужество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проявленные в годы Великой Отечественной войны,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моя прабабушка, Ермолова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Фоминична, была награждена медалями.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Admin\Desktop\Безымянный.png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357" y="692696"/>
            <a:ext cx="257175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692696"/>
            <a:ext cx="3701811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01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077072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149641"/>
            <a:ext cx="6984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Воспоминания 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годах Великой Отечественной войны сблизили ветеранов и они поженились. На протяжении 18 лет мы жили большой дружной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семьёй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Прабабушка и прадедушка рассказывали истории военных лет моей маме, бабушке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Наде. Теперь я от близких и родных мне людей узнаю 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годах Великой Отечественной войны и легендарной Победе Советских войск над немецко-фашистскими захватчиками.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6671"/>
            <a:ext cx="4032448" cy="253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2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077072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4133640"/>
            <a:ext cx="70528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2016 году один за другим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ушли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жизни наши любимые ветераны – мои прабабушка Ермолова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(Бут-</a:t>
            </a:r>
            <a:r>
              <a:rPr lang="ru-RU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Гусаим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 Анна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Фоминична и прадедушка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Бабеев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Иван Алексеевич.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Низкий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поклон им!!! Мы будем помнить их всегда!!!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454" y="195239"/>
            <a:ext cx="2163786" cy="21637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71" y="177800"/>
            <a:ext cx="1667902" cy="21573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356" y="177800"/>
            <a:ext cx="2181225" cy="21812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170" y="221156"/>
            <a:ext cx="1995686" cy="26609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7" t="45716" r="17747" b="22156"/>
          <a:stretch/>
        </p:blipFill>
        <p:spPr>
          <a:xfrm rot="876019">
            <a:off x="6062319" y="2830478"/>
            <a:ext cx="2736304" cy="10801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6062">
            <a:off x="1042363" y="2151550"/>
            <a:ext cx="1520972" cy="20279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7" t="13534" r="15862" b="26120"/>
          <a:stretch/>
        </p:blipFill>
        <p:spPr>
          <a:xfrm>
            <a:off x="3107950" y="2289222"/>
            <a:ext cx="2638229" cy="1703856"/>
          </a:xfrm>
          <a:prstGeom prst="rect">
            <a:avLst/>
          </a:prstGeom>
        </p:spPr>
      </p:pic>
      <p:pic>
        <p:nvPicPr>
          <p:cNvPr id="12" name="Двадцать второго июня ровно в 4 час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80978" y="27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3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900113" y="1268413"/>
            <a:ext cx="7772400" cy="4206875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Разве погибнуть ты нам завещала, Родина?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Жизнь обещала,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Любовь обещала, Родина!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Разве для смерти рождаются дети, Родина?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Разве хотела ты нашей смерти, Родина?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Пламя ударило в небо-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 помнишь, Родина?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Тихо сказала: «Вставайте на помощь» – Родина.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Славы никто у тебя не выпрашивал, Родина.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Просто был выбор: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или Родина.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ctrTitle"/>
          </p:nvPr>
        </p:nvSpPr>
        <p:spPr>
          <a:xfrm>
            <a:off x="1401763" y="1298575"/>
            <a:ext cx="7377112" cy="1655763"/>
          </a:xfrm>
        </p:spPr>
        <p:txBody>
          <a:bodyPr/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очень горжусь тем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что 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моей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семье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были участники той страшной войны, что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прадедушка и прабабушка сделали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всё что могли, чтобы защитить нашу Родину. 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моём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сердце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всегда будет жить память о них и о всех ветеранах и тружениках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Великой Отечественной войны.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1763" y="2636838"/>
            <a:ext cx="7456487" cy="17526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правнук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Победы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славлю и буду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славить тех, кто храбро сражался, приблизив час нашей победы,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прославляю оставшихся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живых, сумевших победить врага. Герои не умирают, их слава бессмертна, их имена навечно занесены в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нашу память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/>
          <p:nvPr/>
        </p:nvPicPr>
        <p:blipFill rotWithShape="1">
          <a:blip r:embed="rId2">
            <a:extLst/>
          </a:blip>
          <a:srcRect l="24244" r="22421"/>
          <a:stretch/>
        </p:blipFill>
        <p:spPr bwMode="auto">
          <a:xfrm>
            <a:off x="6618677" y="3859826"/>
            <a:ext cx="2059796" cy="1610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1866900" y="3716338"/>
            <a:ext cx="4572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Прошла война, прошла страда,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 боль взывает к людям.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Давайте, люди, никогда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 этом 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забудем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467544" y="1004399"/>
            <a:ext cx="8314456" cy="4954774"/>
          </a:xfrm>
        </p:spPr>
        <p:txBody>
          <a:bodyPr/>
          <a:lstStyle/>
          <a:p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                                           Рассказывайте детям о войне,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                                            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Не бойтесь испугать жестокой правдой,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                                              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Рассказывайте детям о войне,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                                             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Им это знать и помнить надо.</a:t>
            </a:r>
            <a:r>
              <a:rPr lang="ru-RU" sz="2200" b="1" dirty="0" smtClean="0"/>
              <a:t> </a:t>
            </a:r>
            <a:br>
              <a:rPr lang="ru-RU" sz="2200" b="1" dirty="0" smtClean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Рассказывайте детям о войне,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Пусть ваша память к ним в сердца стучится.</a:t>
            </a:r>
            <a:r>
              <a:rPr lang="ru-RU" sz="2200" b="1" dirty="0" smtClean="0"/>
              <a:t>           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Рассказывайте детям о войне,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Чтоб никогда войне не повториться</a:t>
            </a:r>
            <a:b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/>
            </a:r>
            <a:b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</a:br>
            <a:r>
              <a:rPr lang="ru-RU" sz="2200" b="1" dirty="0">
                <a:solidFill>
                  <a:srgbClr val="000000"/>
                </a:solidFill>
                <a:latin typeface="Times New Roman Cyr" pitchFamily="18" charset="0"/>
              </a:rPr>
              <a:t> 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>                                       </a:t>
            </a:r>
            <a:r>
              <a:rPr lang="ru-RU" sz="1400" b="1" dirty="0" smtClean="0">
                <a:solidFill>
                  <a:srgbClr val="000000"/>
                </a:solidFill>
                <a:latin typeface="Times New Roman Cyr" pitchFamily="18" charset="0"/>
              </a:rPr>
              <a:t>Наталья Вербицкая</a:t>
            </a:r>
            <a: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  <a:t/>
            </a:r>
            <a:br>
              <a:rPr lang="ru-RU" sz="2200" b="1" dirty="0" smtClean="0">
                <a:solidFill>
                  <a:srgbClr val="000000"/>
                </a:solidFill>
                <a:latin typeface="Times New Roman Cyr" pitchFamily="18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ru-RU" sz="2200" b="1" dirty="0" smtClean="0">
                <a:solidFill>
                  <a:srgbClr val="000000"/>
                </a:solidFill>
                <a:latin typeface="Arial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Arial" charset="0"/>
              </a:rPr>
              <a:t>                                                  </a:t>
            </a:r>
            <a:endParaRPr lang="ru-RU" sz="1400" b="1" dirty="0" smtClean="0"/>
          </a:p>
        </p:txBody>
      </p:sp>
      <p:pic>
        <p:nvPicPr>
          <p:cNvPr id="14339" name="Picture 3" descr="i (1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9632" y="390910"/>
            <a:ext cx="2181225" cy="2181225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772" y="3645024"/>
            <a:ext cx="1844228" cy="1844228"/>
          </a:xfrm>
          <a:prstGeom prst="rect">
            <a:avLst/>
          </a:prstGeom>
        </p:spPr>
      </p:pic>
      <p:pic>
        <p:nvPicPr>
          <p:cNvPr id="6" name="Двадцать второго июня ровно в 4 час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99450" y="2606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1187450" y="2349500"/>
            <a:ext cx="7416800" cy="2952750"/>
          </a:xfrm>
        </p:spPr>
        <p:txBody>
          <a:bodyPr/>
          <a:lstStyle/>
          <a:p>
            <a: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Великая Отечественная война прошла по семьям людей, оставив неизгладимый след. Родные и близкие, причастные к тем великим событиям, сыграли различную роль освобождая народы, защищая города и сёла, они уже тогда созидали будущее, наше настоящее. И мы, настоящее поколение, не вправе забывать о том, что сделали для нас наши прадеды.</a:t>
            </a:r>
          </a:p>
        </p:txBody>
      </p:sp>
      <p:pic>
        <p:nvPicPr>
          <p:cNvPr id="18436" name="Picture 4" descr="i (1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404662"/>
            <a:ext cx="3240088" cy="2521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971600" y="2204864"/>
            <a:ext cx="7632650" cy="3097386"/>
          </a:xfrm>
        </p:spPr>
        <p:txBody>
          <a:bodyPr/>
          <a:lstStyle/>
          <a:p>
            <a: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942256"/>
            <a:ext cx="50405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</a:p>
          <a:p>
            <a:pPr indent="342900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Мой прадедушка</a:t>
            </a:r>
          </a:p>
          <a:p>
            <a:pPr indent="342900">
              <a:spcAft>
                <a:spcPts val="0"/>
              </a:spcAft>
            </a:pPr>
            <a:r>
              <a:rPr lang="ru-RU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Бабеев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Иван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Алексеевич</a:t>
            </a:r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 Великой Отечественной войны, родился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 ноября 1923 года в Воронежской области. Его родители были простыми сельскими тружениками. Отец занимался хозяйством, а мама воспитывала пятерых детей. Иван Алексеевич закончил четыре класса сельской школы, после чего работал разнорабочим на заводе. Помогал в воспитании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своих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братьев 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сестёр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Тяжёлая    трудовая  деятельность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его закалила,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сделала сильным  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стойким в непростых жизненных ситуациях.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C:\Users\admin\Desktop\Правнуки Победы\16349130048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t="15553" r="23677" b="13094"/>
          <a:stretch/>
        </p:blipFill>
        <p:spPr bwMode="auto">
          <a:xfrm>
            <a:off x="6300193" y="1412776"/>
            <a:ext cx="2520306" cy="32455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227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>
          <a:xfrm>
            <a:off x="1115617" y="2924944"/>
            <a:ext cx="7560840" cy="2232248"/>
          </a:xfrm>
        </p:spPr>
        <p:txBody>
          <a:bodyPr/>
          <a:lstStyle/>
          <a:p>
            <a:pPr indent="449263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мае 1942 года прадедушку призвали в ряды Советской Армии и направили вместе с его отцом в Красноярск на один день, где должна была решиться его дальнейшая судьба. Иван Алексеевич был направлен в Саратовскую автошколу. После ее окончания был призван в 61/У механизированную бригаду, которая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дислоцировалась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Сталинградом. Волей судьбы он начал свои боевые будни на передовой: с атаками, бомбежками, ранениями и лечением в медсанбате.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6300192" y="6859514"/>
            <a:ext cx="2445105" cy="169886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379273"/>
            <a:ext cx="3304904" cy="239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371600" y="1412875"/>
            <a:ext cx="7448872" cy="2187575"/>
          </a:xfrm>
        </p:spPr>
        <p:txBody>
          <a:bodyPr/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 прадедушки был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прошёл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Красноармейской (Сталинградская область) до Берлина через города Украины, Молдавии, Болгарии, Венгрии и Германии. Невозможно сосчитать сколько перевезено на фронт солдат, боеприпасов, продуктов за годы Великой Отечественной войны…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боевые заслуги Иван Алексеевич был награжден орденами и медалями  Великой Отечественной войны: «За мужество», «За победу над Германией», а также послевоенными наградами.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50100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501008"/>
            <a:ext cx="4504354" cy="305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371600" y="1412875"/>
            <a:ext cx="7448872" cy="2187575"/>
          </a:xfrm>
        </p:spPr>
        <p:txBody>
          <a:bodyPr/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50100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33" y="356901"/>
            <a:ext cx="39814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359" y="379216"/>
            <a:ext cx="3717838" cy="274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323" y="379216"/>
            <a:ext cx="43624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33" y="3013061"/>
            <a:ext cx="439102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567" y="3222974"/>
            <a:ext cx="4044897" cy="2970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527" y="3193085"/>
            <a:ext cx="4391025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507" y="3360132"/>
            <a:ext cx="3743325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87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745944"/>
            <a:ext cx="7016750" cy="7207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latin typeface="Times New Roman" panose="02020603050405020304" pitchFamily="18" charset="0"/>
                <a:ea typeface="+mn-ea"/>
              </a:rPr>
              <a:t>В каждой семье сохранилась память о тех, кто подарил нам мирное небо, сражался за будущее своих внуков и правнуков…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 descr="Отечественная война и Великая Победа! (150 фото)"/>
          <p:cNvPicPr/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259632" y="3140968"/>
            <a:ext cx="3123803" cy="2297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pics2.pokazuha.ru/p217/a/f/6342983qfa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247881" y="3106307"/>
            <a:ext cx="3585438" cy="230425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87" y="354993"/>
            <a:ext cx="2907488" cy="1834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55426"/>
            <a:ext cx="1833699" cy="1833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4458" y="1268760"/>
            <a:ext cx="4680520" cy="3456434"/>
          </a:xfrm>
        </p:spPr>
        <p:txBody>
          <a:bodyPr/>
          <a:lstStyle/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Четверть века прадедушка проработал водителем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Ясиноватской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автобазы при Донецкой железной дороге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годы и ранения на склоне лет начали беспокоить ветерана, здоровье ухудшалось. Прадедушку направили на лечение в санаторий для участников и инвалидов Великой Отечественной войны, где судьба свела с Ермоловой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(Бут-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Гусаим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Анной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Фоминичной – моей прабабушкой. 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в годы войны был нелегок…</a:t>
            </a:r>
          </a:p>
          <a:p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78" y="764704"/>
            <a:ext cx="2952552" cy="4680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779</Words>
  <Application>Microsoft Office PowerPoint</Application>
  <PresentationFormat>Экран (4:3)</PresentationFormat>
  <Paragraphs>50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« Я – правнук         Великой Победы »</vt:lpstr>
      <vt:lpstr>                                           Рассказывайте детям о войне,                                             Не бойтесь испугать жестокой правдой,                                               Рассказывайте детям о войне,                                              Им это знать и помнить надо.   Рассказывайте детям о войне, Пусть ваша память к ним в сердца стучится.           Рассказывайте детям о войне, Чтоб никогда войне не повториться                                          Наталья Вербицкая                                                    </vt:lpstr>
      <vt:lpstr>  Великая Отечественная война прошла по семьям людей, оставив неизгладимый след. Родные и близкие, причастные к тем великим событиям, сыграли различную роль освобождая народы, защищая города и сёла, они уже тогда созидали будущее, наше настоящее. И мы, настоящее поколение, не вправе забывать о том, что сделали для нас наши прадеды.</vt:lpstr>
      <vt:lpstr>   </vt:lpstr>
      <vt:lpstr>В мае 1942 года прадедушку призвали в ряды Советской Армии и направили вместе с его отцом в Красноярск на один день, где должна была решиться его дальнейшая судьба. Иван Алексеевич был направлен в Саратовскую автошколу. После ее окончания был призван в 61/У механизированную бригаду, которая дислоцировалась под Сталинградом. Волей судьбы он начал свои боевые будни на передовой: с атаками, бомбежками, ранениями и лечением в медсанбате. </vt:lpstr>
      <vt:lpstr>Боевой путь прадедушки был тяжёлым и прошёл от станции Красноармейской (Сталинградская область) до Берлина через города Украины, Молдавии, Болгарии, Венгрии и Германии. Невозможно сосчитать сколько перевезено на фронт солдат, боеприпасов, продуктов за годы Великой Отечественной войны… За боевые заслуги Иван Алексеевич был награжден орденами и медалями  Великой Отечественной войны: «За мужество», «За победу над Германией», а также послевоенными наградами. </vt:lpstr>
      <vt:lpstr> </vt:lpstr>
      <vt:lpstr>В каждой семье сохранилась память о тех, кто подарил нам мирное небо, сражался за будущее своих внуков и правнуков…   </vt:lpstr>
      <vt:lpstr>Презентация PowerPoint</vt:lpstr>
      <vt:lpstr> </vt:lpstr>
      <vt:lpstr> </vt:lpstr>
      <vt:lpstr> </vt:lpstr>
      <vt:lpstr> </vt:lpstr>
      <vt:lpstr>      За мужество и труд, проявленные в годы Великой Отечественной войны, моя прабабушка, Ермолова  Анна Фоминична, была награждена медалями.        </vt:lpstr>
      <vt:lpstr> </vt:lpstr>
      <vt:lpstr> </vt:lpstr>
      <vt:lpstr>Разве погибнуть ты нам завещала, Родина? Жизнь обещала, Любовь обещала, Родина! Разве для смерти рождаются дети, Родина? Разве хотела ты нашей смерти, Родина? Пламя ударило в небо- Ты помнишь, Родина? Тихо сказала: «Вставайте на помощь» – Родина. Славы никто у тебя не выпрашивал, Родина. Просто был выбор: Я или Родина. </vt:lpstr>
      <vt:lpstr>    Я очень горжусь тем, что в моей семье  были участники той страшной войны, что мои  прадедушка и прабабушка сделали всё что могли, чтобы защитить нашу Родину. В моём сердце всегда будет жить память о них и о всех ветеранах и тружениках  Великой Отечественной войны. </vt:lpstr>
    </vt:vector>
  </TitlesOfParts>
  <Company>МБДОУ д/скв № 8 "Теремок"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«Ко Дню Победы»</dc:title>
  <dc:subject>День Победы</dc:subject>
  <dc:creator>Алейник Н.В.</dc:creator>
  <cp:lastModifiedBy>Admin</cp:lastModifiedBy>
  <cp:revision>53</cp:revision>
  <dcterms:created xsi:type="dcterms:W3CDTF">2015-01-29T08:01:15Z</dcterms:created>
  <dcterms:modified xsi:type="dcterms:W3CDTF">2021-10-25T16:34:36Z</dcterms:modified>
  <cp:category>презентация к празднику</cp:category>
</cp:coreProperties>
</file>