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13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952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395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8246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472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03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514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493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493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340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39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756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47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77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473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957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8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4A9FD-C55B-423F-886A-65657E22641A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F4BAD-B977-4259-A9FB-E1D88263A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32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A7EE5B-445F-46D4-A4BD-D2BE40C5E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6400" y="3429000"/>
            <a:ext cx="9448800" cy="182509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мотивации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УЧАЩИХСЯ при подготовке к ЭКЗАМЕНАМ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(ОГЭ,ЕГЭ 2021)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CBCC2C-AFEC-4C7D-8D7A-BABFE0FF06B4}"/>
              </a:ext>
            </a:extLst>
          </p:cNvPr>
          <p:cNvSpPr txBox="1"/>
          <p:nvPr/>
        </p:nvSpPr>
        <p:spPr>
          <a:xfrm>
            <a:off x="7934960" y="6410960"/>
            <a:ext cx="4257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Могилева А. М. ГБОУ СОШ №266</a:t>
            </a:r>
          </a:p>
        </p:txBody>
      </p:sp>
    </p:spTree>
    <p:extLst>
      <p:ext uri="{BB962C8B-B14F-4D97-AF65-F5344CB8AC3E}">
        <p14:creationId xmlns:p14="http://schemas.microsoft.com/office/powerpoint/2010/main" val="2877580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E47D3C-E3BC-458C-9D6A-8537BC6C1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6620" y="3337560"/>
            <a:ext cx="8610600" cy="1293028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Проверка домашних заданий на листочках (особенно, касаемо тем с экзаменов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69906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175C68-C9D8-4713-9526-D22EE681A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9600" y="2948773"/>
            <a:ext cx="8610600" cy="1293028"/>
          </a:xfrm>
        </p:spPr>
        <p:txBody>
          <a:bodyPr>
            <a:noAutofit/>
          </a:bodyPr>
          <a:lstStyle/>
          <a:p>
            <a:pPr algn="l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В последний день четверти тематическая игра «Что? Где? Когда?» </a:t>
            </a:r>
          </a:p>
        </p:txBody>
      </p:sp>
    </p:spTree>
    <p:extLst>
      <p:ext uri="{BB962C8B-B14F-4D97-AF65-F5344CB8AC3E}">
        <p14:creationId xmlns:p14="http://schemas.microsoft.com/office/powerpoint/2010/main" val="4236444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3A4A3F6-ADBF-4617-94F4-CD8EF14FD7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48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Счастливого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4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1AC41B6-C654-4CB1-8A9D-B9F6A35BB2F1}"/>
                  </a:ext>
                </a:extLst>
              </p:cNvPr>
              <p:cNvSpPr txBox="1"/>
              <p:nvPr/>
            </p:nvSpPr>
            <p:spPr>
              <a:xfrm rot="2657445">
                <a:off x="7422717" y="2117636"/>
                <a:ext cx="4922723" cy="55579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1!</m:t>
                          </m:r>
                        </m:den>
                      </m:f>
                      <m:r>
                        <a:rPr lang="en-US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2!</m:t>
                          </m:r>
                        </m:den>
                      </m:f>
                      <m:r>
                        <a:rPr lang="en-US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3!</m:t>
                          </m:r>
                        </m:den>
                      </m:f>
                      <m:r>
                        <a:rPr lang="en-US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+…,  −∞&lt;</m:t>
                      </m:r>
                      <m:r>
                        <a:rPr lang="en-US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&lt;∞</m:t>
                      </m:r>
                    </m:oMath>
                  </m:oMathPara>
                </a14:m>
                <a:endParaRPr lang="ru-RU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1AC41B6-C654-4CB1-8A9D-B9F6A35BB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657445">
                <a:off x="7422717" y="2117636"/>
                <a:ext cx="4922723" cy="55579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56E07BB3-33D6-446A-8C66-533222D6460B}"/>
                  </a:ext>
                </a:extLst>
              </p:cNvPr>
              <p:cNvSpPr txBox="1"/>
              <p:nvPr/>
            </p:nvSpPr>
            <p:spPr>
              <a:xfrm rot="19224943">
                <a:off x="11720" y="1921854"/>
                <a:ext cx="4236160" cy="1176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sz="28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e>
                        <m:sup>
                          <m:r>
                            <a:rPr lang="pt-BR" sz="28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pt-BR" sz="28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t-BR" sz="28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pt-BR" sz="28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pt-BR" sz="28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pt-BR" sz="28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d>
                            <m:dPr>
                              <m:ctrlP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noBar"/>
                                  <m:ctrlPr>
                                    <a:rPr lang="pt-BR" sz="280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pt-BR" sz="280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pt-BR" sz="2800" i="1" smtClean="0">
                                      <a:solidFill>
                                        <a:srgbClr val="00B0F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den>
                              </m:f>
                            </m:e>
                          </m:d>
                          <m:sSup>
                            <m:sSupPr>
                              <m:ctrlP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</m:sSup>
                          <m:sSup>
                            <m:sSupPr>
                              <m:ctrlP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pt-BR" sz="2800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ru-RU" sz="28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56E07BB3-33D6-446A-8C66-533222D646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224943">
                <a:off x="11720" y="1921854"/>
                <a:ext cx="4236160" cy="11766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Равнобедренный треугольник 49">
            <a:extLst>
              <a:ext uri="{FF2B5EF4-FFF2-40B4-BE49-F238E27FC236}">
                <a16:creationId xmlns:a16="http://schemas.microsoft.com/office/drawing/2014/main" id="{71778BF9-1E48-479C-B0F9-5392716A3B19}"/>
              </a:ext>
            </a:extLst>
          </p:cNvPr>
          <p:cNvSpPr/>
          <p:nvPr/>
        </p:nvSpPr>
        <p:spPr>
          <a:xfrm>
            <a:off x="1016000" y="4927600"/>
            <a:ext cx="2184400" cy="1291085"/>
          </a:xfrm>
          <a:prstGeom prst="triangle">
            <a:avLst/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Двенадцатиугольник 51">
            <a:extLst>
              <a:ext uri="{FF2B5EF4-FFF2-40B4-BE49-F238E27FC236}">
                <a16:creationId xmlns:a16="http://schemas.microsoft.com/office/drawing/2014/main" id="{250608A7-858A-4E49-A1DD-271BE45EB5F1}"/>
              </a:ext>
            </a:extLst>
          </p:cNvPr>
          <p:cNvSpPr/>
          <p:nvPr/>
        </p:nvSpPr>
        <p:spPr>
          <a:xfrm>
            <a:off x="8564880" y="4313221"/>
            <a:ext cx="2052320" cy="1905464"/>
          </a:xfrm>
          <a:prstGeom prst="dodecagon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450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578915-A4FA-42BF-A6AC-5B18E6BB8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Разработка индивидуальных карточек на урок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321AA6-B9EC-42A5-BC55-A091B516C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сильных учащихся разработка индивидуальных карточек.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Желательно, домашние задания разделять между учениками среднего уровня и сильного. (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вариантам)</a:t>
            </a:r>
          </a:p>
        </p:txBody>
      </p:sp>
    </p:spTree>
    <p:extLst>
      <p:ext uri="{BB962C8B-B14F-4D97-AF65-F5344CB8AC3E}">
        <p14:creationId xmlns:p14="http://schemas.microsoft.com/office/powerpoint/2010/main" val="837779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478A15-7ED6-487F-9676-FB2FDEF20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 каждом уроке сопрягать тему урока с заданиями из ГИА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E6925A-C248-4D0C-9368-C8A15B6FC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81680"/>
            <a:ext cx="10820400" cy="4024125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Разбор и решение одной или нескольких заданий из ГИА.</a:t>
            </a:r>
          </a:p>
        </p:txBody>
      </p:sp>
    </p:spTree>
    <p:extLst>
      <p:ext uri="{BB962C8B-B14F-4D97-AF65-F5344CB8AC3E}">
        <p14:creationId xmlns:p14="http://schemas.microsoft.com/office/powerpoint/2010/main" val="830227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7C55AA-F7E4-4C49-931F-8B70F1D1B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Использование приложений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сайтов: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4F013A-E6BF-4AEB-8B8C-6FC54D4B7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32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Экзамер</a:t>
            </a:r>
            <a:r>
              <a:rPr lang="en-US" sz="32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X-Section (</a:t>
            </a:r>
            <a:r>
              <a:rPr lang="ru-RU" sz="32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Стереометрия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3200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01</a:t>
            </a:r>
            <a:r>
              <a:rPr lang="en-US" sz="3200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math.com</a:t>
            </a:r>
          </a:p>
          <a:p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</a:t>
            </a:r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sdamgia.ru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ФИПИ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fipi.ru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для просмотра видео решений: </a:t>
            </a:r>
            <a:r>
              <a:rPr lang="en-US" sz="3200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r>
              <a:rPr lang="en-US" sz="3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Resh.edu.ru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Yandex.ru (</a:t>
            </a:r>
            <a:r>
              <a:rPr lang="ru-RU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математика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79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496C94-07B7-4805-B78C-395318488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Разбор некоторых вариантов, в том числе, усложненных, с сайта: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Ларин.нет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2EAA99-B395-46FA-B0E5-4C36D8E19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</a:t>
            </a:r>
            <a:r>
              <a:rPr lang="en-US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alexlarin.net</a:t>
            </a:r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(удобен интересными заданиями и тем, что не на всё есть решения; не списать)</a:t>
            </a:r>
          </a:p>
        </p:txBody>
      </p:sp>
    </p:spTree>
    <p:extLst>
      <p:ext uri="{BB962C8B-B14F-4D97-AF65-F5344CB8AC3E}">
        <p14:creationId xmlns:p14="http://schemas.microsoft.com/office/powerpoint/2010/main" val="3530460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D0A34F-A896-4A00-97F2-E39ACB2C6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Решение заданий на внеурочной деятельности из книг</a:t>
            </a:r>
            <a:r>
              <a:rPr lang="ru-RU" dirty="0"/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17362F-E9F8-402E-AF98-6354B68C77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Лысенко, Иванов ОГЭ-2021 «Математика 40 тренировочных вариантов»</a:t>
            </a:r>
          </a:p>
          <a:p>
            <a:r>
              <a:rPr lang="ru-RU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Лысенко, Иванов ОГЭ-2021 «Алгебра: задачи с развернутым ответом»</a:t>
            </a:r>
          </a:p>
          <a:p>
            <a:r>
              <a:rPr lang="ru-RU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Лысенко, </a:t>
            </a:r>
            <a:r>
              <a:rPr lang="ru-RU" dirty="0" err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Кулабухов</a:t>
            </a:r>
            <a:r>
              <a:rPr lang="ru-RU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ОГЭ-2021 «Геометрия: задачи с развернутым ответом»</a:t>
            </a:r>
          </a:p>
          <a:p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Лысенко, </a:t>
            </a:r>
            <a:r>
              <a:rPr lang="ru-RU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Кулабухов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ОГЭ-2021 «Тематический тренинг»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Лысенко, </a:t>
            </a:r>
            <a:r>
              <a:rPr lang="ru-RU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Кулабухов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ЕГЭ-2021 «Математика профильный уровень, 40 тренировочных вариантов»</a:t>
            </a:r>
          </a:p>
          <a:p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Лысенко, </a:t>
            </a:r>
            <a:r>
              <a:rPr lang="ru-RU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Кулабухов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ЕГЭ-2021 «Математика базовый уровень, 40 тренировочных вариантов»</a:t>
            </a:r>
          </a:p>
          <a:p>
            <a:r>
              <a:rPr lang="ru-RU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Лысенко, </a:t>
            </a:r>
            <a:r>
              <a:rPr lang="ru-RU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Кулабухов</a:t>
            </a:r>
            <a:r>
              <a:rPr lang="ru-RU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ЕГЭ-2021 «Тематический тренинг»</a:t>
            </a:r>
          </a:p>
          <a:p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тд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2506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18CD3A-3A04-4D26-A3D8-C529077D1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240" y="2379813"/>
            <a:ext cx="8610600" cy="1293028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Проведение пробников по базовой части и профильной</a:t>
            </a:r>
          </a:p>
        </p:txBody>
      </p:sp>
    </p:spTree>
    <p:extLst>
      <p:ext uri="{BB962C8B-B14F-4D97-AF65-F5344CB8AC3E}">
        <p14:creationId xmlns:p14="http://schemas.microsoft.com/office/powerpoint/2010/main" val="1797661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BA16BC-8544-4F1A-86B2-D81C30CA2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960" y="2782486"/>
            <a:ext cx="8610600" cy="1293028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Обязательный разбор ошибок</a:t>
            </a:r>
          </a:p>
        </p:txBody>
      </p:sp>
    </p:spTree>
    <p:extLst>
      <p:ext uri="{BB962C8B-B14F-4D97-AF65-F5344CB8AC3E}">
        <p14:creationId xmlns:p14="http://schemas.microsoft.com/office/powerpoint/2010/main" val="1613827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D51341-93CC-422B-9D54-2CD3E6888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220" y="2782486"/>
            <a:ext cx="8610600" cy="1293028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Срезовые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по одной из тем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305710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80</TotalTime>
  <Words>332</Words>
  <Application>Microsoft Office PowerPoint</Application>
  <PresentationFormat>Широкоэкранный</PresentationFormat>
  <Paragraphs>39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Cambria Math</vt:lpstr>
      <vt:lpstr>Century Gothic</vt:lpstr>
      <vt:lpstr>Times New Roman</vt:lpstr>
      <vt:lpstr>След самолета</vt:lpstr>
      <vt:lpstr>Создание мотивации У УЧАЩИХСЯ при подготовке к ЭКЗАМЕНАМ                    (ОГЭ,ЕГЭ 2021)</vt:lpstr>
      <vt:lpstr>1. Разработка индивидуальных карточек на урок</vt:lpstr>
      <vt:lpstr>2. На каждом уроке сопрягать тему урока с заданиями из ГИА</vt:lpstr>
      <vt:lpstr>3. Использование приложений и сайтов: </vt:lpstr>
      <vt:lpstr>4. Разбор некоторых вариантов, в том числе, усложненных, с сайта: Ларин.нет</vt:lpstr>
      <vt:lpstr>5. Решение заданий на внеурочной деятельности из книг:</vt:lpstr>
      <vt:lpstr>6. Проведение пробников по базовой части и профильной</vt:lpstr>
      <vt:lpstr>7. Обязательный разбор ошибок</vt:lpstr>
      <vt:lpstr>8. Срезовые работы по одной из тем гиа</vt:lpstr>
      <vt:lpstr>9. Проверка домашних заданий на листочках (особенно, касаемо тем с экзаменов)</vt:lpstr>
      <vt:lpstr>10. В последний день четверти тематическая игра «Что? Где? Когда?»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мотивации У УЧАЩИХСЯ при подготовке к ЭКЗАМЕНАМ                    (ОГЭ,ЕГЭ 2021)</dc:title>
  <dc:creator>Анна Могилева</dc:creator>
  <cp:lastModifiedBy>Анна Могилева</cp:lastModifiedBy>
  <cp:revision>19</cp:revision>
  <dcterms:created xsi:type="dcterms:W3CDTF">2020-12-20T14:07:16Z</dcterms:created>
  <dcterms:modified xsi:type="dcterms:W3CDTF">2020-12-20T15:33:05Z</dcterms:modified>
</cp:coreProperties>
</file>