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25"/>
  </p:handoutMasterIdLst>
  <p:sldIdLst>
    <p:sldId id="256" r:id="rId2"/>
    <p:sldId id="291" r:id="rId3"/>
    <p:sldId id="292" r:id="rId4"/>
    <p:sldId id="293" r:id="rId5"/>
    <p:sldId id="287" r:id="rId6"/>
    <p:sldId id="288" r:id="rId7"/>
    <p:sldId id="289" r:id="rId8"/>
    <p:sldId id="290" r:id="rId9"/>
    <p:sldId id="259" r:id="rId10"/>
    <p:sldId id="285" r:id="rId11"/>
    <p:sldId id="258" r:id="rId12"/>
    <p:sldId id="286" r:id="rId13"/>
    <p:sldId id="261" r:id="rId14"/>
    <p:sldId id="262" r:id="rId15"/>
    <p:sldId id="263" r:id="rId16"/>
    <p:sldId id="296" r:id="rId17"/>
    <p:sldId id="297" r:id="rId18"/>
    <p:sldId id="298" r:id="rId19"/>
    <p:sldId id="264" r:id="rId20"/>
    <p:sldId id="265" r:id="rId21"/>
    <p:sldId id="266" r:id="rId22"/>
    <p:sldId id="267" r:id="rId23"/>
    <p:sldId id="284"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 uri="{2D200454-40CA-4A62-9FC3-DE9A4176ACB9}">
      <p15:notes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DDAF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2574" autoAdjust="0"/>
    <p:restoredTop sz="94660"/>
  </p:normalViewPr>
  <p:slideViewPr>
    <p:cSldViewPr snapToGrid="0">
      <p:cViewPr>
        <p:scale>
          <a:sx n="66" d="100"/>
          <a:sy n="66" d="100"/>
        </p:scale>
        <p:origin x="-78" y="-222"/>
      </p:cViewPr>
      <p:guideLst>
        <p:guide orient="horz" pos="2160"/>
        <p:guide pos="3840"/>
      </p:guideLst>
    </p:cSldViewPr>
  </p:slideViewPr>
  <p:notesTextViewPr>
    <p:cViewPr>
      <p:scale>
        <a:sx n="3" d="2"/>
        <a:sy n="3" d="2"/>
      </p:scale>
      <p:origin x="0" y="0"/>
    </p:cViewPr>
  </p:notesTextViewPr>
  <p:sorterViewPr>
    <p:cViewPr>
      <p:scale>
        <a:sx n="72" d="100"/>
        <a:sy n="72" d="100"/>
      </p:scale>
      <p:origin x="0" y="-3366"/>
    </p:cViewPr>
  </p:sorterViewPr>
  <p:notesViewPr>
    <p:cSldViewPr snapToGrid="0">
      <p:cViewPr varScale="1">
        <p:scale>
          <a:sx n="56" d="100"/>
          <a:sy n="56" d="100"/>
        </p:scale>
        <p:origin x="2856" y="8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28C97649-4E55-4959-9C98-CE8C7F5BA9BE}"/>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 xmlns:a16="http://schemas.microsoft.com/office/drawing/2014/main" id="{9119EA43-C25C-415A-9964-47DCA5F3CF11}"/>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1C1C8C9-DB97-4064-BC9E-9D9B968A059A}" type="datetimeFigureOut">
              <a:rPr lang="en-US" smtClean="0"/>
              <a:t>5/2/2022</a:t>
            </a:fld>
            <a:endParaRPr lang="en-US"/>
          </a:p>
        </p:txBody>
      </p:sp>
      <p:sp>
        <p:nvSpPr>
          <p:cNvPr id="4" name="Footer Placeholder 3">
            <a:extLst>
              <a:ext uri="{FF2B5EF4-FFF2-40B4-BE49-F238E27FC236}">
                <a16:creationId xmlns="" xmlns:a16="http://schemas.microsoft.com/office/drawing/2014/main" id="{997A5606-63CB-4E55-8639-2FECDEB138E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 xmlns:a16="http://schemas.microsoft.com/office/drawing/2014/main" id="{E80BB227-6D2F-40EC-BC90-6B7FFDEAC74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904B138-14CC-4471-9C50-DB249CB526DA}" type="slidenum">
              <a:rPr lang="en-US" smtClean="0"/>
              <a:t>‹#›</a:t>
            </a:fld>
            <a:endParaRPr lang="en-US"/>
          </a:p>
        </p:txBody>
      </p:sp>
    </p:spTree>
    <p:extLst>
      <p:ext uri="{BB962C8B-B14F-4D97-AF65-F5344CB8AC3E}">
        <p14:creationId xmlns:p14="http://schemas.microsoft.com/office/powerpoint/2010/main" val="1684679073"/>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9006132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9" name="Picture Placeholder 8">
            <a:extLst>
              <a:ext uri="{FF2B5EF4-FFF2-40B4-BE49-F238E27FC236}">
                <a16:creationId xmlns="" xmlns:a16="http://schemas.microsoft.com/office/drawing/2014/main" id="{CE418EA1-6440-4ADE-B33C-5CDA966DA177}"/>
              </a:ext>
            </a:extLst>
          </p:cNvPr>
          <p:cNvSpPr>
            <a:spLocks noGrp="1"/>
          </p:cNvSpPr>
          <p:nvPr>
            <p:ph type="pic" sz="quarter" idx="10"/>
          </p:nvPr>
        </p:nvSpPr>
        <p:spPr>
          <a:xfrm>
            <a:off x="-1415142" y="-763814"/>
            <a:ext cx="6491514" cy="6491514"/>
          </a:xfrm>
          <a:prstGeom prst="ellipse">
            <a:avLst/>
          </a:prstGeom>
        </p:spPr>
        <p:txBody>
          <a:bodyPr wrap="square">
            <a:noAutofit/>
          </a:bodyPr>
          <a:lstStyle>
            <a:lvl1pPr>
              <a:defRPr sz="800"/>
            </a:lvl1pPr>
          </a:lstStyle>
          <a:p>
            <a:endParaRPr lang="en-US"/>
          </a:p>
        </p:txBody>
      </p:sp>
      <p:sp>
        <p:nvSpPr>
          <p:cNvPr id="12" name="Text Placeholder 8">
            <a:extLst>
              <a:ext uri="{FF2B5EF4-FFF2-40B4-BE49-F238E27FC236}">
                <a16:creationId xmlns="" xmlns:a16="http://schemas.microsoft.com/office/drawing/2014/main" id="{8CCC1F3B-5A92-44FA-8D7A-9FE43ECF6D30}"/>
              </a:ext>
            </a:extLst>
          </p:cNvPr>
          <p:cNvSpPr>
            <a:spLocks noGrp="1"/>
          </p:cNvSpPr>
          <p:nvPr>
            <p:ph type="body" sz="quarter" idx="13" hasCustomPrompt="1"/>
          </p:nvPr>
        </p:nvSpPr>
        <p:spPr>
          <a:xfrm>
            <a:off x="6337742" y="1524358"/>
            <a:ext cx="4794716" cy="1446550"/>
          </a:xfrm>
        </p:spPr>
        <p:txBody>
          <a:bodyPr anchor="ctr">
            <a:normAutofit/>
          </a:bodyPr>
          <a:lstStyle>
            <a:lvl1pPr marL="0" indent="0" algn="l">
              <a:buNone/>
              <a:defRPr sz="4400">
                <a:latin typeface="+mj-lt"/>
              </a:defRPr>
            </a:lvl1pPr>
          </a:lstStyle>
          <a:p>
            <a:pPr lvl="0"/>
            <a:r>
              <a:rPr lang="en-US" dirty="0"/>
              <a:t>TITLE HERE</a:t>
            </a:r>
          </a:p>
        </p:txBody>
      </p:sp>
    </p:spTree>
    <p:extLst>
      <p:ext uri="{BB962C8B-B14F-4D97-AF65-F5344CB8AC3E}">
        <p14:creationId xmlns:p14="http://schemas.microsoft.com/office/powerpoint/2010/main" val="26627083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37" name="Text Placeholder 8">
            <a:extLst>
              <a:ext uri="{FF2B5EF4-FFF2-40B4-BE49-F238E27FC236}">
                <a16:creationId xmlns="" xmlns:a16="http://schemas.microsoft.com/office/drawing/2014/main" id="{11925B70-3760-46E5-8CCC-E6C3408B6206}"/>
              </a:ext>
            </a:extLst>
          </p:cNvPr>
          <p:cNvSpPr>
            <a:spLocks noGrp="1"/>
          </p:cNvSpPr>
          <p:nvPr>
            <p:ph type="body" sz="quarter" idx="13" hasCustomPrompt="1"/>
          </p:nvPr>
        </p:nvSpPr>
        <p:spPr>
          <a:xfrm>
            <a:off x="1322039" y="1512104"/>
            <a:ext cx="5294661" cy="1446550"/>
          </a:xfrm>
        </p:spPr>
        <p:txBody>
          <a:bodyPr anchor="ctr">
            <a:normAutofit/>
          </a:bodyPr>
          <a:lstStyle>
            <a:lvl1pPr marL="0" indent="0" algn="l">
              <a:buNone/>
              <a:defRPr sz="4400">
                <a:latin typeface="+mj-lt"/>
              </a:defRPr>
            </a:lvl1pPr>
          </a:lstStyle>
          <a:p>
            <a:pPr lvl="0"/>
            <a:r>
              <a:rPr lang="en-US" dirty="0"/>
              <a:t>TITLE HERE</a:t>
            </a:r>
          </a:p>
        </p:txBody>
      </p:sp>
    </p:spTree>
    <p:extLst>
      <p:ext uri="{BB962C8B-B14F-4D97-AF65-F5344CB8AC3E}">
        <p14:creationId xmlns:p14="http://schemas.microsoft.com/office/powerpoint/2010/main" val="142095738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16" name="Picture Placeholder 15">
            <a:extLst>
              <a:ext uri="{FF2B5EF4-FFF2-40B4-BE49-F238E27FC236}">
                <a16:creationId xmlns="" xmlns:a16="http://schemas.microsoft.com/office/drawing/2014/main" id="{D713216E-B4E4-4CA8-9479-5AEBCCC4FABF}"/>
              </a:ext>
            </a:extLst>
          </p:cNvPr>
          <p:cNvSpPr>
            <a:spLocks noGrp="1"/>
          </p:cNvSpPr>
          <p:nvPr>
            <p:ph type="pic" sz="quarter" idx="10"/>
          </p:nvPr>
        </p:nvSpPr>
        <p:spPr>
          <a:xfrm>
            <a:off x="2095500" y="1638300"/>
            <a:ext cx="2000250" cy="2000250"/>
          </a:xfrm>
          <a:custGeom>
            <a:avLst/>
            <a:gdLst>
              <a:gd name="connsiteX0" fmla="*/ 0 w 2000250"/>
              <a:gd name="connsiteY0" fmla="*/ 0 h 2000250"/>
              <a:gd name="connsiteX1" fmla="*/ 2000250 w 2000250"/>
              <a:gd name="connsiteY1" fmla="*/ 0 h 2000250"/>
              <a:gd name="connsiteX2" fmla="*/ 2000250 w 2000250"/>
              <a:gd name="connsiteY2" fmla="*/ 2000250 h 2000250"/>
              <a:gd name="connsiteX3" fmla="*/ 0 w 2000250"/>
              <a:gd name="connsiteY3" fmla="*/ 2000250 h 2000250"/>
            </a:gdLst>
            <a:ahLst/>
            <a:cxnLst>
              <a:cxn ang="0">
                <a:pos x="connsiteX0" y="connsiteY0"/>
              </a:cxn>
              <a:cxn ang="0">
                <a:pos x="connsiteX1" y="connsiteY1"/>
              </a:cxn>
              <a:cxn ang="0">
                <a:pos x="connsiteX2" y="connsiteY2"/>
              </a:cxn>
              <a:cxn ang="0">
                <a:pos x="connsiteX3" y="connsiteY3"/>
              </a:cxn>
            </a:cxnLst>
            <a:rect l="l" t="t" r="r" b="b"/>
            <a:pathLst>
              <a:path w="2000250" h="2000250">
                <a:moveTo>
                  <a:pt x="0" y="0"/>
                </a:moveTo>
                <a:lnTo>
                  <a:pt x="2000250" y="0"/>
                </a:lnTo>
                <a:lnTo>
                  <a:pt x="2000250" y="2000250"/>
                </a:lnTo>
                <a:lnTo>
                  <a:pt x="0" y="2000250"/>
                </a:lnTo>
                <a:close/>
              </a:path>
            </a:pathLst>
          </a:custGeom>
        </p:spPr>
        <p:txBody>
          <a:bodyPr wrap="square">
            <a:noAutofit/>
          </a:bodyPr>
          <a:lstStyle>
            <a:lvl1pPr>
              <a:defRPr sz="800"/>
            </a:lvl1pPr>
          </a:lstStyle>
          <a:p>
            <a:endParaRPr lang="en-US"/>
          </a:p>
        </p:txBody>
      </p:sp>
      <p:sp>
        <p:nvSpPr>
          <p:cNvPr id="19" name="Picture Placeholder 18">
            <a:extLst>
              <a:ext uri="{FF2B5EF4-FFF2-40B4-BE49-F238E27FC236}">
                <a16:creationId xmlns="" xmlns:a16="http://schemas.microsoft.com/office/drawing/2014/main" id="{D63CC5BF-92F1-4707-ABF4-2DF605987016}"/>
              </a:ext>
            </a:extLst>
          </p:cNvPr>
          <p:cNvSpPr>
            <a:spLocks noGrp="1"/>
          </p:cNvSpPr>
          <p:nvPr>
            <p:ph type="pic" sz="quarter" idx="11"/>
          </p:nvPr>
        </p:nvSpPr>
        <p:spPr>
          <a:xfrm>
            <a:off x="2095500" y="3619500"/>
            <a:ext cx="2000250" cy="2000250"/>
          </a:xfrm>
          <a:custGeom>
            <a:avLst/>
            <a:gdLst>
              <a:gd name="connsiteX0" fmla="*/ 0 w 2000250"/>
              <a:gd name="connsiteY0" fmla="*/ 0 h 2000250"/>
              <a:gd name="connsiteX1" fmla="*/ 2000250 w 2000250"/>
              <a:gd name="connsiteY1" fmla="*/ 0 h 2000250"/>
              <a:gd name="connsiteX2" fmla="*/ 2000250 w 2000250"/>
              <a:gd name="connsiteY2" fmla="*/ 2000250 h 2000250"/>
              <a:gd name="connsiteX3" fmla="*/ 0 w 2000250"/>
              <a:gd name="connsiteY3" fmla="*/ 2000250 h 2000250"/>
            </a:gdLst>
            <a:ahLst/>
            <a:cxnLst>
              <a:cxn ang="0">
                <a:pos x="connsiteX0" y="connsiteY0"/>
              </a:cxn>
              <a:cxn ang="0">
                <a:pos x="connsiteX1" y="connsiteY1"/>
              </a:cxn>
              <a:cxn ang="0">
                <a:pos x="connsiteX2" y="connsiteY2"/>
              </a:cxn>
              <a:cxn ang="0">
                <a:pos x="connsiteX3" y="connsiteY3"/>
              </a:cxn>
            </a:cxnLst>
            <a:rect l="l" t="t" r="r" b="b"/>
            <a:pathLst>
              <a:path w="2000250" h="2000250">
                <a:moveTo>
                  <a:pt x="0" y="0"/>
                </a:moveTo>
                <a:lnTo>
                  <a:pt x="2000250" y="0"/>
                </a:lnTo>
                <a:lnTo>
                  <a:pt x="2000250" y="2000250"/>
                </a:lnTo>
                <a:lnTo>
                  <a:pt x="0" y="2000250"/>
                </a:lnTo>
                <a:close/>
              </a:path>
            </a:pathLst>
          </a:custGeom>
        </p:spPr>
        <p:txBody>
          <a:bodyPr wrap="square">
            <a:noAutofit/>
          </a:bodyPr>
          <a:lstStyle>
            <a:lvl1pPr>
              <a:defRPr sz="800"/>
            </a:lvl1pPr>
          </a:lstStyle>
          <a:p>
            <a:endParaRPr lang="en-US"/>
          </a:p>
        </p:txBody>
      </p:sp>
      <p:sp>
        <p:nvSpPr>
          <p:cNvPr id="22" name="Picture Placeholder 21">
            <a:extLst>
              <a:ext uri="{FF2B5EF4-FFF2-40B4-BE49-F238E27FC236}">
                <a16:creationId xmlns="" xmlns:a16="http://schemas.microsoft.com/office/drawing/2014/main" id="{94D76D39-094C-49F5-926F-E99FFB7F8558}"/>
              </a:ext>
            </a:extLst>
          </p:cNvPr>
          <p:cNvSpPr>
            <a:spLocks noGrp="1"/>
          </p:cNvSpPr>
          <p:nvPr>
            <p:ph type="pic" sz="quarter" idx="12"/>
          </p:nvPr>
        </p:nvSpPr>
        <p:spPr>
          <a:xfrm>
            <a:off x="4095750" y="1638300"/>
            <a:ext cx="2000250" cy="2000250"/>
          </a:xfrm>
          <a:custGeom>
            <a:avLst/>
            <a:gdLst>
              <a:gd name="connsiteX0" fmla="*/ 0 w 2000250"/>
              <a:gd name="connsiteY0" fmla="*/ 0 h 2000250"/>
              <a:gd name="connsiteX1" fmla="*/ 2000250 w 2000250"/>
              <a:gd name="connsiteY1" fmla="*/ 0 h 2000250"/>
              <a:gd name="connsiteX2" fmla="*/ 2000250 w 2000250"/>
              <a:gd name="connsiteY2" fmla="*/ 2000250 h 2000250"/>
              <a:gd name="connsiteX3" fmla="*/ 0 w 2000250"/>
              <a:gd name="connsiteY3" fmla="*/ 2000250 h 2000250"/>
            </a:gdLst>
            <a:ahLst/>
            <a:cxnLst>
              <a:cxn ang="0">
                <a:pos x="connsiteX0" y="connsiteY0"/>
              </a:cxn>
              <a:cxn ang="0">
                <a:pos x="connsiteX1" y="connsiteY1"/>
              </a:cxn>
              <a:cxn ang="0">
                <a:pos x="connsiteX2" y="connsiteY2"/>
              </a:cxn>
              <a:cxn ang="0">
                <a:pos x="connsiteX3" y="connsiteY3"/>
              </a:cxn>
            </a:cxnLst>
            <a:rect l="l" t="t" r="r" b="b"/>
            <a:pathLst>
              <a:path w="2000250" h="2000250">
                <a:moveTo>
                  <a:pt x="0" y="0"/>
                </a:moveTo>
                <a:lnTo>
                  <a:pt x="2000250" y="0"/>
                </a:lnTo>
                <a:lnTo>
                  <a:pt x="2000250" y="2000250"/>
                </a:lnTo>
                <a:lnTo>
                  <a:pt x="0" y="2000250"/>
                </a:lnTo>
                <a:close/>
              </a:path>
            </a:pathLst>
          </a:custGeom>
        </p:spPr>
        <p:txBody>
          <a:bodyPr wrap="square">
            <a:noAutofit/>
          </a:bodyPr>
          <a:lstStyle>
            <a:lvl1pPr>
              <a:defRPr sz="800"/>
            </a:lvl1pPr>
          </a:lstStyle>
          <a:p>
            <a:endParaRPr lang="en-US"/>
          </a:p>
        </p:txBody>
      </p:sp>
      <p:sp>
        <p:nvSpPr>
          <p:cNvPr id="37" name="Picture Placeholder 36">
            <a:extLst>
              <a:ext uri="{FF2B5EF4-FFF2-40B4-BE49-F238E27FC236}">
                <a16:creationId xmlns="" xmlns:a16="http://schemas.microsoft.com/office/drawing/2014/main" id="{E1DD7025-07E5-443A-9B99-35675A527BCF}"/>
              </a:ext>
            </a:extLst>
          </p:cNvPr>
          <p:cNvSpPr>
            <a:spLocks noGrp="1"/>
          </p:cNvSpPr>
          <p:nvPr>
            <p:ph type="pic" sz="quarter" idx="13"/>
          </p:nvPr>
        </p:nvSpPr>
        <p:spPr>
          <a:xfrm>
            <a:off x="4095750" y="3619500"/>
            <a:ext cx="2000250" cy="2000250"/>
          </a:xfrm>
          <a:custGeom>
            <a:avLst/>
            <a:gdLst>
              <a:gd name="connsiteX0" fmla="*/ 0 w 2000250"/>
              <a:gd name="connsiteY0" fmla="*/ 0 h 2000250"/>
              <a:gd name="connsiteX1" fmla="*/ 2000250 w 2000250"/>
              <a:gd name="connsiteY1" fmla="*/ 0 h 2000250"/>
              <a:gd name="connsiteX2" fmla="*/ 2000250 w 2000250"/>
              <a:gd name="connsiteY2" fmla="*/ 2000250 h 2000250"/>
              <a:gd name="connsiteX3" fmla="*/ 0 w 2000250"/>
              <a:gd name="connsiteY3" fmla="*/ 2000250 h 2000250"/>
            </a:gdLst>
            <a:ahLst/>
            <a:cxnLst>
              <a:cxn ang="0">
                <a:pos x="connsiteX0" y="connsiteY0"/>
              </a:cxn>
              <a:cxn ang="0">
                <a:pos x="connsiteX1" y="connsiteY1"/>
              </a:cxn>
              <a:cxn ang="0">
                <a:pos x="connsiteX2" y="connsiteY2"/>
              </a:cxn>
              <a:cxn ang="0">
                <a:pos x="connsiteX3" y="connsiteY3"/>
              </a:cxn>
            </a:cxnLst>
            <a:rect l="l" t="t" r="r" b="b"/>
            <a:pathLst>
              <a:path w="2000250" h="2000250">
                <a:moveTo>
                  <a:pt x="0" y="0"/>
                </a:moveTo>
                <a:lnTo>
                  <a:pt x="2000250" y="0"/>
                </a:lnTo>
                <a:lnTo>
                  <a:pt x="2000250" y="2000250"/>
                </a:lnTo>
                <a:lnTo>
                  <a:pt x="0" y="2000250"/>
                </a:lnTo>
                <a:close/>
              </a:path>
            </a:pathLst>
          </a:custGeom>
        </p:spPr>
        <p:txBody>
          <a:bodyPr wrap="square">
            <a:noAutofit/>
          </a:bodyPr>
          <a:lstStyle>
            <a:lvl1pPr>
              <a:defRPr sz="800"/>
            </a:lvl1pPr>
          </a:lstStyle>
          <a:p>
            <a:endParaRPr lang="en-US"/>
          </a:p>
        </p:txBody>
      </p:sp>
      <p:sp>
        <p:nvSpPr>
          <p:cNvPr id="35" name="Picture Placeholder 34">
            <a:extLst>
              <a:ext uri="{FF2B5EF4-FFF2-40B4-BE49-F238E27FC236}">
                <a16:creationId xmlns="" xmlns:a16="http://schemas.microsoft.com/office/drawing/2014/main" id="{6F2171BB-086E-421D-B856-224860E138ED}"/>
              </a:ext>
            </a:extLst>
          </p:cNvPr>
          <p:cNvSpPr>
            <a:spLocks noGrp="1"/>
          </p:cNvSpPr>
          <p:nvPr>
            <p:ph type="pic" sz="quarter" idx="14"/>
          </p:nvPr>
        </p:nvSpPr>
        <p:spPr>
          <a:xfrm>
            <a:off x="5524500" y="1066800"/>
            <a:ext cx="3143250" cy="3143250"/>
          </a:xfrm>
          <a:custGeom>
            <a:avLst/>
            <a:gdLst>
              <a:gd name="connsiteX0" fmla="*/ 0 w 3143250"/>
              <a:gd name="connsiteY0" fmla="*/ 0 h 3143250"/>
              <a:gd name="connsiteX1" fmla="*/ 3143250 w 3143250"/>
              <a:gd name="connsiteY1" fmla="*/ 0 h 3143250"/>
              <a:gd name="connsiteX2" fmla="*/ 3143250 w 3143250"/>
              <a:gd name="connsiteY2" fmla="*/ 3143250 h 3143250"/>
              <a:gd name="connsiteX3" fmla="*/ 0 w 3143250"/>
              <a:gd name="connsiteY3" fmla="*/ 3143250 h 3143250"/>
            </a:gdLst>
            <a:ahLst/>
            <a:cxnLst>
              <a:cxn ang="0">
                <a:pos x="connsiteX0" y="connsiteY0"/>
              </a:cxn>
              <a:cxn ang="0">
                <a:pos x="connsiteX1" y="connsiteY1"/>
              </a:cxn>
              <a:cxn ang="0">
                <a:pos x="connsiteX2" y="connsiteY2"/>
              </a:cxn>
              <a:cxn ang="0">
                <a:pos x="connsiteX3" y="connsiteY3"/>
              </a:cxn>
            </a:cxnLst>
            <a:rect l="l" t="t" r="r" b="b"/>
            <a:pathLst>
              <a:path w="3143250" h="3143250">
                <a:moveTo>
                  <a:pt x="0" y="0"/>
                </a:moveTo>
                <a:lnTo>
                  <a:pt x="3143250" y="0"/>
                </a:lnTo>
                <a:lnTo>
                  <a:pt x="3143250" y="3143250"/>
                </a:lnTo>
                <a:lnTo>
                  <a:pt x="0" y="3143250"/>
                </a:lnTo>
                <a:close/>
              </a:path>
            </a:pathLst>
          </a:custGeom>
        </p:spPr>
        <p:txBody>
          <a:bodyPr wrap="square">
            <a:noAutofit/>
          </a:bodyPr>
          <a:lstStyle>
            <a:lvl1pPr>
              <a:defRPr sz="800"/>
            </a:lvl1pPr>
          </a:lstStyle>
          <a:p>
            <a:endParaRPr lang="en-US"/>
          </a:p>
        </p:txBody>
      </p:sp>
      <p:sp>
        <p:nvSpPr>
          <p:cNvPr id="33" name="Picture Placeholder 32">
            <a:extLst>
              <a:ext uri="{FF2B5EF4-FFF2-40B4-BE49-F238E27FC236}">
                <a16:creationId xmlns="" xmlns:a16="http://schemas.microsoft.com/office/drawing/2014/main" id="{BD2FF7AA-5D43-4D51-B4E2-E5668B1E86FE}"/>
              </a:ext>
            </a:extLst>
          </p:cNvPr>
          <p:cNvSpPr>
            <a:spLocks noGrp="1"/>
          </p:cNvSpPr>
          <p:nvPr>
            <p:ph type="pic" sz="quarter" idx="15"/>
          </p:nvPr>
        </p:nvSpPr>
        <p:spPr>
          <a:xfrm>
            <a:off x="8096250" y="1638300"/>
            <a:ext cx="2000250" cy="2000250"/>
          </a:xfrm>
          <a:custGeom>
            <a:avLst/>
            <a:gdLst>
              <a:gd name="connsiteX0" fmla="*/ 0 w 2000250"/>
              <a:gd name="connsiteY0" fmla="*/ 0 h 2000250"/>
              <a:gd name="connsiteX1" fmla="*/ 2000250 w 2000250"/>
              <a:gd name="connsiteY1" fmla="*/ 0 h 2000250"/>
              <a:gd name="connsiteX2" fmla="*/ 2000250 w 2000250"/>
              <a:gd name="connsiteY2" fmla="*/ 2000250 h 2000250"/>
              <a:gd name="connsiteX3" fmla="*/ 0 w 2000250"/>
              <a:gd name="connsiteY3" fmla="*/ 2000250 h 2000250"/>
            </a:gdLst>
            <a:ahLst/>
            <a:cxnLst>
              <a:cxn ang="0">
                <a:pos x="connsiteX0" y="connsiteY0"/>
              </a:cxn>
              <a:cxn ang="0">
                <a:pos x="connsiteX1" y="connsiteY1"/>
              </a:cxn>
              <a:cxn ang="0">
                <a:pos x="connsiteX2" y="connsiteY2"/>
              </a:cxn>
              <a:cxn ang="0">
                <a:pos x="connsiteX3" y="connsiteY3"/>
              </a:cxn>
            </a:cxnLst>
            <a:rect l="l" t="t" r="r" b="b"/>
            <a:pathLst>
              <a:path w="2000250" h="2000250">
                <a:moveTo>
                  <a:pt x="0" y="0"/>
                </a:moveTo>
                <a:lnTo>
                  <a:pt x="2000250" y="0"/>
                </a:lnTo>
                <a:lnTo>
                  <a:pt x="2000250" y="2000250"/>
                </a:lnTo>
                <a:lnTo>
                  <a:pt x="0" y="2000250"/>
                </a:lnTo>
                <a:close/>
              </a:path>
            </a:pathLst>
          </a:custGeom>
        </p:spPr>
        <p:txBody>
          <a:bodyPr wrap="square">
            <a:noAutofit/>
          </a:bodyPr>
          <a:lstStyle>
            <a:lvl1pPr>
              <a:defRPr sz="800"/>
            </a:lvl1pPr>
          </a:lstStyle>
          <a:p>
            <a:endParaRPr lang="en-US"/>
          </a:p>
        </p:txBody>
      </p:sp>
      <p:sp>
        <p:nvSpPr>
          <p:cNvPr id="36" name="Picture Placeholder 35">
            <a:extLst>
              <a:ext uri="{FF2B5EF4-FFF2-40B4-BE49-F238E27FC236}">
                <a16:creationId xmlns="" xmlns:a16="http://schemas.microsoft.com/office/drawing/2014/main" id="{EC5260C7-F633-4AC0-B706-1AF666F2ADEE}"/>
              </a:ext>
            </a:extLst>
          </p:cNvPr>
          <p:cNvSpPr>
            <a:spLocks noGrp="1"/>
          </p:cNvSpPr>
          <p:nvPr>
            <p:ph type="pic" sz="quarter" idx="16"/>
          </p:nvPr>
        </p:nvSpPr>
        <p:spPr>
          <a:xfrm>
            <a:off x="6096000" y="3619500"/>
            <a:ext cx="2000250" cy="2000250"/>
          </a:xfrm>
          <a:custGeom>
            <a:avLst/>
            <a:gdLst>
              <a:gd name="connsiteX0" fmla="*/ 0 w 2000250"/>
              <a:gd name="connsiteY0" fmla="*/ 0 h 2000250"/>
              <a:gd name="connsiteX1" fmla="*/ 2000250 w 2000250"/>
              <a:gd name="connsiteY1" fmla="*/ 0 h 2000250"/>
              <a:gd name="connsiteX2" fmla="*/ 2000250 w 2000250"/>
              <a:gd name="connsiteY2" fmla="*/ 2000250 h 2000250"/>
              <a:gd name="connsiteX3" fmla="*/ 0 w 2000250"/>
              <a:gd name="connsiteY3" fmla="*/ 2000250 h 2000250"/>
            </a:gdLst>
            <a:ahLst/>
            <a:cxnLst>
              <a:cxn ang="0">
                <a:pos x="connsiteX0" y="connsiteY0"/>
              </a:cxn>
              <a:cxn ang="0">
                <a:pos x="connsiteX1" y="connsiteY1"/>
              </a:cxn>
              <a:cxn ang="0">
                <a:pos x="connsiteX2" y="connsiteY2"/>
              </a:cxn>
              <a:cxn ang="0">
                <a:pos x="connsiteX3" y="connsiteY3"/>
              </a:cxn>
            </a:cxnLst>
            <a:rect l="l" t="t" r="r" b="b"/>
            <a:pathLst>
              <a:path w="2000250" h="2000250">
                <a:moveTo>
                  <a:pt x="0" y="0"/>
                </a:moveTo>
                <a:lnTo>
                  <a:pt x="2000250" y="0"/>
                </a:lnTo>
                <a:lnTo>
                  <a:pt x="2000250" y="2000250"/>
                </a:lnTo>
                <a:lnTo>
                  <a:pt x="0" y="2000250"/>
                </a:lnTo>
                <a:close/>
              </a:path>
            </a:pathLst>
          </a:custGeom>
        </p:spPr>
        <p:txBody>
          <a:bodyPr wrap="square">
            <a:noAutofit/>
          </a:bodyPr>
          <a:lstStyle>
            <a:lvl1pPr>
              <a:defRPr sz="800"/>
            </a:lvl1pPr>
          </a:lstStyle>
          <a:p>
            <a:endParaRPr lang="en-US"/>
          </a:p>
        </p:txBody>
      </p:sp>
      <p:sp>
        <p:nvSpPr>
          <p:cNvPr id="34" name="Picture Placeholder 33">
            <a:extLst>
              <a:ext uri="{FF2B5EF4-FFF2-40B4-BE49-F238E27FC236}">
                <a16:creationId xmlns="" xmlns:a16="http://schemas.microsoft.com/office/drawing/2014/main" id="{823C849E-6CDE-40DE-9061-8DB0C8AA34DD}"/>
              </a:ext>
            </a:extLst>
          </p:cNvPr>
          <p:cNvSpPr>
            <a:spLocks noGrp="1"/>
          </p:cNvSpPr>
          <p:nvPr>
            <p:ph type="pic" sz="quarter" idx="17"/>
          </p:nvPr>
        </p:nvSpPr>
        <p:spPr>
          <a:xfrm>
            <a:off x="8096250" y="3619500"/>
            <a:ext cx="2000250" cy="2000250"/>
          </a:xfrm>
          <a:custGeom>
            <a:avLst/>
            <a:gdLst>
              <a:gd name="connsiteX0" fmla="*/ 0 w 2000250"/>
              <a:gd name="connsiteY0" fmla="*/ 0 h 2000250"/>
              <a:gd name="connsiteX1" fmla="*/ 2000250 w 2000250"/>
              <a:gd name="connsiteY1" fmla="*/ 0 h 2000250"/>
              <a:gd name="connsiteX2" fmla="*/ 2000250 w 2000250"/>
              <a:gd name="connsiteY2" fmla="*/ 2000250 h 2000250"/>
              <a:gd name="connsiteX3" fmla="*/ 0 w 2000250"/>
              <a:gd name="connsiteY3" fmla="*/ 2000250 h 2000250"/>
            </a:gdLst>
            <a:ahLst/>
            <a:cxnLst>
              <a:cxn ang="0">
                <a:pos x="connsiteX0" y="connsiteY0"/>
              </a:cxn>
              <a:cxn ang="0">
                <a:pos x="connsiteX1" y="connsiteY1"/>
              </a:cxn>
              <a:cxn ang="0">
                <a:pos x="connsiteX2" y="connsiteY2"/>
              </a:cxn>
              <a:cxn ang="0">
                <a:pos x="connsiteX3" y="connsiteY3"/>
              </a:cxn>
            </a:cxnLst>
            <a:rect l="l" t="t" r="r" b="b"/>
            <a:pathLst>
              <a:path w="2000250" h="2000250">
                <a:moveTo>
                  <a:pt x="0" y="0"/>
                </a:moveTo>
                <a:lnTo>
                  <a:pt x="2000250" y="0"/>
                </a:lnTo>
                <a:lnTo>
                  <a:pt x="2000250" y="2000250"/>
                </a:lnTo>
                <a:lnTo>
                  <a:pt x="0" y="2000250"/>
                </a:lnTo>
                <a:close/>
              </a:path>
            </a:pathLst>
          </a:custGeom>
        </p:spPr>
        <p:txBody>
          <a:bodyPr wrap="square">
            <a:noAutofit/>
          </a:bodyPr>
          <a:lstStyle>
            <a:lvl1pPr>
              <a:defRPr sz="800"/>
            </a:lvl1pPr>
          </a:lstStyle>
          <a:p>
            <a:endParaRPr lang="en-US"/>
          </a:p>
        </p:txBody>
      </p:sp>
    </p:spTree>
    <p:extLst>
      <p:ext uri="{BB962C8B-B14F-4D97-AF65-F5344CB8AC3E}">
        <p14:creationId xmlns:p14="http://schemas.microsoft.com/office/powerpoint/2010/main" val="279666519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17" name="Picture Placeholder 16">
            <a:extLst>
              <a:ext uri="{FF2B5EF4-FFF2-40B4-BE49-F238E27FC236}">
                <a16:creationId xmlns="" xmlns:a16="http://schemas.microsoft.com/office/drawing/2014/main" id="{8B4ABEED-ED3B-4F37-8DAF-F7B4FF6BE43A}"/>
              </a:ext>
            </a:extLst>
          </p:cNvPr>
          <p:cNvSpPr>
            <a:spLocks noGrp="1"/>
          </p:cNvSpPr>
          <p:nvPr>
            <p:ph type="pic" sz="quarter" idx="10"/>
          </p:nvPr>
        </p:nvSpPr>
        <p:spPr>
          <a:xfrm>
            <a:off x="1197430" y="1683658"/>
            <a:ext cx="3004457" cy="2917371"/>
          </a:xfrm>
          <a:custGeom>
            <a:avLst/>
            <a:gdLst>
              <a:gd name="connsiteX0" fmla="*/ 73970 w 3004457"/>
              <a:gd name="connsiteY0" fmla="*/ 0 h 2917371"/>
              <a:gd name="connsiteX1" fmla="*/ 2930487 w 3004457"/>
              <a:gd name="connsiteY1" fmla="*/ 0 h 2917371"/>
              <a:gd name="connsiteX2" fmla="*/ 3004457 w 3004457"/>
              <a:gd name="connsiteY2" fmla="*/ 73970 h 2917371"/>
              <a:gd name="connsiteX3" fmla="*/ 3004457 w 3004457"/>
              <a:gd name="connsiteY3" fmla="*/ 2917371 h 2917371"/>
              <a:gd name="connsiteX4" fmla="*/ 0 w 3004457"/>
              <a:gd name="connsiteY4" fmla="*/ 2917371 h 2917371"/>
              <a:gd name="connsiteX5" fmla="*/ 0 w 3004457"/>
              <a:gd name="connsiteY5" fmla="*/ 73970 h 2917371"/>
              <a:gd name="connsiteX6" fmla="*/ 73970 w 3004457"/>
              <a:gd name="connsiteY6" fmla="*/ 0 h 2917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04457" h="2917371">
                <a:moveTo>
                  <a:pt x="73970" y="0"/>
                </a:moveTo>
                <a:lnTo>
                  <a:pt x="2930487" y="0"/>
                </a:lnTo>
                <a:cubicBezTo>
                  <a:pt x="2971340" y="0"/>
                  <a:pt x="3004457" y="33117"/>
                  <a:pt x="3004457" y="73970"/>
                </a:cubicBezTo>
                <a:lnTo>
                  <a:pt x="3004457" y="2917371"/>
                </a:lnTo>
                <a:lnTo>
                  <a:pt x="0" y="2917371"/>
                </a:lnTo>
                <a:lnTo>
                  <a:pt x="0" y="73970"/>
                </a:lnTo>
                <a:cubicBezTo>
                  <a:pt x="0" y="33117"/>
                  <a:pt x="33117" y="0"/>
                  <a:pt x="73970" y="0"/>
                </a:cubicBezTo>
                <a:close/>
              </a:path>
            </a:pathLst>
          </a:custGeom>
        </p:spPr>
        <p:txBody>
          <a:bodyPr wrap="square">
            <a:noAutofit/>
          </a:bodyPr>
          <a:lstStyle>
            <a:lvl1pPr>
              <a:defRPr sz="800"/>
            </a:lvl1pPr>
          </a:lstStyle>
          <a:p>
            <a:endParaRPr lang="en-US"/>
          </a:p>
        </p:txBody>
      </p:sp>
      <p:sp>
        <p:nvSpPr>
          <p:cNvPr id="20" name="Picture Placeholder 19">
            <a:extLst>
              <a:ext uri="{FF2B5EF4-FFF2-40B4-BE49-F238E27FC236}">
                <a16:creationId xmlns="" xmlns:a16="http://schemas.microsoft.com/office/drawing/2014/main" id="{E5C6B339-EF2E-4B6A-AC31-7D861995E02D}"/>
              </a:ext>
            </a:extLst>
          </p:cNvPr>
          <p:cNvSpPr>
            <a:spLocks noGrp="1"/>
          </p:cNvSpPr>
          <p:nvPr>
            <p:ph type="pic" sz="quarter" idx="11"/>
          </p:nvPr>
        </p:nvSpPr>
        <p:spPr>
          <a:xfrm>
            <a:off x="4593771" y="1132116"/>
            <a:ext cx="3004457" cy="2917371"/>
          </a:xfrm>
          <a:custGeom>
            <a:avLst/>
            <a:gdLst>
              <a:gd name="connsiteX0" fmla="*/ 73970 w 3004457"/>
              <a:gd name="connsiteY0" fmla="*/ 0 h 2917371"/>
              <a:gd name="connsiteX1" fmla="*/ 2930487 w 3004457"/>
              <a:gd name="connsiteY1" fmla="*/ 0 h 2917371"/>
              <a:gd name="connsiteX2" fmla="*/ 3004457 w 3004457"/>
              <a:gd name="connsiteY2" fmla="*/ 73970 h 2917371"/>
              <a:gd name="connsiteX3" fmla="*/ 3004457 w 3004457"/>
              <a:gd name="connsiteY3" fmla="*/ 2917371 h 2917371"/>
              <a:gd name="connsiteX4" fmla="*/ 0 w 3004457"/>
              <a:gd name="connsiteY4" fmla="*/ 2917371 h 2917371"/>
              <a:gd name="connsiteX5" fmla="*/ 0 w 3004457"/>
              <a:gd name="connsiteY5" fmla="*/ 73970 h 2917371"/>
              <a:gd name="connsiteX6" fmla="*/ 73970 w 3004457"/>
              <a:gd name="connsiteY6" fmla="*/ 0 h 2917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04457" h="2917371">
                <a:moveTo>
                  <a:pt x="73970" y="0"/>
                </a:moveTo>
                <a:lnTo>
                  <a:pt x="2930487" y="0"/>
                </a:lnTo>
                <a:cubicBezTo>
                  <a:pt x="2971340" y="0"/>
                  <a:pt x="3004457" y="33117"/>
                  <a:pt x="3004457" y="73970"/>
                </a:cubicBezTo>
                <a:lnTo>
                  <a:pt x="3004457" y="2917371"/>
                </a:lnTo>
                <a:lnTo>
                  <a:pt x="0" y="2917371"/>
                </a:lnTo>
                <a:lnTo>
                  <a:pt x="0" y="73970"/>
                </a:lnTo>
                <a:cubicBezTo>
                  <a:pt x="0" y="33117"/>
                  <a:pt x="33117" y="0"/>
                  <a:pt x="73970" y="0"/>
                </a:cubicBezTo>
                <a:close/>
              </a:path>
            </a:pathLst>
          </a:custGeom>
        </p:spPr>
        <p:txBody>
          <a:bodyPr wrap="square">
            <a:noAutofit/>
          </a:bodyPr>
          <a:lstStyle>
            <a:lvl1pPr>
              <a:defRPr sz="800"/>
            </a:lvl1pPr>
          </a:lstStyle>
          <a:p>
            <a:endParaRPr lang="en-US"/>
          </a:p>
        </p:txBody>
      </p:sp>
      <p:sp>
        <p:nvSpPr>
          <p:cNvPr id="21" name="Picture Placeholder 20">
            <a:extLst>
              <a:ext uri="{FF2B5EF4-FFF2-40B4-BE49-F238E27FC236}">
                <a16:creationId xmlns="" xmlns:a16="http://schemas.microsoft.com/office/drawing/2014/main" id="{8B7BA923-8578-4AD2-88B0-349BCEAD8544}"/>
              </a:ext>
            </a:extLst>
          </p:cNvPr>
          <p:cNvSpPr>
            <a:spLocks noGrp="1"/>
          </p:cNvSpPr>
          <p:nvPr>
            <p:ph type="pic" sz="quarter" idx="12"/>
          </p:nvPr>
        </p:nvSpPr>
        <p:spPr>
          <a:xfrm>
            <a:off x="7990113" y="1683657"/>
            <a:ext cx="3004457" cy="2917371"/>
          </a:xfrm>
          <a:custGeom>
            <a:avLst/>
            <a:gdLst>
              <a:gd name="connsiteX0" fmla="*/ 73970 w 3004457"/>
              <a:gd name="connsiteY0" fmla="*/ 0 h 2917371"/>
              <a:gd name="connsiteX1" fmla="*/ 2930487 w 3004457"/>
              <a:gd name="connsiteY1" fmla="*/ 0 h 2917371"/>
              <a:gd name="connsiteX2" fmla="*/ 3004457 w 3004457"/>
              <a:gd name="connsiteY2" fmla="*/ 73970 h 2917371"/>
              <a:gd name="connsiteX3" fmla="*/ 3004457 w 3004457"/>
              <a:gd name="connsiteY3" fmla="*/ 2917371 h 2917371"/>
              <a:gd name="connsiteX4" fmla="*/ 0 w 3004457"/>
              <a:gd name="connsiteY4" fmla="*/ 2917371 h 2917371"/>
              <a:gd name="connsiteX5" fmla="*/ 0 w 3004457"/>
              <a:gd name="connsiteY5" fmla="*/ 73970 h 2917371"/>
              <a:gd name="connsiteX6" fmla="*/ 73970 w 3004457"/>
              <a:gd name="connsiteY6" fmla="*/ 0 h 2917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04457" h="2917371">
                <a:moveTo>
                  <a:pt x="73970" y="0"/>
                </a:moveTo>
                <a:lnTo>
                  <a:pt x="2930487" y="0"/>
                </a:lnTo>
                <a:cubicBezTo>
                  <a:pt x="2971340" y="0"/>
                  <a:pt x="3004457" y="33117"/>
                  <a:pt x="3004457" y="73970"/>
                </a:cubicBezTo>
                <a:lnTo>
                  <a:pt x="3004457" y="2917371"/>
                </a:lnTo>
                <a:lnTo>
                  <a:pt x="0" y="2917371"/>
                </a:lnTo>
                <a:lnTo>
                  <a:pt x="0" y="73970"/>
                </a:lnTo>
                <a:cubicBezTo>
                  <a:pt x="0" y="33117"/>
                  <a:pt x="33117" y="0"/>
                  <a:pt x="73970" y="0"/>
                </a:cubicBezTo>
                <a:close/>
              </a:path>
            </a:pathLst>
          </a:custGeom>
        </p:spPr>
        <p:txBody>
          <a:bodyPr wrap="square">
            <a:noAutofit/>
          </a:bodyPr>
          <a:lstStyle>
            <a:lvl1pPr>
              <a:defRPr sz="800"/>
            </a:lvl1pPr>
          </a:lstStyle>
          <a:p>
            <a:endParaRPr lang="en-US"/>
          </a:p>
        </p:txBody>
      </p:sp>
    </p:spTree>
    <p:extLst>
      <p:ext uri="{BB962C8B-B14F-4D97-AF65-F5344CB8AC3E}">
        <p14:creationId xmlns:p14="http://schemas.microsoft.com/office/powerpoint/2010/main" val="283600906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8" name="Picture Placeholder 7">
            <a:extLst>
              <a:ext uri="{FF2B5EF4-FFF2-40B4-BE49-F238E27FC236}">
                <a16:creationId xmlns="" xmlns:a16="http://schemas.microsoft.com/office/drawing/2014/main" id="{2EFB30B5-7B17-456B-93C6-06D5BA86F04F}"/>
              </a:ext>
            </a:extLst>
          </p:cNvPr>
          <p:cNvSpPr>
            <a:spLocks noGrp="1"/>
          </p:cNvSpPr>
          <p:nvPr>
            <p:ph type="pic" sz="quarter" idx="10"/>
          </p:nvPr>
        </p:nvSpPr>
        <p:spPr>
          <a:xfrm>
            <a:off x="1460500" y="1819276"/>
            <a:ext cx="1814512" cy="3216279"/>
          </a:xfrm>
        </p:spPr>
        <p:txBody>
          <a:bodyPr>
            <a:normAutofit/>
          </a:bodyPr>
          <a:lstStyle>
            <a:lvl1pPr>
              <a:defRPr sz="800"/>
            </a:lvl1pPr>
          </a:lstStyle>
          <a:p>
            <a:endParaRPr lang="en-US"/>
          </a:p>
        </p:txBody>
      </p:sp>
      <p:sp>
        <p:nvSpPr>
          <p:cNvPr id="12" name="Text Placeholder 8">
            <a:extLst>
              <a:ext uri="{FF2B5EF4-FFF2-40B4-BE49-F238E27FC236}">
                <a16:creationId xmlns="" xmlns:a16="http://schemas.microsoft.com/office/drawing/2014/main" id="{1E1F3B8B-C0E7-451B-9B24-E436C16D0EAE}"/>
              </a:ext>
            </a:extLst>
          </p:cNvPr>
          <p:cNvSpPr>
            <a:spLocks noGrp="1"/>
          </p:cNvSpPr>
          <p:nvPr>
            <p:ph type="body" sz="quarter" idx="11" hasCustomPrompt="1"/>
          </p:nvPr>
        </p:nvSpPr>
        <p:spPr>
          <a:xfrm>
            <a:off x="5631542" y="1046410"/>
            <a:ext cx="4731658" cy="739775"/>
          </a:xfrm>
        </p:spPr>
        <p:txBody>
          <a:bodyPr anchor="ctr">
            <a:normAutofit/>
          </a:bodyPr>
          <a:lstStyle>
            <a:lvl1pPr marL="0" indent="0" algn="l">
              <a:buNone/>
              <a:defRPr sz="4400">
                <a:latin typeface="+mj-lt"/>
              </a:defRPr>
            </a:lvl1pPr>
          </a:lstStyle>
          <a:p>
            <a:pPr lvl="0"/>
            <a:r>
              <a:rPr lang="en-US" dirty="0"/>
              <a:t>TITLE HERE</a:t>
            </a:r>
          </a:p>
        </p:txBody>
      </p:sp>
    </p:spTree>
    <p:extLst>
      <p:ext uri="{BB962C8B-B14F-4D97-AF65-F5344CB8AC3E}">
        <p14:creationId xmlns:p14="http://schemas.microsoft.com/office/powerpoint/2010/main" val="123901864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10" name="Picture Placeholder 9">
            <a:extLst>
              <a:ext uri="{FF2B5EF4-FFF2-40B4-BE49-F238E27FC236}">
                <a16:creationId xmlns="" xmlns:a16="http://schemas.microsoft.com/office/drawing/2014/main" id="{5A9E8CC8-BDDA-4BFE-828C-910953AB744E}"/>
              </a:ext>
            </a:extLst>
          </p:cNvPr>
          <p:cNvSpPr>
            <a:spLocks noGrp="1"/>
          </p:cNvSpPr>
          <p:nvPr>
            <p:ph type="pic" sz="quarter" idx="11"/>
          </p:nvPr>
        </p:nvSpPr>
        <p:spPr>
          <a:xfrm>
            <a:off x="6440747" y="1104900"/>
            <a:ext cx="4714933" cy="2819400"/>
          </a:xfrm>
          <a:prstGeom prst="rect">
            <a:avLst/>
          </a:prstGeom>
        </p:spPr>
        <p:txBody>
          <a:bodyPr wrap="square">
            <a:noAutofit/>
          </a:bodyPr>
          <a:lstStyle>
            <a:lvl1pPr>
              <a:defRPr sz="800"/>
            </a:lvl1pPr>
          </a:lstStyle>
          <a:p>
            <a:endParaRPr lang="en-US"/>
          </a:p>
        </p:txBody>
      </p:sp>
      <p:sp>
        <p:nvSpPr>
          <p:cNvPr id="17" name="Text Placeholder 8">
            <a:extLst>
              <a:ext uri="{FF2B5EF4-FFF2-40B4-BE49-F238E27FC236}">
                <a16:creationId xmlns="" xmlns:a16="http://schemas.microsoft.com/office/drawing/2014/main" id="{C7496D84-4E76-4496-8CC0-613C6EEF44B8}"/>
              </a:ext>
            </a:extLst>
          </p:cNvPr>
          <p:cNvSpPr>
            <a:spLocks noGrp="1"/>
          </p:cNvSpPr>
          <p:nvPr>
            <p:ph type="body" sz="quarter" idx="13" hasCustomPrompt="1"/>
          </p:nvPr>
        </p:nvSpPr>
        <p:spPr>
          <a:xfrm>
            <a:off x="988929" y="651626"/>
            <a:ext cx="5294661" cy="1446550"/>
          </a:xfrm>
        </p:spPr>
        <p:txBody>
          <a:bodyPr anchor="ctr">
            <a:normAutofit/>
          </a:bodyPr>
          <a:lstStyle>
            <a:lvl1pPr marL="0" indent="0" algn="l">
              <a:buNone/>
              <a:defRPr sz="4400">
                <a:latin typeface="+mj-lt"/>
              </a:defRPr>
            </a:lvl1pPr>
          </a:lstStyle>
          <a:p>
            <a:pPr lvl="0"/>
            <a:r>
              <a:rPr lang="en-US" dirty="0"/>
              <a:t>TITLE HERE</a:t>
            </a:r>
          </a:p>
        </p:txBody>
      </p:sp>
    </p:spTree>
    <p:extLst>
      <p:ext uri="{BB962C8B-B14F-4D97-AF65-F5344CB8AC3E}">
        <p14:creationId xmlns:p14="http://schemas.microsoft.com/office/powerpoint/2010/main" val="48071672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6" name="Freeform 5">
            <a:extLst>
              <a:ext uri="{FF2B5EF4-FFF2-40B4-BE49-F238E27FC236}">
                <a16:creationId xmlns="" xmlns:a16="http://schemas.microsoft.com/office/drawing/2014/main" id="{9EAFC7CF-8EC2-4554-B735-4412C8DD0C71}"/>
              </a:ext>
            </a:extLst>
          </p:cNvPr>
          <p:cNvSpPr>
            <a:spLocks noEditPoints="1"/>
          </p:cNvSpPr>
          <p:nvPr userDrawn="1"/>
        </p:nvSpPr>
        <p:spPr bwMode="auto">
          <a:xfrm rot="18741862" flipH="1">
            <a:off x="7023724" y="749547"/>
            <a:ext cx="5422829" cy="4904949"/>
          </a:xfrm>
          <a:custGeom>
            <a:avLst/>
            <a:gdLst>
              <a:gd name="T0" fmla="*/ 1234 w 1271"/>
              <a:gd name="T1" fmla="*/ 834 h 1140"/>
              <a:gd name="T2" fmla="*/ 812 w 1271"/>
              <a:gd name="T3" fmla="*/ 102 h 1140"/>
              <a:gd name="T4" fmla="*/ 635 w 1271"/>
              <a:gd name="T5" fmla="*/ 0 h 1140"/>
              <a:gd name="T6" fmla="*/ 458 w 1271"/>
              <a:gd name="T7" fmla="*/ 102 h 1140"/>
              <a:gd name="T8" fmla="*/ 36 w 1271"/>
              <a:gd name="T9" fmla="*/ 834 h 1140"/>
              <a:gd name="T10" fmla="*/ 36 w 1271"/>
              <a:gd name="T11" fmla="*/ 1038 h 1140"/>
              <a:gd name="T12" fmla="*/ 212 w 1271"/>
              <a:gd name="T13" fmla="*/ 1140 h 1140"/>
              <a:gd name="T14" fmla="*/ 1058 w 1271"/>
              <a:gd name="T15" fmla="*/ 1140 h 1140"/>
              <a:gd name="T16" fmla="*/ 1234 w 1271"/>
              <a:gd name="T17" fmla="*/ 1037 h 1140"/>
              <a:gd name="T18" fmla="*/ 1234 w 1271"/>
              <a:gd name="T19" fmla="*/ 834 h 1140"/>
              <a:gd name="T20" fmla="*/ 1079 w 1271"/>
              <a:gd name="T21" fmla="*/ 948 h 1140"/>
              <a:gd name="T22" fmla="*/ 1058 w 1271"/>
              <a:gd name="T23" fmla="*/ 960 h 1140"/>
              <a:gd name="T24" fmla="*/ 212 w 1271"/>
              <a:gd name="T25" fmla="*/ 960 h 1140"/>
              <a:gd name="T26" fmla="*/ 192 w 1271"/>
              <a:gd name="T27" fmla="*/ 948 h 1140"/>
              <a:gd name="T28" fmla="*/ 192 w 1271"/>
              <a:gd name="T29" fmla="*/ 924 h 1140"/>
              <a:gd name="T30" fmla="*/ 614 w 1271"/>
              <a:gd name="T31" fmla="*/ 192 h 1140"/>
              <a:gd name="T32" fmla="*/ 635 w 1271"/>
              <a:gd name="T33" fmla="*/ 180 h 1140"/>
              <a:gd name="T34" fmla="*/ 656 w 1271"/>
              <a:gd name="T35" fmla="*/ 192 h 1140"/>
              <a:gd name="T36" fmla="*/ 1079 w 1271"/>
              <a:gd name="T37" fmla="*/ 924 h 1140"/>
              <a:gd name="T38" fmla="*/ 1079 w 1271"/>
              <a:gd name="T39" fmla="*/ 948 h 1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71" h="1140">
                <a:moveTo>
                  <a:pt x="1234" y="834"/>
                </a:moveTo>
                <a:cubicBezTo>
                  <a:pt x="812" y="102"/>
                  <a:pt x="812" y="102"/>
                  <a:pt x="812" y="102"/>
                </a:cubicBezTo>
                <a:cubicBezTo>
                  <a:pt x="775" y="39"/>
                  <a:pt x="708" y="0"/>
                  <a:pt x="635" y="0"/>
                </a:cubicBezTo>
                <a:cubicBezTo>
                  <a:pt x="562" y="0"/>
                  <a:pt x="495" y="39"/>
                  <a:pt x="458" y="102"/>
                </a:cubicBezTo>
                <a:cubicBezTo>
                  <a:pt x="36" y="834"/>
                  <a:pt x="36" y="834"/>
                  <a:pt x="36" y="834"/>
                </a:cubicBezTo>
                <a:cubicBezTo>
                  <a:pt x="0" y="896"/>
                  <a:pt x="0" y="975"/>
                  <a:pt x="36" y="1038"/>
                </a:cubicBezTo>
                <a:cubicBezTo>
                  <a:pt x="72" y="1100"/>
                  <a:pt x="140" y="1140"/>
                  <a:pt x="212" y="1140"/>
                </a:cubicBezTo>
                <a:cubicBezTo>
                  <a:pt x="1058" y="1140"/>
                  <a:pt x="1058" y="1140"/>
                  <a:pt x="1058" y="1140"/>
                </a:cubicBezTo>
                <a:cubicBezTo>
                  <a:pt x="1130" y="1140"/>
                  <a:pt x="1198" y="1100"/>
                  <a:pt x="1234" y="1037"/>
                </a:cubicBezTo>
                <a:cubicBezTo>
                  <a:pt x="1271" y="975"/>
                  <a:pt x="1271" y="896"/>
                  <a:pt x="1234" y="834"/>
                </a:cubicBezTo>
                <a:close/>
                <a:moveTo>
                  <a:pt x="1079" y="948"/>
                </a:moveTo>
                <a:cubicBezTo>
                  <a:pt x="1074" y="955"/>
                  <a:pt x="1066" y="960"/>
                  <a:pt x="1058" y="960"/>
                </a:cubicBezTo>
                <a:cubicBezTo>
                  <a:pt x="212" y="960"/>
                  <a:pt x="212" y="960"/>
                  <a:pt x="212" y="960"/>
                </a:cubicBezTo>
                <a:cubicBezTo>
                  <a:pt x="204" y="960"/>
                  <a:pt x="196" y="955"/>
                  <a:pt x="192" y="948"/>
                </a:cubicBezTo>
                <a:cubicBezTo>
                  <a:pt x="187" y="940"/>
                  <a:pt x="187" y="931"/>
                  <a:pt x="192" y="924"/>
                </a:cubicBezTo>
                <a:cubicBezTo>
                  <a:pt x="614" y="192"/>
                  <a:pt x="614" y="192"/>
                  <a:pt x="614" y="192"/>
                </a:cubicBezTo>
                <a:cubicBezTo>
                  <a:pt x="619" y="184"/>
                  <a:pt x="627" y="180"/>
                  <a:pt x="635" y="180"/>
                </a:cubicBezTo>
                <a:cubicBezTo>
                  <a:pt x="644" y="180"/>
                  <a:pt x="652" y="184"/>
                  <a:pt x="656" y="192"/>
                </a:cubicBezTo>
                <a:cubicBezTo>
                  <a:pt x="1079" y="924"/>
                  <a:pt x="1079" y="924"/>
                  <a:pt x="1079" y="924"/>
                </a:cubicBezTo>
                <a:cubicBezTo>
                  <a:pt x="1083" y="931"/>
                  <a:pt x="1083" y="940"/>
                  <a:pt x="1079" y="948"/>
                </a:cubicBezTo>
                <a:close/>
              </a:path>
            </a:pathLst>
          </a:custGeom>
          <a:gradFill>
            <a:gsLst>
              <a:gs pos="0">
                <a:schemeClr val="accent2"/>
              </a:gs>
              <a:gs pos="100000">
                <a:schemeClr val="accent5"/>
              </a:gs>
            </a:gsLst>
            <a:lin ang="6600000" scaled="0"/>
          </a:gradFill>
          <a:ln>
            <a:noFill/>
          </a:ln>
        </p:spPr>
        <p:txBody>
          <a:bodyPr vert="horz" wrap="square" lIns="91440" tIns="45720" rIns="91440" bIns="45720" numCol="1" anchor="t" anchorCtr="0" compatLnSpc="1">
            <a:prstTxWarp prst="textNoShape">
              <a:avLst/>
            </a:prstTxWarp>
          </a:bodyPr>
          <a:lstStyle/>
          <a:p>
            <a:endParaRPr lang="en-US"/>
          </a:p>
        </p:txBody>
      </p:sp>
      <p:sp>
        <p:nvSpPr>
          <p:cNvPr id="11" name="Picture Placeholder 10">
            <a:extLst>
              <a:ext uri="{FF2B5EF4-FFF2-40B4-BE49-F238E27FC236}">
                <a16:creationId xmlns="" xmlns:a16="http://schemas.microsoft.com/office/drawing/2014/main" id="{52A16E0A-13C8-4682-94C0-0D219732D817}"/>
              </a:ext>
            </a:extLst>
          </p:cNvPr>
          <p:cNvSpPr>
            <a:spLocks noGrp="1"/>
          </p:cNvSpPr>
          <p:nvPr>
            <p:ph type="pic" sz="quarter" idx="11"/>
          </p:nvPr>
        </p:nvSpPr>
        <p:spPr>
          <a:xfrm>
            <a:off x="6736556" y="3291839"/>
            <a:ext cx="781050" cy="1373029"/>
          </a:xfrm>
          <a:prstGeom prst="rect">
            <a:avLst/>
          </a:prstGeom>
        </p:spPr>
        <p:txBody>
          <a:bodyPr wrap="square">
            <a:noAutofit/>
          </a:bodyPr>
          <a:lstStyle>
            <a:lvl1pPr>
              <a:defRPr sz="800"/>
            </a:lvl1pPr>
          </a:lstStyle>
          <a:p>
            <a:endParaRPr lang="en-US"/>
          </a:p>
        </p:txBody>
      </p:sp>
      <p:sp>
        <p:nvSpPr>
          <p:cNvPr id="15" name="Picture Placeholder 13">
            <a:extLst>
              <a:ext uri="{FF2B5EF4-FFF2-40B4-BE49-F238E27FC236}">
                <a16:creationId xmlns="" xmlns:a16="http://schemas.microsoft.com/office/drawing/2014/main" id="{0E07241C-F6A1-4FB8-9A23-818E21F22415}"/>
              </a:ext>
            </a:extLst>
          </p:cNvPr>
          <p:cNvSpPr>
            <a:spLocks noGrp="1"/>
          </p:cNvSpPr>
          <p:nvPr>
            <p:ph type="pic" sz="quarter" idx="13"/>
          </p:nvPr>
        </p:nvSpPr>
        <p:spPr>
          <a:xfrm>
            <a:off x="1322039" y="4743449"/>
            <a:ext cx="4489916" cy="1170833"/>
          </a:xfrm>
        </p:spPr>
        <p:txBody>
          <a:bodyPr>
            <a:normAutofit/>
          </a:bodyPr>
          <a:lstStyle>
            <a:lvl1pPr>
              <a:defRPr sz="800"/>
            </a:lvl1pPr>
          </a:lstStyle>
          <a:p>
            <a:endParaRPr lang="en-US"/>
          </a:p>
        </p:txBody>
      </p:sp>
      <p:sp>
        <p:nvSpPr>
          <p:cNvPr id="17" name="Text Placeholder 8">
            <a:extLst>
              <a:ext uri="{FF2B5EF4-FFF2-40B4-BE49-F238E27FC236}">
                <a16:creationId xmlns="" xmlns:a16="http://schemas.microsoft.com/office/drawing/2014/main" id="{0FB7EB52-0750-4FAC-ABD3-D13B5F26EC15}"/>
              </a:ext>
            </a:extLst>
          </p:cNvPr>
          <p:cNvSpPr>
            <a:spLocks noGrp="1"/>
          </p:cNvSpPr>
          <p:nvPr>
            <p:ph type="body" sz="quarter" idx="10" hasCustomPrompt="1"/>
          </p:nvPr>
        </p:nvSpPr>
        <p:spPr>
          <a:xfrm>
            <a:off x="1322039" y="975365"/>
            <a:ext cx="5294661" cy="1446550"/>
          </a:xfrm>
        </p:spPr>
        <p:txBody>
          <a:bodyPr anchor="ctr">
            <a:normAutofit/>
          </a:bodyPr>
          <a:lstStyle>
            <a:lvl1pPr marL="0" indent="0" algn="l">
              <a:buNone/>
              <a:defRPr sz="4400">
                <a:latin typeface="+mj-lt"/>
              </a:defRPr>
            </a:lvl1pPr>
          </a:lstStyle>
          <a:p>
            <a:pPr lvl="0"/>
            <a:r>
              <a:rPr lang="en-US" dirty="0"/>
              <a:t>TITLE HERE</a:t>
            </a:r>
          </a:p>
        </p:txBody>
      </p:sp>
    </p:spTree>
    <p:extLst>
      <p:ext uri="{BB962C8B-B14F-4D97-AF65-F5344CB8AC3E}">
        <p14:creationId xmlns:p14="http://schemas.microsoft.com/office/powerpoint/2010/main" val="341867491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grpSp>
        <p:nvGrpSpPr>
          <p:cNvPr id="16" name="Group 15">
            <a:extLst>
              <a:ext uri="{FF2B5EF4-FFF2-40B4-BE49-F238E27FC236}">
                <a16:creationId xmlns="" xmlns:a16="http://schemas.microsoft.com/office/drawing/2014/main" id="{FF04C00B-EB5A-49A4-A280-DFC7111D3A0D}"/>
              </a:ext>
            </a:extLst>
          </p:cNvPr>
          <p:cNvGrpSpPr/>
          <p:nvPr userDrawn="1"/>
        </p:nvGrpSpPr>
        <p:grpSpPr>
          <a:xfrm rot="1812743">
            <a:off x="456161" y="519741"/>
            <a:ext cx="268670" cy="440222"/>
            <a:chOff x="4438651" y="1971676"/>
            <a:chExt cx="1335087" cy="2187574"/>
          </a:xfrm>
          <a:gradFill>
            <a:gsLst>
              <a:gs pos="0">
                <a:schemeClr val="accent2">
                  <a:alpha val="85000"/>
                </a:schemeClr>
              </a:gs>
              <a:gs pos="100000">
                <a:schemeClr val="accent5">
                  <a:alpha val="85000"/>
                </a:schemeClr>
              </a:gs>
            </a:gsLst>
            <a:lin ang="6600000" scaled="0"/>
          </a:gradFill>
        </p:grpSpPr>
        <p:sp>
          <p:nvSpPr>
            <p:cNvPr id="17" name="Freeform 5">
              <a:extLst>
                <a:ext uri="{FF2B5EF4-FFF2-40B4-BE49-F238E27FC236}">
                  <a16:creationId xmlns="" xmlns:a16="http://schemas.microsoft.com/office/drawing/2014/main" id="{045E69FB-A25B-4A02-A4C1-151414DADC21}"/>
                </a:ext>
              </a:extLst>
            </p:cNvPr>
            <p:cNvSpPr>
              <a:spLocks/>
            </p:cNvSpPr>
            <p:nvPr/>
          </p:nvSpPr>
          <p:spPr bwMode="auto">
            <a:xfrm>
              <a:off x="5224463" y="1971676"/>
              <a:ext cx="549275" cy="1296987"/>
            </a:xfrm>
            <a:custGeom>
              <a:avLst/>
              <a:gdLst>
                <a:gd name="T0" fmla="*/ 146 w 150"/>
                <a:gd name="T1" fmla="*/ 304 h 353"/>
                <a:gd name="T2" fmla="*/ 150 w 150"/>
                <a:gd name="T3" fmla="*/ 290 h 353"/>
                <a:gd name="T4" fmla="*/ 114 w 150"/>
                <a:gd name="T5" fmla="*/ 18 h 353"/>
                <a:gd name="T6" fmla="*/ 97 w 150"/>
                <a:gd name="T7" fmla="*/ 1 h 353"/>
                <a:gd name="T8" fmla="*/ 76 w 150"/>
                <a:gd name="T9" fmla="*/ 13 h 353"/>
                <a:gd name="T10" fmla="*/ 0 w 150"/>
                <a:gd name="T11" fmla="*/ 190 h 353"/>
                <a:gd name="T12" fmla="*/ 111 w 150"/>
                <a:gd name="T13" fmla="*/ 353 h 353"/>
                <a:gd name="T14" fmla="*/ 146 w 150"/>
                <a:gd name="T15" fmla="*/ 304 h 3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0" h="353">
                  <a:moveTo>
                    <a:pt x="146" y="304"/>
                  </a:moveTo>
                  <a:cubicBezTo>
                    <a:pt x="149" y="300"/>
                    <a:pt x="150" y="295"/>
                    <a:pt x="150" y="290"/>
                  </a:cubicBezTo>
                  <a:cubicBezTo>
                    <a:pt x="114" y="18"/>
                    <a:pt x="114" y="18"/>
                    <a:pt x="114" y="18"/>
                  </a:cubicBezTo>
                  <a:cubicBezTo>
                    <a:pt x="113" y="9"/>
                    <a:pt x="106" y="2"/>
                    <a:pt x="97" y="1"/>
                  </a:cubicBezTo>
                  <a:cubicBezTo>
                    <a:pt x="88" y="0"/>
                    <a:pt x="79" y="4"/>
                    <a:pt x="76" y="13"/>
                  </a:cubicBezTo>
                  <a:cubicBezTo>
                    <a:pt x="0" y="190"/>
                    <a:pt x="0" y="190"/>
                    <a:pt x="0" y="190"/>
                  </a:cubicBezTo>
                  <a:cubicBezTo>
                    <a:pt x="111" y="353"/>
                    <a:pt x="111" y="353"/>
                    <a:pt x="111" y="353"/>
                  </a:cubicBezTo>
                  <a:lnTo>
                    <a:pt x="146" y="304"/>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8" name="Freeform 6">
              <a:extLst>
                <a:ext uri="{FF2B5EF4-FFF2-40B4-BE49-F238E27FC236}">
                  <a16:creationId xmlns="" xmlns:a16="http://schemas.microsoft.com/office/drawing/2014/main" id="{D7357CFB-D8A6-426E-8BCB-3B3C7D291AFE}"/>
                </a:ext>
              </a:extLst>
            </p:cNvPr>
            <p:cNvSpPr>
              <a:spLocks/>
            </p:cNvSpPr>
            <p:nvPr/>
          </p:nvSpPr>
          <p:spPr bwMode="auto">
            <a:xfrm>
              <a:off x="4438651" y="2020888"/>
              <a:ext cx="1193800" cy="2138362"/>
            </a:xfrm>
            <a:custGeom>
              <a:avLst/>
              <a:gdLst>
                <a:gd name="T0" fmla="*/ 208 w 326"/>
                <a:gd name="T1" fmla="*/ 191 h 582"/>
                <a:gd name="T2" fmla="*/ 37 w 326"/>
                <a:gd name="T3" fmla="*/ 8 h 582"/>
                <a:gd name="T4" fmla="*/ 11 w 326"/>
                <a:gd name="T5" fmla="*/ 5 h 582"/>
                <a:gd name="T6" fmla="*/ 4 w 326"/>
                <a:gd name="T7" fmla="*/ 29 h 582"/>
                <a:gd name="T8" fmla="*/ 236 w 326"/>
                <a:gd name="T9" fmla="*/ 569 h 582"/>
                <a:gd name="T10" fmla="*/ 251 w 326"/>
                <a:gd name="T11" fmla="*/ 581 h 582"/>
                <a:gd name="T12" fmla="*/ 254 w 326"/>
                <a:gd name="T13" fmla="*/ 582 h 582"/>
                <a:gd name="T14" fmla="*/ 270 w 326"/>
                <a:gd name="T15" fmla="*/ 574 h 582"/>
                <a:gd name="T16" fmla="*/ 322 w 326"/>
                <a:gd name="T17" fmla="*/ 510 h 582"/>
                <a:gd name="T18" fmla="*/ 326 w 326"/>
                <a:gd name="T19" fmla="*/ 497 h 582"/>
                <a:gd name="T20" fmla="*/ 319 w 326"/>
                <a:gd name="T21" fmla="*/ 354 h 582"/>
                <a:gd name="T22" fmla="*/ 208 w 326"/>
                <a:gd name="T23" fmla="*/ 191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6" h="582">
                  <a:moveTo>
                    <a:pt x="208" y="191"/>
                  </a:moveTo>
                  <a:cubicBezTo>
                    <a:pt x="37" y="8"/>
                    <a:pt x="37" y="8"/>
                    <a:pt x="37" y="8"/>
                  </a:cubicBezTo>
                  <a:cubicBezTo>
                    <a:pt x="30" y="1"/>
                    <a:pt x="19" y="0"/>
                    <a:pt x="11" y="5"/>
                  </a:cubicBezTo>
                  <a:cubicBezTo>
                    <a:pt x="3" y="10"/>
                    <a:pt x="0" y="21"/>
                    <a:pt x="4" y="29"/>
                  </a:cubicBezTo>
                  <a:cubicBezTo>
                    <a:pt x="236" y="569"/>
                    <a:pt x="236" y="569"/>
                    <a:pt x="236" y="569"/>
                  </a:cubicBezTo>
                  <a:cubicBezTo>
                    <a:pt x="238" y="576"/>
                    <a:pt x="244" y="580"/>
                    <a:pt x="251" y="581"/>
                  </a:cubicBezTo>
                  <a:cubicBezTo>
                    <a:pt x="252" y="582"/>
                    <a:pt x="253" y="582"/>
                    <a:pt x="254" y="582"/>
                  </a:cubicBezTo>
                  <a:cubicBezTo>
                    <a:pt x="260" y="582"/>
                    <a:pt x="266" y="579"/>
                    <a:pt x="270" y="574"/>
                  </a:cubicBezTo>
                  <a:cubicBezTo>
                    <a:pt x="322" y="510"/>
                    <a:pt x="322" y="510"/>
                    <a:pt x="322" y="510"/>
                  </a:cubicBezTo>
                  <a:cubicBezTo>
                    <a:pt x="325" y="506"/>
                    <a:pt x="326" y="502"/>
                    <a:pt x="326" y="497"/>
                  </a:cubicBezTo>
                  <a:cubicBezTo>
                    <a:pt x="319" y="354"/>
                    <a:pt x="319" y="354"/>
                    <a:pt x="319" y="354"/>
                  </a:cubicBezTo>
                  <a:lnTo>
                    <a:pt x="208" y="191"/>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19" name="Group 18">
            <a:extLst>
              <a:ext uri="{FF2B5EF4-FFF2-40B4-BE49-F238E27FC236}">
                <a16:creationId xmlns="" xmlns:a16="http://schemas.microsoft.com/office/drawing/2014/main" id="{43AE68EB-B143-40B1-9616-2579F7DBA661}"/>
              </a:ext>
            </a:extLst>
          </p:cNvPr>
          <p:cNvGrpSpPr/>
          <p:nvPr userDrawn="1"/>
        </p:nvGrpSpPr>
        <p:grpSpPr>
          <a:xfrm>
            <a:off x="1044185" y="635832"/>
            <a:ext cx="749874" cy="107471"/>
            <a:chOff x="1273176" y="5054600"/>
            <a:chExt cx="4419599" cy="633413"/>
          </a:xfrm>
          <a:solidFill>
            <a:schemeClr val="tx1"/>
          </a:solidFill>
        </p:grpSpPr>
        <p:sp>
          <p:nvSpPr>
            <p:cNvPr id="20" name="Freeform 14">
              <a:extLst>
                <a:ext uri="{FF2B5EF4-FFF2-40B4-BE49-F238E27FC236}">
                  <a16:creationId xmlns="" xmlns:a16="http://schemas.microsoft.com/office/drawing/2014/main" id="{8F28FACE-770D-459E-BD48-8A06F7B66ADA}"/>
                </a:ext>
              </a:extLst>
            </p:cNvPr>
            <p:cNvSpPr>
              <a:spLocks noEditPoints="1"/>
            </p:cNvSpPr>
            <p:nvPr/>
          </p:nvSpPr>
          <p:spPr bwMode="auto">
            <a:xfrm>
              <a:off x="1273176" y="5065713"/>
              <a:ext cx="477837" cy="622300"/>
            </a:xfrm>
            <a:custGeom>
              <a:avLst/>
              <a:gdLst>
                <a:gd name="T0" fmla="*/ 104 w 131"/>
                <a:gd name="T1" fmla="*/ 124 h 167"/>
                <a:gd name="T2" fmla="*/ 27 w 131"/>
                <a:gd name="T3" fmla="*/ 124 h 167"/>
                <a:gd name="T4" fmla="*/ 12 w 131"/>
                <a:gd name="T5" fmla="*/ 163 h 167"/>
                <a:gd name="T6" fmla="*/ 7 w 131"/>
                <a:gd name="T7" fmla="*/ 167 h 167"/>
                <a:gd name="T8" fmla="*/ 5 w 131"/>
                <a:gd name="T9" fmla="*/ 167 h 167"/>
                <a:gd name="T10" fmla="*/ 1 w 131"/>
                <a:gd name="T11" fmla="*/ 159 h 167"/>
                <a:gd name="T12" fmla="*/ 60 w 131"/>
                <a:gd name="T13" fmla="*/ 3 h 167"/>
                <a:gd name="T14" fmla="*/ 65 w 131"/>
                <a:gd name="T15" fmla="*/ 0 h 167"/>
                <a:gd name="T16" fmla="*/ 71 w 131"/>
                <a:gd name="T17" fmla="*/ 3 h 167"/>
                <a:gd name="T18" fmla="*/ 130 w 131"/>
                <a:gd name="T19" fmla="*/ 159 h 167"/>
                <a:gd name="T20" fmla="*/ 126 w 131"/>
                <a:gd name="T21" fmla="*/ 167 h 167"/>
                <a:gd name="T22" fmla="*/ 124 w 131"/>
                <a:gd name="T23" fmla="*/ 167 h 167"/>
                <a:gd name="T24" fmla="*/ 119 w 131"/>
                <a:gd name="T25" fmla="*/ 163 h 167"/>
                <a:gd name="T26" fmla="*/ 104 w 131"/>
                <a:gd name="T27" fmla="*/ 124 h 167"/>
                <a:gd name="T28" fmla="*/ 32 w 131"/>
                <a:gd name="T29" fmla="*/ 112 h 167"/>
                <a:gd name="T30" fmla="*/ 100 w 131"/>
                <a:gd name="T31" fmla="*/ 112 h 167"/>
                <a:gd name="T32" fmla="*/ 66 w 131"/>
                <a:gd name="T33" fmla="*/ 22 h 167"/>
                <a:gd name="T34" fmla="*/ 32 w 131"/>
                <a:gd name="T35" fmla="*/ 112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1" h="167">
                  <a:moveTo>
                    <a:pt x="104" y="124"/>
                  </a:moveTo>
                  <a:cubicBezTo>
                    <a:pt x="27" y="124"/>
                    <a:pt x="27" y="124"/>
                    <a:pt x="27" y="124"/>
                  </a:cubicBezTo>
                  <a:cubicBezTo>
                    <a:pt x="12" y="163"/>
                    <a:pt x="12" y="163"/>
                    <a:pt x="12" y="163"/>
                  </a:cubicBezTo>
                  <a:cubicBezTo>
                    <a:pt x="11" y="166"/>
                    <a:pt x="9" y="167"/>
                    <a:pt x="7" y="167"/>
                  </a:cubicBezTo>
                  <a:cubicBezTo>
                    <a:pt x="6" y="167"/>
                    <a:pt x="5" y="167"/>
                    <a:pt x="5" y="167"/>
                  </a:cubicBezTo>
                  <a:cubicBezTo>
                    <a:pt x="2" y="166"/>
                    <a:pt x="0" y="162"/>
                    <a:pt x="1" y="159"/>
                  </a:cubicBezTo>
                  <a:cubicBezTo>
                    <a:pt x="60" y="3"/>
                    <a:pt x="60" y="3"/>
                    <a:pt x="60" y="3"/>
                  </a:cubicBezTo>
                  <a:cubicBezTo>
                    <a:pt x="61" y="1"/>
                    <a:pt x="63" y="0"/>
                    <a:pt x="65" y="0"/>
                  </a:cubicBezTo>
                  <a:cubicBezTo>
                    <a:pt x="68" y="0"/>
                    <a:pt x="71" y="1"/>
                    <a:pt x="71" y="3"/>
                  </a:cubicBezTo>
                  <a:cubicBezTo>
                    <a:pt x="130" y="159"/>
                    <a:pt x="130" y="159"/>
                    <a:pt x="130" y="159"/>
                  </a:cubicBezTo>
                  <a:cubicBezTo>
                    <a:pt x="131" y="162"/>
                    <a:pt x="129" y="166"/>
                    <a:pt x="126" y="167"/>
                  </a:cubicBezTo>
                  <a:cubicBezTo>
                    <a:pt x="125" y="167"/>
                    <a:pt x="125" y="167"/>
                    <a:pt x="124" y="167"/>
                  </a:cubicBezTo>
                  <a:cubicBezTo>
                    <a:pt x="122" y="167"/>
                    <a:pt x="120" y="166"/>
                    <a:pt x="119" y="163"/>
                  </a:cubicBezTo>
                  <a:lnTo>
                    <a:pt x="104" y="124"/>
                  </a:lnTo>
                  <a:close/>
                  <a:moveTo>
                    <a:pt x="32" y="112"/>
                  </a:moveTo>
                  <a:cubicBezTo>
                    <a:pt x="100" y="112"/>
                    <a:pt x="100" y="112"/>
                    <a:pt x="100" y="112"/>
                  </a:cubicBezTo>
                  <a:cubicBezTo>
                    <a:pt x="66" y="22"/>
                    <a:pt x="66" y="22"/>
                    <a:pt x="66" y="22"/>
                  </a:cubicBezTo>
                  <a:lnTo>
                    <a:pt x="32"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5">
              <a:extLst>
                <a:ext uri="{FF2B5EF4-FFF2-40B4-BE49-F238E27FC236}">
                  <a16:creationId xmlns="" xmlns:a16="http://schemas.microsoft.com/office/drawing/2014/main" id="{2254C9DD-C041-4546-81E4-4D207B97EA1B}"/>
                </a:ext>
              </a:extLst>
            </p:cNvPr>
            <p:cNvSpPr>
              <a:spLocks/>
            </p:cNvSpPr>
            <p:nvPr/>
          </p:nvSpPr>
          <p:spPr bwMode="auto">
            <a:xfrm>
              <a:off x="1881188" y="5062538"/>
              <a:ext cx="455612" cy="625475"/>
            </a:xfrm>
            <a:custGeom>
              <a:avLst/>
              <a:gdLst>
                <a:gd name="T0" fmla="*/ 12 w 125"/>
                <a:gd name="T1" fmla="*/ 25 h 168"/>
                <a:gd name="T2" fmla="*/ 12 w 125"/>
                <a:gd name="T3" fmla="*/ 162 h 168"/>
                <a:gd name="T4" fmla="*/ 6 w 125"/>
                <a:gd name="T5" fmla="*/ 168 h 168"/>
                <a:gd name="T6" fmla="*/ 1 w 125"/>
                <a:gd name="T7" fmla="*/ 162 h 168"/>
                <a:gd name="T8" fmla="*/ 1 w 125"/>
                <a:gd name="T9" fmla="*/ 8 h 168"/>
                <a:gd name="T10" fmla="*/ 3 w 125"/>
                <a:gd name="T11" fmla="*/ 2 h 168"/>
                <a:gd name="T12" fmla="*/ 11 w 125"/>
                <a:gd name="T13" fmla="*/ 3 h 168"/>
                <a:gd name="T14" fmla="*/ 113 w 125"/>
                <a:gd name="T15" fmla="*/ 144 h 168"/>
                <a:gd name="T16" fmla="*/ 113 w 125"/>
                <a:gd name="T17" fmla="*/ 7 h 168"/>
                <a:gd name="T18" fmla="*/ 119 w 125"/>
                <a:gd name="T19" fmla="*/ 2 h 168"/>
                <a:gd name="T20" fmla="*/ 125 w 125"/>
                <a:gd name="T21" fmla="*/ 7 h 168"/>
                <a:gd name="T22" fmla="*/ 125 w 125"/>
                <a:gd name="T23" fmla="*/ 162 h 168"/>
                <a:gd name="T24" fmla="*/ 119 w 125"/>
                <a:gd name="T25" fmla="*/ 168 h 168"/>
                <a:gd name="T26" fmla="*/ 114 w 125"/>
                <a:gd name="T27" fmla="*/ 166 h 168"/>
                <a:gd name="T28" fmla="*/ 113 w 125"/>
                <a:gd name="T29" fmla="*/ 165 h 168"/>
                <a:gd name="T30" fmla="*/ 12 w 125"/>
                <a:gd name="T31" fmla="*/ 25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5" h="168">
                  <a:moveTo>
                    <a:pt x="12" y="25"/>
                  </a:moveTo>
                  <a:cubicBezTo>
                    <a:pt x="12" y="162"/>
                    <a:pt x="12" y="162"/>
                    <a:pt x="12" y="162"/>
                  </a:cubicBezTo>
                  <a:cubicBezTo>
                    <a:pt x="12" y="165"/>
                    <a:pt x="10" y="168"/>
                    <a:pt x="6" y="168"/>
                  </a:cubicBezTo>
                  <a:cubicBezTo>
                    <a:pt x="3" y="168"/>
                    <a:pt x="1" y="165"/>
                    <a:pt x="1" y="162"/>
                  </a:cubicBezTo>
                  <a:cubicBezTo>
                    <a:pt x="1" y="8"/>
                    <a:pt x="1" y="8"/>
                    <a:pt x="1" y="8"/>
                  </a:cubicBezTo>
                  <a:cubicBezTo>
                    <a:pt x="0" y="6"/>
                    <a:pt x="1" y="3"/>
                    <a:pt x="3" y="2"/>
                  </a:cubicBezTo>
                  <a:cubicBezTo>
                    <a:pt x="6" y="0"/>
                    <a:pt x="9" y="0"/>
                    <a:pt x="11" y="3"/>
                  </a:cubicBezTo>
                  <a:cubicBezTo>
                    <a:pt x="113" y="144"/>
                    <a:pt x="113" y="144"/>
                    <a:pt x="113" y="144"/>
                  </a:cubicBezTo>
                  <a:cubicBezTo>
                    <a:pt x="113" y="7"/>
                    <a:pt x="113" y="7"/>
                    <a:pt x="113" y="7"/>
                  </a:cubicBezTo>
                  <a:cubicBezTo>
                    <a:pt x="113" y="4"/>
                    <a:pt x="115" y="2"/>
                    <a:pt x="119" y="2"/>
                  </a:cubicBezTo>
                  <a:cubicBezTo>
                    <a:pt x="122" y="2"/>
                    <a:pt x="125" y="4"/>
                    <a:pt x="125" y="7"/>
                  </a:cubicBezTo>
                  <a:cubicBezTo>
                    <a:pt x="125" y="162"/>
                    <a:pt x="125" y="162"/>
                    <a:pt x="125" y="162"/>
                  </a:cubicBezTo>
                  <a:cubicBezTo>
                    <a:pt x="125" y="165"/>
                    <a:pt x="122" y="168"/>
                    <a:pt x="119" y="168"/>
                  </a:cubicBezTo>
                  <a:cubicBezTo>
                    <a:pt x="117" y="168"/>
                    <a:pt x="115" y="167"/>
                    <a:pt x="114" y="166"/>
                  </a:cubicBezTo>
                  <a:cubicBezTo>
                    <a:pt x="114" y="166"/>
                    <a:pt x="113" y="165"/>
                    <a:pt x="113" y="165"/>
                  </a:cubicBezTo>
                  <a:lnTo>
                    <a:pt x="12"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6">
              <a:extLst>
                <a:ext uri="{FF2B5EF4-FFF2-40B4-BE49-F238E27FC236}">
                  <a16:creationId xmlns="" xmlns:a16="http://schemas.microsoft.com/office/drawing/2014/main" id="{E431EB56-BE90-468A-AB85-8A3018ED8469}"/>
                </a:ext>
              </a:extLst>
            </p:cNvPr>
            <p:cNvSpPr>
              <a:spLocks/>
            </p:cNvSpPr>
            <p:nvPr/>
          </p:nvSpPr>
          <p:spPr bwMode="auto">
            <a:xfrm>
              <a:off x="2500313" y="5062538"/>
              <a:ext cx="450850" cy="625475"/>
            </a:xfrm>
            <a:custGeom>
              <a:avLst/>
              <a:gdLst>
                <a:gd name="T0" fmla="*/ 56 w 124"/>
                <a:gd name="T1" fmla="*/ 12 h 168"/>
                <a:gd name="T2" fmla="*/ 5 w 124"/>
                <a:gd name="T3" fmla="*/ 12 h 168"/>
                <a:gd name="T4" fmla="*/ 0 w 124"/>
                <a:gd name="T5" fmla="*/ 6 h 168"/>
                <a:gd name="T6" fmla="*/ 5 w 124"/>
                <a:gd name="T7" fmla="*/ 0 h 168"/>
                <a:gd name="T8" fmla="*/ 118 w 124"/>
                <a:gd name="T9" fmla="*/ 0 h 168"/>
                <a:gd name="T10" fmla="*/ 124 w 124"/>
                <a:gd name="T11" fmla="*/ 6 h 168"/>
                <a:gd name="T12" fmla="*/ 118 w 124"/>
                <a:gd name="T13" fmla="*/ 12 h 168"/>
                <a:gd name="T14" fmla="*/ 68 w 124"/>
                <a:gd name="T15" fmla="*/ 12 h 168"/>
                <a:gd name="T16" fmla="*/ 68 w 124"/>
                <a:gd name="T17" fmla="*/ 162 h 168"/>
                <a:gd name="T18" fmla="*/ 62 w 124"/>
                <a:gd name="T19" fmla="*/ 168 h 168"/>
                <a:gd name="T20" fmla="*/ 56 w 124"/>
                <a:gd name="T21" fmla="*/ 162 h 168"/>
                <a:gd name="T22" fmla="*/ 56 w 124"/>
                <a:gd name="T23" fmla="*/ 12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4" h="168">
                  <a:moveTo>
                    <a:pt x="56" y="12"/>
                  </a:moveTo>
                  <a:cubicBezTo>
                    <a:pt x="5" y="12"/>
                    <a:pt x="5" y="12"/>
                    <a:pt x="5" y="12"/>
                  </a:cubicBezTo>
                  <a:cubicBezTo>
                    <a:pt x="2" y="12"/>
                    <a:pt x="0" y="9"/>
                    <a:pt x="0" y="6"/>
                  </a:cubicBezTo>
                  <a:cubicBezTo>
                    <a:pt x="0" y="3"/>
                    <a:pt x="2" y="0"/>
                    <a:pt x="5" y="0"/>
                  </a:cubicBezTo>
                  <a:cubicBezTo>
                    <a:pt x="118" y="0"/>
                    <a:pt x="118" y="0"/>
                    <a:pt x="118" y="0"/>
                  </a:cubicBezTo>
                  <a:cubicBezTo>
                    <a:pt x="121" y="0"/>
                    <a:pt x="124" y="3"/>
                    <a:pt x="124" y="6"/>
                  </a:cubicBezTo>
                  <a:cubicBezTo>
                    <a:pt x="124" y="9"/>
                    <a:pt x="121" y="12"/>
                    <a:pt x="118" y="12"/>
                  </a:cubicBezTo>
                  <a:cubicBezTo>
                    <a:pt x="68" y="12"/>
                    <a:pt x="68" y="12"/>
                    <a:pt x="68" y="12"/>
                  </a:cubicBezTo>
                  <a:cubicBezTo>
                    <a:pt x="68" y="162"/>
                    <a:pt x="68" y="162"/>
                    <a:pt x="68" y="162"/>
                  </a:cubicBezTo>
                  <a:cubicBezTo>
                    <a:pt x="68" y="165"/>
                    <a:pt x="65" y="168"/>
                    <a:pt x="62" y="168"/>
                  </a:cubicBezTo>
                  <a:cubicBezTo>
                    <a:pt x="59" y="168"/>
                    <a:pt x="56" y="165"/>
                    <a:pt x="56" y="162"/>
                  </a:cubicBezTo>
                  <a:lnTo>
                    <a:pt x="56"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17">
              <a:extLst>
                <a:ext uri="{FF2B5EF4-FFF2-40B4-BE49-F238E27FC236}">
                  <a16:creationId xmlns="" xmlns:a16="http://schemas.microsoft.com/office/drawing/2014/main" id="{9151B401-6DAF-48F7-B340-A619FA341A70}"/>
                </a:ext>
              </a:extLst>
            </p:cNvPr>
            <p:cNvSpPr>
              <a:spLocks/>
            </p:cNvSpPr>
            <p:nvPr/>
          </p:nvSpPr>
          <p:spPr bwMode="auto">
            <a:xfrm>
              <a:off x="3111500" y="5062538"/>
              <a:ext cx="355600" cy="625475"/>
            </a:xfrm>
            <a:custGeom>
              <a:avLst/>
              <a:gdLst>
                <a:gd name="T0" fmla="*/ 0 w 98"/>
                <a:gd name="T1" fmla="*/ 6 h 168"/>
                <a:gd name="T2" fmla="*/ 6 w 98"/>
                <a:gd name="T3" fmla="*/ 0 h 168"/>
                <a:gd name="T4" fmla="*/ 6 w 98"/>
                <a:gd name="T5" fmla="*/ 0 h 168"/>
                <a:gd name="T6" fmla="*/ 92 w 98"/>
                <a:gd name="T7" fmla="*/ 0 h 168"/>
                <a:gd name="T8" fmla="*/ 98 w 98"/>
                <a:gd name="T9" fmla="*/ 6 h 168"/>
                <a:gd name="T10" fmla="*/ 92 w 98"/>
                <a:gd name="T11" fmla="*/ 12 h 168"/>
                <a:gd name="T12" fmla="*/ 12 w 98"/>
                <a:gd name="T13" fmla="*/ 12 h 168"/>
                <a:gd name="T14" fmla="*/ 12 w 98"/>
                <a:gd name="T15" fmla="*/ 78 h 168"/>
                <a:gd name="T16" fmla="*/ 82 w 98"/>
                <a:gd name="T17" fmla="*/ 78 h 168"/>
                <a:gd name="T18" fmla="*/ 88 w 98"/>
                <a:gd name="T19" fmla="*/ 84 h 168"/>
                <a:gd name="T20" fmla="*/ 82 w 98"/>
                <a:gd name="T21" fmla="*/ 90 h 168"/>
                <a:gd name="T22" fmla="*/ 12 w 98"/>
                <a:gd name="T23" fmla="*/ 90 h 168"/>
                <a:gd name="T24" fmla="*/ 12 w 98"/>
                <a:gd name="T25" fmla="*/ 156 h 168"/>
                <a:gd name="T26" fmla="*/ 92 w 98"/>
                <a:gd name="T27" fmla="*/ 156 h 168"/>
                <a:gd name="T28" fmla="*/ 98 w 98"/>
                <a:gd name="T29" fmla="*/ 162 h 168"/>
                <a:gd name="T30" fmla="*/ 92 w 98"/>
                <a:gd name="T31" fmla="*/ 168 h 168"/>
                <a:gd name="T32" fmla="*/ 7 w 98"/>
                <a:gd name="T33" fmla="*/ 168 h 168"/>
                <a:gd name="T34" fmla="*/ 6 w 98"/>
                <a:gd name="T35" fmla="*/ 168 h 168"/>
                <a:gd name="T36" fmla="*/ 5 w 98"/>
                <a:gd name="T37" fmla="*/ 168 h 168"/>
                <a:gd name="T38" fmla="*/ 0 w 98"/>
                <a:gd name="T39" fmla="*/ 162 h 168"/>
                <a:gd name="T40" fmla="*/ 0 w 98"/>
                <a:gd name="T41" fmla="*/ 6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8" h="168">
                  <a:moveTo>
                    <a:pt x="0" y="6"/>
                  </a:moveTo>
                  <a:cubicBezTo>
                    <a:pt x="0" y="3"/>
                    <a:pt x="3" y="0"/>
                    <a:pt x="6" y="0"/>
                  </a:cubicBezTo>
                  <a:cubicBezTo>
                    <a:pt x="6" y="0"/>
                    <a:pt x="6" y="0"/>
                    <a:pt x="6" y="0"/>
                  </a:cubicBezTo>
                  <a:cubicBezTo>
                    <a:pt x="92" y="0"/>
                    <a:pt x="92" y="0"/>
                    <a:pt x="92" y="0"/>
                  </a:cubicBezTo>
                  <a:cubicBezTo>
                    <a:pt x="96" y="0"/>
                    <a:pt x="98" y="3"/>
                    <a:pt x="98" y="6"/>
                  </a:cubicBezTo>
                  <a:cubicBezTo>
                    <a:pt x="98" y="9"/>
                    <a:pt x="96" y="12"/>
                    <a:pt x="92" y="12"/>
                  </a:cubicBezTo>
                  <a:cubicBezTo>
                    <a:pt x="12" y="12"/>
                    <a:pt x="12" y="12"/>
                    <a:pt x="12" y="12"/>
                  </a:cubicBezTo>
                  <a:cubicBezTo>
                    <a:pt x="12" y="78"/>
                    <a:pt x="12" y="78"/>
                    <a:pt x="12" y="78"/>
                  </a:cubicBezTo>
                  <a:cubicBezTo>
                    <a:pt x="82" y="78"/>
                    <a:pt x="82" y="78"/>
                    <a:pt x="82" y="78"/>
                  </a:cubicBezTo>
                  <a:cubicBezTo>
                    <a:pt x="85" y="78"/>
                    <a:pt x="88" y="81"/>
                    <a:pt x="88" y="84"/>
                  </a:cubicBezTo>
                  <a:cubicBezTo>
                    <a:pt x="88" y="87"/>
                    <a:pt x="85" y="90"/>
                    <a:pt x="82" y="90"/>
                  </a:cubicBezTo>
                  <a:cubicBezTo>
                    <a:pt x="12" y="90"/>
                    <a:pt x="12" y="90"/>
                    <a:pt x="12" y="90"/>
                  </a:cubicBezTo>
                  <a:cubicBezTo>
                    <a:pt x="12" y="156"/>
                    <a:pt x="12" y="156"/>
                    <a:pt x="12" y="156"/>
                  </a:cubicBezTo>
                  <a:cubicBezTo>
                    <a:pt x="92" y="156"/>
                    <a:pt x="92" y="156"/>
                    <a:pt x="92" y="156"/>
                  </a:cubicBezTo>
                  <a:cubicBezTo>
                    <a:pt x="96" y="156"/>
                    <a:pt x="98" y="159"/>
                    <a:pt x="98" y="162"/>
                  </a:cubicBezTo>
                  <a:cubicBezTo>
                    <a:pt x="98" y="165"/>
                    <a:pt x="96" y="168"/>
                    <a:pt x="92" y="168"/>
                  </a:cubicBezTo>
                  <a:cubicBezTo>
                    <a:pt x="7" y="168"/>
                    <a:pt x="7" y="168"/>
                    <a:pt x="7" y="168"/>
                  </a:cubicBezTo>
                  <a:cubicBezTo>
                    <a:pt x="6" y="168"/>
                    <a:pt x="6" y="168"/>
                    <a:pt x="6" y="168"/>
                  </a:cubicBezTo>
                  <a:cubicBezTo>
                    <a:pt x="5" y="168"/>
                    <a:pt x="5" y="168"/>
                    <a:pt x="5" y="168"/>
                  </a:cubicBezTo>
                  <a:cubicBezTo>
                    <a:pt x="3" y="168"/>
                    <a:pt x="0" y="165"/>
                    <a:pt x="0" y="162"/>
                  </a:cubicBez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18">
              <a:extLst>
                <a:ext uri="{FF2B5EF4-FFF2-40B4-BE49-F238E27FC236}">
                  <a16:creationId xmlns="" xmlns:a16="http://schemas.microsoft.com/office/drawing/2014/main" id="{51AFEF48-2991-4488-A3E1-E4D3688C1B90}"/>
                </a:ext>
              </a:extLst>
            </p:cNvPr>
            <p:cNvSpPr>
              <a:spLocks/>
            </p:cNvSpPr>
            <p:nvPr/>
          </p:nvSpPr>
          <p:spPr bwMode="auto">
            <a:xfrm>
              <a:off x="3627438" y="5062538"/>
              <a:ext cx="360362" cy="625475"/>
            </a:xfrm>
            <a:custGeom>
              <a:avLst/>
              <a:gdLst>
                <a:gd name="T0" fmla="*/ 7 w 99"/>
                <a:gd name="T1" fmla="*/ 168 h 168"/>
                <a:gd name="T2" fmla="*/ 6 w 99"/>
                <a:gd name="T3" fmla="*/ 168 h 168"/>
                <a:gd name="T4" fmla="*/ 0 w 99"/>
                <a:gd name="T5" fmla="*/ 162 h 168"/>
                <a:gd name="T6" fmla="*/ 0 w 99"/>
                <a:gd name="T7" fmla="*/ 6 h 168"/>
                <a:gd name="T8" fmla="*/ 6 w 99"/>
                <a:gd name="T9" fmla="*/ 0 h 168"/>
                <a:gd name="T10" fmla="*/ 12 w 99"/>
                <a:gd name="T11" fmla="*/ 6 h 168"/>
                <a:gd name="T12" fmla="*/ 12 w 99"/>
                <a:gd name="T13" fmla="*/ 156 h 168"/>
                <a:gd name="T14" fmla="*/ 93 w 99"/>
                <a:gd name="T15" fmla="*/ 156 h 168"/>
                <a:gd name="T16" fmla="*/ 99 w 99"/>
                <a:gd name="T17" fmla="*/ 162 h 168"/>
                <a:gd name="T18" fmla="*/ 93 w 99"/>
                <a:gd name="T19" fmla="*/ 168 h 168"/>
                <a:gd name="T20" fmla="*/ 7 w 99"/>
                <a:gd name="T21" fmla="*/ 16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9" h="168">
                  <a:moveTo>
                    <a:pt x="7" y="168"/>
                  </a:moveTo>
                  <a:cubicBezTo>
                    <a:pt x="6" y="168"/>
                    <a:pt x="6" y="168"/>
                    <a:pt x="6" y="168"/>
                  </a:cubicBezTo>
                  <a:cubicBezTo>
                    <a:pt x="3" y="168"/>
                    <a:pt x="0" y="165"/>
                    <a:pt x="0" y="162"/>
                  </a:cubicBezTo>
                  <a:cubicBezTo>
                    <a:pt x="0" y="6"/>
                    <a:pt x="0" y="6"/>
                    <a:pt x="0" y="6"/>
                  </a:cubicBezTo>
                  <a:cubicBezTo>
                    <a:pt x="0" y="3"/>
                    <a:pt x="3" y="0"/>
                    <a:pt x="6" y="0"/>
                  </a:cubicBezTo>
                  <a:cubicBezTo>
                    <a:pt x="10" y="0"/>
                    <a:pt x="12" y="3"/>
                    <a:pt x="12" y="6"/>
                  </a:cubicBezTo>
                  <a:cubicBezTo>
                    <a:pt x="12" y="156"/>
                    <a:pt x="12" y="156"/>
                    <a:pt x="12" y="156"/>
                  </a:cubicBezTo>
                  <a:cubicBezTo>
                    <a:pt x="93" y="156"/>
                    <a:pt x="93" y="156"/>
                    <a:pt x="93" y="156"/>
                  </a:cubicBezTo>
                  <a:cubicBezTo>
                    <a:pt x="96" y="156"/>
                    <a:pt x="99" y="159"/>
                    <a:pt x="99" y="162"/>
                  </a:cubicBezTo>
                  <a:cubicBezTo>
                    <a:pt x="99" y="165"/>
                    <a:pt x="96" y="168"/>
                    <a:pt x="93" y="168"/>
                  </a:cubicBezTo>
                  <a:lnTo>
                    <a:pt x="7" y="1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9">
              <a:extLst>
                <a:ext uri="{FF2B5EF4-FFF2-40B4-BE49-F238E27FC236}">
                  <a16:creationId xmlns="" xmlns:a16="http://schemas.microsoft.com/office/drawing/2014/main" id="{AA72D5A5-6EB7-4AEF-A012-64F4B4A6D985}"/>
                </a:ext>
              </a:extLst>
            </p:cNvPr>
            <p:cNvSpPr>
              <a:spLocks noEditPoints="1"/>
            </p:cNvSpPr>
            <p:nvPr/>
          </p:nvSpPr>
          <p:spPr bwMode="auto">
            <a:xfrm>
              <a:off x="4060825" y="5054600"/>
              <a:ext cx="584200" cy="633413"/>
            </a:xfrm>
            <a:custGeom>
              <a:avLst/>
              <a:gdLst>
                <a:gd name="T0" fmla="*/ 81 w 161"/>
                <a:gd name="T1" fmla="*/ 0 h 170"/>
                <a:gd name="T2" fmla="*/ 161 w 161"/>
                <a:gd name="T3" fmla="*/ 85 h 170"/>
                <a:gd name="T4" fmla="*/ 81 w 161"/>
                <a:gd name="T5" fmla="*/ 170 h 170"/>
                <a:gd name="T6" fmla="*/ 0 w 161"/>
                <a:gd name="T7" fmla="*/ 85 h 170"/>
                <a:gd name="T8" fmla="*/ 81 w 161"/>
                <a:gd name="T9" fmla="*/ 0 h 170"/>
                <a:gd name="T10" fmla="*/ 81 w 161"/>
                <a:gd name="T11" fmla="*/ 158 h 170"/>
                <a:gd name="T12" fmla="*/ 149 w 161"/>
                <a:gd name="T13" fmla="*/ 85 h 170"/>
                <a:gd name="T14" fmla="*/ 81 w 161"/>
                <a:gd name="T15" fmla="*/ 12 h 170"/>
                <a:gd name="T16" fmla="*/ 11 w 161"/>
                <a:gd name="T17" fmla="*/ 85 h 170"/>
                <a:gd name="T18" fmla="*/ 81 w 161"/>
                <a:gd name="T19" fmla="*/ 15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1" h="170">
                  <a:moveTo>
                    <a:pt x="81" y="0"/>
                  </a:moveTo>
                  <a:cubicBezTo>
                    <a:pt x="126" y="0"/>
                    <a:pt x="161" y="38"/>
                    <a:pt x="161" y="85"/>
                  </a:cubicBezTo>
                  <a:cubicBezTo>
                    <a:pt x="161" y="132"/>
                    <a:pt x="126" y="170"/>
                    <a:pt x="81" y="170"/>
                  </a:cubicBezTo>
                  <a:cubicBezTo>
                    <a:pt x="35" y="170"/>
                    <a:pt x="0" y="132"/>
                    <a:pt x="0" y="85"/>
                  </a:cubicBezTo>
                  <a:cubicBezTo>
                    <a:pt x="0" y="38"/>
                    <a:pt x="35" y="0"/>
                    <a:pt x="81" y="0"/>
                  </a:cubicBezTo>
                  <a:close/>
                  <a:moveTo>
                    <a:pt x="81" y="158"/>
                  </a:moveTo>
                  <a:cubicBezTo>
                    <a:pt x="118" y="158"/>
                    <a:pt x="149" y="126"/>
                    <a:pt x="149" y="85"/>
                  </a:cubicBezTo>
                  <a:cubicBezTo>
                    <a:pt x="149" y="43"/>
                    <a:pt x="118" y="12"/>
                    <a:pt x="81" y="12"/>
                  </a:cubicBezTo>
                  <a:cubicBezTo>
                    <a:pt x="43" y="12"/>
                    <a:pt x="11" y="43"/>
                    <a:pt x="11" y="85"/>
                  </a:cubicBezTo>
                  <a:cubicBezTo>
                    <a:pt x="11" y="126"/>
                    <a:pt x="43" y="158"/>
                    <a:pt x="81" y="1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20">
              <a:extLst>
                <a:ext uri="{FF2B5EF4-FFF2-40B4-BE49-F238E27FC236}">
                  <a16:creationId xmlns="" xmlns:a16="http://schemas.microsoft.com/office/drawing/2014/main" id="{E6A1B50E-D465-4878-B557-2796134CBA1C}"/>
                </a:ext>
              </a:extLst>
            </p:cNvPr>
            <p:cNvSpPr>
              <a:spLocks noEditPoints="1"/>
            </p:cNvSpPr>
            <p:nvPr/>
          </p:nvSpPr>
          <p:spPr bwMode="auto">
            <a:xfrm>
              <a:off x="4827588" y="5062538"/>
              <a:ext cx="366712" cy="625475"/>
            </a:xfrm>
            <a:custGeom>
              <a:avLst/>
              <a:gdLst>
                <a:gd name="T0" fmla="*/ 0 w 101"/>
                <a:gd name="T1" fmla="*/ 6 h 168"/>
                <a:gd name="T2" fmla="*/ 6 w 101"/>
                <a:gd name="T3" fmla="*/ 0 h 168"/>
                <a:gd name="T4" fmla="*/ 6 w 101"/>
                <a:gd name="T5" fmla="*/ 0 h 168"/>
                <a:gd name="T6" fmla="*/ 53 w 101"/>
                <a:gd name="T7" fmla="*/ 0 h 168"/>
                <a:gd name="T8" fmla="*/ 101 w 101"/>
                <a:gd name="T9" fmla="*/ 48 h 168"/>
                <a:gd name="T10" fmla="*/ 53 w 101"/>
                <a:gd name="T11" fmla="*/ 96 h 168"/>
                <a:gd name="T12" fmla="*/ 12 w 101"/>
                <a:gd name="T13" fmla="*/ 96 h 168"/>
                <a:gd name="T14" fmla="*/ 12 w 101"/>
                <a:gd name="T15" fmla="*/ 162 h 168"/>
                <a:gd name="T16" fmla="*/ 6 w 101"/>
                <a:gd name="T17" fmla="*/ 168 h 168"/>
                <a:gd name="T18" fmla="*/ 0 w 101"/>
                <a:gd name="T19" fmla="*/ 162 h 168"/>
                <a:gd name="T20" fmla="*/ 0 w 101"/>
                <a:gd name="T21" fmla="*/ 6 h 168"/>
                <a:gd name="T22" fmla="*/ 53 w 101"/>
                <a:gd name="T23" fmla="*/ 84 h 168"/>
                <a:gd name="T24" fmla="*/ 90 w 101"/>
                <a:gd name="T25" fmla="*/ 48 h 168"/>
                <a:gd name="T26" fmla="*/ 53 w 101"/>
                <a:gd name="T27" fmla="*/ 12 h 168"/>
                <a:gd name="T28" fmla="*/ 12 w 101"/>
                <a:gd name="T29" fmla="*/ 12 h 168"/>
                <a:gd name="T30" fmla="*/ 12 w 101"/>
                <a:gd name="T31" fmla="*/ 84 h 168"/>
                <a:gd name="T32" fmla="*/ 53 w 101"/>
                <a:gd name="T33"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1" h="168">
                  <a:moveTo>
                    <a:pt x="0" y="6"/>
                  </a:moveTo>
                  <a:cubicBezTo>
                    <a:pt x="0" y="3"/>
                    <a:pt x="3" y="0"/>
                    <a:pt x="6" y="0"/>
                  </a:cubicBezTo>
                  <a:cubicBezTo>
                    <a:pt x="6" y="0"/>
                    <a:pt x="6" y="0"/>
                    <a:pt x="6" y="0"/>
                  </a:cubicBezTo>
                  <a:cubicBezTo>
                    <a:pt x="53" y="0"/>
                    <a:pt x="53" y="0"/>
                    <a:pt x="53" y="0"/>
                  </a:cubicBezTo>
                  <a:cubicBezTo>
                    <a:pt x="80" y="0"/>
                    <a:pt x="101" y="22"/>
                    <a:pt x="101" y="48"/>
                  </a:cubicBezTo>
                  <a:cubicBezTo>
                    <a:pt x="101" y="74"/>
                    <a:pt x="80" y="96"/>
                    <a:pt x="53" y="96"/>
                  </a:cubicBezTo>
                  <a:cubicBezTo>
                    <a:pt x="12" y="96"/>
                    <a:pt x="12" y="96"/>
                    <a:pt x="12" y="96"/>
                  </a:cubicBezTo>
                  <a:cubicBezTo>
                    <a:pt x="12" y="162"/>
                    <a:pt x="12" y="162"/>
                    <a:pt x="12" y="162"/>
                  </a:cubicBezTo>
                  <a:cubicBezTo>
                    <a:pt x="12" y="165"/>
                    <a:pt x="9" y="168"/>
                    <a:pt x="6" y="168"/>
                  </a:cubicBezTo>
                  <a:cubicBezTo>
                    <a:pt x="3" y="168"/>
                    <a:pt x="0" y="165"/>
                    <a:pt x="0" y="162"/>
                  </a:cubicBezTo>
                  <a:lnTo>
                    <a:pt x="0" y="6"/>
                  </a:lnTo>
                  <a:close/>
                  <a:moveTo>
                    <a:pt x="53" y="84"/>
                  </a:moveTo>
                  <a:cubicBezTo>
                    <a:pt x="73" y="84"/>
                    <a:pt x="90" y="68"/>
                    <a:pt x="90" y="48"/>
                  </a:cubicBezTo>
                  <a:cubicBezTo>
                    <a:pt x="90" y="28"/>
                    <a:pt x="73" y="12"/>
                    <a:pt x="53" y="12"/>
                  </a:cubicBezTo>
                  <a:cubicBezTo>
                    <a:pt x="12" y="12"/>
                    <a:pt x="12" y="12"/>
                    <a:pt x="12" y="12"/>
                  </a:cubicBezTo>
                  <a:cubicBezTo>
                    <a:pt x="12" y="84"/>
                    <a:pt x="12" y="84"/>
                    <a:pt x="12" y="84"/>
                  </a:cubicBezTo>
                  <a:lnTo>
                    <a:pt x="53" y="8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21">
              <a:extLst>
                <a:ext uri="{FF2B5EF4-FFF2-40B4-BE49-F238E27FC236}">
                  <a16:creationId xmlns="" xmlns:a16="http://schemas.microsoft.com/office/drawing/2014/main" id="{B5D98595-BD16-4DE7-A00E-EAAD0F9C1E1D}"/>
                </a:ext>
              </a:extLst>
            </p:cNvPr>
            <p:cNvSpPr>
              <a:spLocks/>
            </p:cNvSpPr>
            <p:nvPr/>
          </p:nvSpPr>
          <p:spPr bwMode="auto">
            <a:xfrm>
              <a:off x="5337175" y="5062538"/>
              <a:ext cx="355600" cy="625475"/>
            </a:xfrm>
            <a:custGeom>
              <a:avLst/>
              <a:gdLst>
                <a:gd name="T0" fmla="*/ 0 w 98"/>
                <a:gd name="T1" fmla="*/ 6 h 168"/>
                <a:gd name="T2" fmla="*/ 6 w 98"/>
                <a:gd name="T3" fmla="*/ 0 h 168"/>
                <a:gd name="T4" fmla="*/ 6 w 98"/>
                <a:gd name="T5" fmla="*/ 0 h 168"/>
                <a:gd name="T6" fmla="*/ 92 w 98"/>
                <a:gd name="T7" fmla="*/ 0 h 168"/>
                <a:gd name="T8" fmla="*/ 98 w 98"/>
                <a:gd name="T9" fmla="*/ 6 h 168"/>
                <a:gd name="T10" fmla="*/ 92 w 98"/>
                <a:gd name="T11" fmla="*/ 12 h 168"/>
                <a:gd name="T12" fmla="*/ 12 w 98"/>
                <a:gd name="T13" fmla="*/ 12 h 168"/>
                <a:gd name="T14" fmla="*/ 12 w 98"/>
                <a:gd name="T15" fmla="*/ 78 h 168"/>
                <a:gd name="T16" fmla="*/ 82 w 98"/>
                <a:gd name="T17" fmla="*/ 78 h 168"/>
                <a:gd name="T18" fmla="*/ 88 w 98"/>
                <a:gd name="T19" fmla="*/ 84 h 168"/>
                <a:gd name="T20" fmla="*/ 82 w 98"/>
                <a:gd name="T21" fmla="*/ 90 h 168"/>
                <a:gd name="T22" fmla="*/ 12 w 98"/>
                <a:gd name="T23" fmla="*/ 90 h 168"/>
                <a:gd name="T24" fmla="*/ 12 w 98"/>
                <a:gd name="T25" fmla="*/ 156 h 168"/>
                <a:gd name="T26" fmla="*/ 92 w 98"/>
                <a:gd name="T27" fmla="*/ 156 h 168"/>
                <a:gd name="T28" fmla="*/ 98 w 98"/>
                <a:gd name="T29" fmla="*/ 162 h 168"/>
                <a:gd name="T30" fmla="*/ 92 w 98"/>
                <a:gd name="T31" fmla="*/ 168 h 168"/>
                <a:gd name="T32" fmla="*/ 6 w 98"/>
                <a:gd name="T33" fmla="*/ 168 h 168"/>
                <a:gd name="T34" fmla="*/ 6 w 98"/>
                <a:gd name="T35" fmla="*/ 168 h 168"/>
                <a:gd name="T36" fmla="*/ 5 w 98"/>
                <a:gd name="T37" fmla="*/ 168 h 168"/>
                <a:gd name="T38" fmla="*/ 0 w 98"/>
                <a:gd name="T39" fmla="*/ 162 h 168"/>
                <a:gd name="T40" fmla="*/ 0 w 98"/>
                <a:gd name="T41" fmla="*/ 6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8" h="168">
                  <a:moveTo>
                    <a:pt x="0" y="6"/>
                  </a:moveTo>
                  <a:cubicBezTo>
                    <a:pt x="0" y="3"/>
                    <a:pt x="3" y="0"/>
                    <a:pt x="6" y="0"/>
                  </a:cubicBezTo>
                  <a:cubicBezTo>
                    <a:pt x="6" y="0"/>
                    <a:pt x="6" y="0"/>
                    <a:pt x="6" y="0"/>
                  </a:cubicBezTo>
                  <a:cubicBezTo>
                    <a:pt x="92" y="0"/>
                    <a:pt x="92" y="0"/>
                    <a:pt x="92" y="0"/>
                  </a:cubicBezTo>
                  <a:cubicBezTo>
                    <a:pt x="95" y="0"/>
                    <a:pt x="98" y="3"/>
                    <a:pt x="98" y="6"/>
                  </a:cubicBezTo>
                  <a:cubicBezTo>
                    <a:pt x="98" y="9"/>
                    <a:pt x="95" y="12"/>
                    <a:pt x="92" y="12"/>
                  </a:cubicBezTo>
                  <a:cubicBezTo>
                    <a:pt x="12" y="12"/>
                    <a:pt x="12" y="12"/>
                    <a:pt x="12" y="12"/>
                  </a:cubicBezTo>
                  <a:cubicBezTo>
                    <a:pt x="12" y="78"/>
                    <a:pt x="12" y="78"/>
                    <a:pt x="12" y="78"/>
                  </a:cubicBezTo>
                  <a:cubicBezTo>
                    <a:pt x="82" y="78"/>
                    <a:pt x="82" y="78"/>
                    <a:pt x="82" y="78"/>
                  </a:cubicBezTo>
                  <a:cubicBezTo>
                    <a:pt x="85" y="78"/>
                    <a:pt x="88" y="81"/>
                    <a:pt x="88" y="84"/>
                  </a:cubicBezTo>
                  <a:cubicBezTo>
                    <a:pt x="88" y="87"/>
                    <a:pt x="85" y="90"/>
                    <a:pt x="82" y="90"/>
                  </a:cubicBezTo>
                  <a:cubicBezTo>
                    <a:pt x="12" y="90"/>
                    <a:pt x="12" y="90"/>
                    <a:pt x="12" y="90"/>
                  </a:cubicBezTo>
                  <a:cubicBezTo>
                    <a:pt x="12" y="156"/>
                    <a:pt x="12" y="156"/>
                    <a:pt x="12" y="156"/>
                  </a:cubicBezTo>
                  <a:cubicBezTo>
                    <a:pt x="92" y="156"/>
                    <a:pt x="92" y="156"/>
                    <a:pt x="92" y="156"/>
                  </a:cubicBezTo>
                  <a:cubicBezTo>
                    <a:pt x="95" y="156"/>
                    <a:pt x="98" y="159"/>
                    <a:pt x="98" y="162"/>
                  </a:cubicBezTo>
                  <a:cubicBezTo>
                    <a:pt x="98" y="165"/>
                    <a:pt x="95" y="168"/>
                    <a:pt x="92" y="168"/>
                  </a:cubicBezTo>
                  <a:cubicBezTo>
                    <a:pt x="6" y="168"/>
                    <a:pt x="6" y="168"/>
                    <a:pt x="6" y="168"/>
                  </a:cubicBezTo>
                  <a:cubicBezTo>
                    <a:pt x="6" y="168"/>
                    <a:pt x="6" y="168"/>
                    <a:pt x="6" y="168"/>
                  </a:cubicBezTo>
                  <a:cubicBezTo>
                    <a:pt x="5" y="168"/>
                    <a:pt x="5" y="168"/>
                    <a:pt x="5" y="168"/>
                  </a:cubicBezTo>
                  <a:cubicBezTo>
                    <a:pt x="2" y="168"/>
                    <a:pt x="0" y="165"/>
                    <a:pt x="0" y="162"/>
                  </a:cubicBez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41" name="TextBox 40">
            <a:extLst>
              <a:ext uri="{FF2B5EF4-FFF2-40B4-BE49-F238E27FC236}">
                <a16:creationId xmlns="" xmlns:a16="http://schemas.microsoft.com/office/drawing/2014/main" id="{1571689B-E9F0-4E80-8FC9-8845CE502C06}"/>
              </a:ext>
            </a:extLst>
          </p:cNvPr>
          <p:cNvSpPr txBox="1"/>
          <p:nvPr userDrawn="1"/>
        </p:nvSpPr>
        <p:spPr>
          <a:xfrm>
            <a:off x="950072" y="736977"/>
            <a:ext cx="1945310" cy="485646"/>
          </a:xfrm>
          <a:prstGeom prst="rect">
            <a:avLst/>
          </a:prstGeom>
          <a:noFill/>
        </p:spPr>
        <p:txBody>
          <a:bodyPr wrap="square" rtlCol="0">
            <a:spAutoFit/>
          </a:bodyPr>
          <a:lstStyle/>
          <a:p>
            <a:pPr>
              <a:lnSpc>
                <a:spcPct val="150000"/>
              </a:lnSpc>
            </a:pPr>
            <a:r>
              <a:rPr lang="en-US" sz="900" dirty="0" err="1">
                <a:solidFill>
                  <a:schemeClr val="tx1">
                    <a:lumMod val="20000"/>
                    <a:lumOff val="80000"/>
                  </a:schemeClr>
                </a:solidFill>
                <a:ea typeface="Open Sans Light" panose="020B0306030504020204" pitchFamily="34" charset="0"/>
                <a:cs typeface="Open Sans Light" panose="020B0306030504020204" pitchFamily="34" charset="0"/>
              </a:rPr>
              <a:t>Powerpoint</a:t>
            </a:r>
            <a:r>
              <a:rPr lang="en-US" sz="900" baseline="0" dirty="0">
                <a:solidFill>
                  <a:schemeClr val="tx1">
                    <a:lumMod val="20000"/>
                    <a:lumOff val="80000"/>
                  </a:schemeClr>
                </a:solidFill>
                <a:ea typeface="Open Sans Light" panose="020B0306030504020204" pitchFamily="34" charset="0"/>
                <a:cs typeface="Open Sans Light" panose="020B0306030504020204" pitchFamily="34" charset="0"/>
              </a:rPr>
              <a:t> Template</a:t>
            </a:r>
          </a:p>
          <a:p>
            <a:pPr>
              <a:lnSpc>
                <a:spcPct val="150000"/>
              </a:lnSpc>
            </a:pPr>
            <a:r>
              <a:rPr lang="en-US" sz="900" baseline="0" dirty="0">
                <a:solidFill>
                  <a:schemeClr val="tx1">
                    <a:lumMod val="20000"/>
                    <a:lumOff val="80000"/>
                  </a:schemeClr>
                </a:solidFill>
                <a:ea typeface="Open Sans Light" panose="020B0306030504020204" pitchFamily="34" charset="0"/>
                <a:cs typeface="Open Sans Light" panose="020B0306030504020204" pitchFamily="34" charset="0"/>
              </a:rPr>
              <a:t>2018</a:t>
            </a:r>
            <a:endParaRPr lang="id-ID" sz="900" dirty="0">
              <a:solidFill>
                <a:schemeClr val="tx1">
                  <a:lumMod val="20000"/>
                  <a:lumOff val="80000"/>
                </a:schemeClr>
              </a:solidFill>
              <a:ea typeface="Open Sans Light" panose="020B0306030504020204" pitchFamily="34" charset="0"/>
              <a:cs typeface="Open Sans Light" panose="020B0306030504020204" pitchFamily="34" charset="0"/>
            </a:endParaRPr>
          </a:p>
        </p:txBody>
      </p:sp>
    </p:spTree>
    <p:extLst>
      <p:ext uri="{BB962C8B-B14F-4D97-AF65-F5344CB8AC3E}">
        <p14:creationId xmlns:p14="http://schemas.microsoft.com/office/powerpoint/2010/main" val="401683083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19" name="Text Placeholder 8">
            <a:extLst>
              <a:ext uri="{FF2B5EF4-FFF2-40B4-BE49-F238E27FC236}">
                <a16:creationId xmlns="" xmlns:a16="http://schemas.microsoft.com/office/drawing/2014/main" id="{C70FF5E7-142B-418F-A387-D6B1F770D8A8}"/>
              </a:ext>
            </a:extLst>
          </p:cNvPr>
          <p:cNvSpPr>
            <a:spLocks noGrp="1"/>
          </p:cNvSpPr>
          <p:nvPr>
            <p:ph type="body" sz="quarter" idx="13" hasCustomPrompt="1"/>
          </p:nvPr>
        </p:nvSpPr>
        <p:spPr>
          <a:xfrm>
            <a:off x="2815771" y="552388"/>
            <a:ext cx="6560458" cy="739775"/>
          </a:xfrm>
        </p:spPr>
        <p:txBody>
          <a:bodyPr anchor="ctr">
            <a:normAutofit/>
          </a:bodyPr>
          <a:lstStyle>
            <a:lvl1pPr marL="0" indent="0" algn="ctr">
              <a:buNone/>
              <a:defRPr sz="4400">
                <a:latin typeface="+mj-lt"/>
              </a:defRPr>
            </a:lvl1pPr>
          </a:lstStyle>
          <a:p>
            <a:pPr lvl="0"/>
            <a:r>
              <a:rPr lang="en-US" dirty="0"/>
              <a:t>TITLE HERE</a:t>
            </a:r>
          </a:p>
        </p:txBody>
      </p:sp>
      <p:sp>
        <p:nvSpPr>
          <p:cNvPr id="48" name="Text Placeholder 11">
            <a:extLst>
              <a:ext uri="{FF2B5EF4-FFF2-40B4-BE49-F238E27FC236}">
                <a16:creationId xmlns="" xmlns:a16="http://schemas.microsoft.com/office/drawing/2014/main" id="{83F4D14A-B6A5-4D62-8514-2B71085A5C24}"/>
              </a:ext>
            </a:extLst>
          </p:cNvPr>
          <p:cNvSpPr>
            <a:spLocks noGrp="1"/>
          </p:cNvSpPr>
          <p:nvPr>
            <p:ph type="body" sz="quarter" idx="14" hasCustomPrompt="1"/>
          </p:nvPr>
        </p:nvSpPr>
        <p:spPr>
          <a:xfrm>
            <a:off x="3715544" y="1234559"/>
            <a:ext cx="4760913" cy="319087"/>
          </a:xfrm>
        </p:spPr>
        <p:txBody>
          <a:bodyPr anchor="ctr">
            <a:noAutofit/>
          </a:bodyPr>
          <a:lstStyle>
            <a:lvl1pPr marL="0" indent="0" algn="ctr">
              <a:buNone/>
              <a:defRPr sz="1100">
                <a:solidFill>
                  <a:schemeClr val="tx1">
                    <a:lumMod val="40000"/>
                    <a:lumOff val="60000"/>
                  </a:schemeClr>
                </a:solidFill>
              </a:defRPr>
            </a:lvl1pPr>
            <a:lvl2pPr>
              <a:defRPr sz="1100"/>
            </a:lvl2pPr>
            <a:lvl3pPr>
              <a:defRPr sz="1100"/>
            </a:lvl3pPr>
            <a:lvl4pPr>
              <a:defRPr sz="1100"/>
            </a:lvl4pPr>
            <a:lvl5pPr>
              <a:defRPr sz="1100"/>
            </a:lvl5pPr>
          </a:lstStyle>
          <a:p>
            <a:pPr lvl="0"/>
            <a:r>
              <a:rPr lang="en-US" dirty="0"/>
              <a:t>Put Subtitle Here</a:t>
            </a:r>
          </a:p>
        </p:txBody>
      </p:sp>
      <p:grpSp>
        <p:nvGrpSpPr>
          <p:cNvPr id="20" name="Group 19">
            <a:extLst>
              <a:ext uri="{FF2B5EF4-FFF2-40B4-BE49-F238E27FC236}">
                <a16:creationId xmlns="" xmlns:a16="http://schemas.microsoft.com/office/drawing/2014/main" id="{2307CCC5-1680-4E5D-887B-68F5528A3DBB}"/>
              </a:ext>
            </a:extLst>
          </p:cNvPr>
          <p:cNvGrpSpPr/>
          <p:nvPr userDrawn="1"/>
        </p:nvGrpSpPr>
        <p:grpSpPr>
          <a:xfrm rot="1812743">
            <a:off x="456161" y="519741"/>
            <a:ext cx="268670" cy="440222"/>
            <a:chOff x="4438651" y="1971676"/>
            <a:chExt cx="1335087" cy="2187574"/>
          </a:xfrm>
          <a:gradFill>
            <a:gsLst>
              <a:gs pos="0">
                <a:schemeClr val="accent2">
                  <a:alpha val="85000"/>
                </a:schemeClr>
              </a:gs>
              <a:gs pos="100000">
                <a:schemeClr val="accent5">
                  <a:alpha val="85000"/>
                </a:schemeClr>
              </a:gs>
            </a:gsLst>
            <a:lin ang="6600000" scaled="0"/>
          </a:gradFill>
        </p:grpSpPr>
        <p:sp>
          <p:nvSpPr>
            <p:cNvPr id="21" name="Freeform 5">
              <a:extLst>
                <a:ext uri="{FF2B5EF4-FFF2-40B4-BE49-F238E27FC236}">
                  <a16:creationId xmlns="" xmlns:a16="http://schemas.microsoft.com/office/drawing/2014/main" id="{305EDCB1-00A1-4AB1-BD24-5A0502A0FC5B}"/>
                </a:ext>
              </a:extLst>
            </p:cNvPr>
            <p:cNvSpPr>
              <a:spLocks/>
            </p:cNvSpPr>
            <p:nvPr/>
          </p:nvSpPr>
          <p:spPr bwMode="auto">
            <a:xfrm>
              <a:off x="5224463" y="1971676"/>
              <a:ext cx="549275" cy="1296987"/>
            </a:xfrm>
            <a:custGeom>
              <a:avLst/>
              <a:gdLst>
                <a:gd name="T0" fmla="*/ 146 w 150"/>
                <a:gd name="T1" fmla="*/ 304 h 353"/>
                <a:gd name="T2" fmla="*/ 150 w 150"/>
                <a:gd name="T3" fmla="*/ 290 h 353"/>
                <a:gd name="T4" fmla="*/ 114 w 150"/>
                <a:gd name="T5" fmla="*/ 18 h 353"/>
                <a:gd name="T6" fmla="*/ 97 w 150"/>
                <a:gd name="T7" fmla="*/ 1 h 353"/>
                <a:gd name="T8" fmla="*/ 76 w 150"/>
                <a:gd name="T9" fmla="*/ 13 h 353"/>
                <a:gd name="T10" fmla="*/ 0 w 150"/>
                <a:gd name="T11" fmla="*/ 190 h 353"/>
                <a:gd name="T12" fmla="*/ 111 w 150"/>
                <a:gd name="T13" fmla="*/ 353 h 353"/>
                <a:gd name="T14" fmla="*/ 146 w 150"/>
                <a:gd name="T15" fmla="*/ 304 h 3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0" h="353">
                  <a:moveTo>
                    <a:pt x="146" y="304"/>
                  </a:moveTo>
                  <a:cubicBezTo>
                    <a:pt x="149" y="300"/>
                    <a:pt x="150" y="295"/>
                    <a:pt x="150" y="290"/>
                  </a:cubicBezTo>
                  <a:cubicBezTo>
                    <a:pt x="114" y="18"/>
                    <a:pt x="114" y="18"/>
                    <a:pt x="114" y="18"/>
                  </a:cubicBezTo>
                  <a:cubicBezTo>
                    <a:pt x="113" y="9"/>
                    <a:pt x="106" y="2"/>
                    <a:pt x="97" y="1"/>
                  </a:cubicBezTo>
                  <a:cubicBezTo>
                    <a:pt x="88" y="0"/>
                    <a:pt x="79" y="4"/>
                    <a:pt x="76" y="13"/>
                  </a:cubicBezTo>
                  <a:cubicBezTo>
                    <a:pt x="0" y="190"/>
                    <a:pt x="0" y="190"/>
                    <a:pt x="0" y="190"/>
                  </a:cubicBezTo>
                  <a:cubicBezTo>
                    <a:pt x="111" y="353"/>
                    <a:pt x="111" y="353"/>
                    <a:pt x="111" y="353"/>
                  </a:cubicBezTo>
                  <a:lnTo>
                    <a:pt x="146" y="304"/>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2" name="Freeform 6">
              <a:extLst>
                <a:ext uri="{FF2B5EF4-FFF2-40B4-BE49-F238E27FC236}">
                  <a16:creationId xmlns="" xmlns:a16="http://schemas.microsoft.com/office/drawing/2014/main" id="{09FEB052-5FD5-4CCB-9C0B-9918421A852E}"/>
                </a:ext>
              </a:extLst>
            </p:cNvPr>
            <p:cNvSpPr>
              <a:spLocks/>
            </p:cNvSpPr>
            <p:nvPr/>
          </p:nvSpPr>
          <p:spPr bwMode="auto">
            <a:xfrm>
              <a:off x="4438651" y="2020888"/>
              <a:ext cx="1193800" cy="2138362"/>
            </a:xfrm>
            <a:custGeom>
              <a:avLst/>
              <a:gdLst>
                <a:gd name="T0" fmla="*/ 208 w 326"/>
                <a:gd name="T1" fmla="*/ 191 h 582"/>
                <a:gd name="T2" fmla="*/ 37 w 326"/>
                <a:gd name="T3" fmla="*/ 8 h 582"/>
                <a:gd name="T4" fmla="*/ 11 w 326"/>
                <a:gd name="T5" fmla="*/ 5 h 582"/>
                <a:gd name="T6" fmla="*/ 4 w 326"/>
                <a:gd name="T7" fmla="*/ 29 h 582"/>
                <a:gd name="T8" fmla="*/ 236 w 326"/>
                <a:gd name="T9" fmla="*/ 569 h 582"/>
                <a:gd name="T10" fmla="*/ 251 w 326"/>
                <a:gd name="T11" fmla="*/ 581 h 582"/>
                <a:gd name="T12" fmla="*/ 254 w 326"/>
                <a:gd name="T13" fmla="*/ 582 h 582"/>
                <a:gd name="T14" fmla="*/ 270 w 326"/>
                <a:gd name="T15" fmla="*/ 574 h 582"/>
                <a:gd name="T16" fmla="*/ 322 w 326"/>
                <a:gd name="T17" fmla="*/ 510 h 582"/>
                <a:gd name="T18" fmla="*/ 326 w 326"/>
                <a:gd name="T19" fmla="*/ 497 h 582"/>
                <a:gd name="T20" fmla="*/ 319 w 326"/>
                <a:gd name="T21" fmla="*/ 354 h 582"/>
                <a:gd name="T22" fmla="*/ 208 w 326"/>
                <a:gd name="T23" fmla="*/ 191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6" h="582">
                  <a:moveTo>
                    <a:pt x="208" y="191"/>
                  </a:moveTo>
                  <a:cubicBezTo>
                    <a:pt x="37" y="8"/>
                    <a:pt x="37" y="8"/>
                    <a:pt x="37" y="8"/>
                  </a:cubicBezTo>
                  <a:cubicBezTo>
                    <a:pt x="30" y="1"/>
                    <a:pt x="19" y="0"/>
                    <a:pt x="11" y="5"/>
                  </a:cubicBezTo>
                  <a:cubicBezTo>
                    <a:pt x="3" y="10"/>
                    <a:pt x="0" y="21"/>
                    <a:pt x="4" y="29"/>
                  </a:cubicBezTo>
                  <a:cubicBezTo>
                    <a:pt x="236" y="569"/>
                    <a:pt x="236" y="569"/>
                    <a:pt x="236" y="569"/>
                  </a:cubicBezTo>
                  <a:cubicBezTo>
                    <a:pt x="238" y="576"/>
                    <a:pt x="244" y="580"/>
                    <a:pt x="251" y="581"/>
                  </a:cubicBezTo>
                  <a:cubicBezTo>
                    <a:pt x="252" y="582"/>
                    <a:pt x="253" y="582"/>
                    <a:pt x="254" y="582"/>
                  </a:cubicBezTo>
                  <a:cubicBezTo>
                    <a:pt x="260" y="582"/>
                    <a:pt x="266" y="579"/>
                    <a:pt x="270" y="574"/>
                  </a:cubicBezTo>
                  <a:cubicBezTo>
                    <a:pt x="322" y="510"/>
                    <a:pt x="322" y="510"/>
                    <a:pt x="322" y="510"/>
                  </a:cubicBezTo>
                  <a:cubicBezTo>
                    <a:pt x="325" y="506"/>
                    <a:pt x="326" y="502"/>
                    <a:pt x="326" y="497"/>
                  </a:cubicBezTo>
                  <a:cubicBezTo>
                    <a:pt x="319" y="354"/>
                    <a:pt x="319" y="354"/>
                    <a:pt x="319" y="354"/>
                  </a:cubicBezTo>
                  <a:lnTo>
                    <a:pt x="208" y="191"/>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23" name="Group 22">
            <a:extLst>
              <a:ext uri="{FF2B5EF4-FFF2-40B4-BE49-F238E27FC236}">
                <a16:creationId xmlns="" xmlns:a16="http://schemas.microsoft.com/office/drawing/2014/main" id="{458390A9-6A93-4303-B52C-2DFF44845D38}"/>
              </a:ext>
            </a:extLst>
          </p:cNvPr>
          <p:cNvGrpSpPr/>
          <p:nvPr userDrawn="1"/>
        </p:nvGrpSpPr>
        <p:grpSpPr>
          <a:xfrm>
            <a:off x="1044185" y="635832"/>
            <a:ext cx="749874" cy="107471"/>
            <a:chOff x="1273176" y="5054600"/>
            <a:chExt cx="4419599" cy="633413"/>
          </a:xfrm>
          <a:solidFill>
            <a:schemeClr val="tx1"/>
          </a:solidFill>
        </p:grpSpPr>
        <p:sp>
          <p:nvSpPr>
            <p:cNvPr id="24" name="Freeform 14">
              <a:extLst>
                <a:ext uri="{FF2B5EF4-FFF2-40B4-BE49-F238E27FC236}">
                  <a16:creationId xmlns="" xmlns:a16="http://schemas.microsoft.com/office/drawing/2014/main" id="{F48B6914-3EE4-42F8-A886-C5DEEE7F3821}"/>
                </a:ext>
              </a:extLst>
            </p:cNvPr>
            <p:cNvSpPr>
              <a:spLocks noEditPoints="1"/>
            </p:cNvSpPr>
            <p:nvPr/>
          </p:nvSpPr>
          <p:spPr bwMode="auto">
            <a:xfrm>
              <a:off x="1273176" y="5065713"/>
              <a:ext cx="477837" cy="622300"/>
            </a:xfrm>
            <a:custGeom>
              <a:avLst/>
              <a:gdLst>
                <a:gd name="T0" fmla="*/ 104 w 131"/>
                <a:gd name="T1" fmla="*/ 124 h 167"/>
                <a:gd name="T2" fmla="*/ 27 w 131"/>
                <a:gd name="T3" fmla="*/ 124 h 167"/>
                <a:gd name="T4" fmla="*/ 12 w 131"/>
                <a:gd name="T5" fmla="*/ 163 h 167"/>
                <a:gd name="T6" fmla="*/ 7 w 131"/>
                <a:gd name="T7" fmla="*/ 167 h 167"/>
                <a:gd name="T8" fmla="*/ 5 w 131"/>
                <a:gd name="T9" fmla="*/ 167 h 167"/>
                <a:gd name="T10" fmla="*/ 1 w 131"/>
                <a:gd name="T11" fmla="*/ 159 h 167"/>
                <a:gd name="T12" fmla="*/ 60 w 131"/>
                <a:gd name="T13" fmla="*/ 3 h 167"/>
                <a:gd name="T14" fmla="*/ 65 w 131"/>
                <a:gd name="T15" fmla="*/ 0 h 167"/>
                <a:gd name="T16" fmla="*/ 71 w 131"/>
                <a:gd name="T17" fmla="*/ 3 h 167"/>
                <a:gd name="T18" fmla="*/ 130 w 131"/>
                <a:gd name="T19" fmla="*/ 159 h 167"/>
                <a:gd name="T20" fmla="*/ 126 w 131"/>
                <a:gd name="T21" fmla="*/ 167 h 167"/>
                <a:gd name="T22" fmla="*/ 124 w 131"/>
                <a:gd name="T23" fmla="*/ 167 h 167"/>
                <a:gd name="T24" fmla="*/ 119 w 131"/>
                <a:gd name="T25" fmla="*/ 163 h 167"/>
                <a:gd name="T26" fmla="*/ 104 w 131"/>
                <a:gd name="T27" fmla="*/ 124 h 167"/>
                <a:gd name="T28" fmla="*/ 32 w 131"/>
                <a:gd name="T29" fmla="*/ 112 h 167"/>
                <a:gd name="T30" fmla="*/ 100 w 131"/>
                <a:gd name="T31" fmla="*/ 112 h 167"/>
                <a:gd name="T32" fmla="*/ 66 w 131"/>
                <a:gd name="T33" fmla="*/ 22 h 167"/>
                <a:gd name="T34" fmla="*/ 32 w 131"/>
                <a:gd name="T35" fmla="*/ 112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1" h="167">
                  <a:moveTo>
                    <a:pt x="104" y="124"/>
                  </a:moveTo>
                  <a:cubicBezTo>
                    <a:pt x="27" y="124"/>
                    <a:pt x="27" y="124"/>
                    <a:pt x="27" y="124"/>
                  </a:cubicBezTo>
                  <a:cubicBezTo>
                    <a:pt x="12" y="163"/>
                    <a:pt x="12" y="163"/>
                    <a:pt x="12" y="163"/>
                  </a:cubicBezTo>
                  <a:cubicBezTo>
                    <a:pt x="11" y="166"/>
                    <a:pt x="9" y="167"/>
                    <a:pt x="7" y="167"/>
                  </a:cubicBezTo>
                  <a:cubicBezTo>
                    <a:pt x="6" y="167"/>
                    <a:pt x="5" y="167"/>
                    <a:pt x="5" y="167"/>
                  </a:cubicBezTo>
                  <a:cubicBezTo>
                    <a:pt x="2" y="166"/>
                    <a:pt x="0" y="162"/>
                    <a:pt x="1" y="159"/>
                  </a:cubicBezTo>
                  <a:cubicBezTo>
                    <a:pt x="60" y="3"/>
                    <a:pt x="60" y="3"/>
                    <a:pt x="60" y="3"/>
                  </a:cubicBezTo>
                  <a:cubicBezTo>
                    <a:pt x="61" y="1"/>
                    <a:pt x="63" y="0"/>
                    <a:pt x="65" y="0"/>
                  </a:cubicBezTo>
                  <a:cubicBezTo>
                    <a:pt x="68" y="0"/>
                    <a:pt x="71" y="1"/>
                    <a:pt x="71" y="3"/>
                  </a:cubicBezTo>
                  <a:cubicBezTo>
                    <a:pt x="130" y="159"/>
                    <a:pt x="130" y="159"/>
                    <a:pt x="130" y="159"/>
                  </a:cubicBezTo>
                  <a:cubicBezTo>
                    <a:pt x="131" y="162"/>
                    <a:pt x="129" y="166"/>
                    <a:pt x="126" y="167"/>
                  </a:cubicBezTo>
                  <a:cubicBezTo>
                    <a:pt x="125" y="167"/>
                    <a:pt x="125" y="167"/>
                    <a:pt x="124" y="167"/>
                  </a:cubicBezTo>
                  <a:cubicBezTo>
                    <a:pt x="122" y="167"/>
                    <a:pt x="120" y="166"/>
                    <a:pt x="119" y="163"/>
                  </a:cubicBezTo>
                  <a:lnTo>
                    <a:pt x="104" y="124"/>
                  </a:lnTo>
                  <a:close/>
                  <a:moveTo>
                    <a:pt x="32" y="112"/>
                  </a:moveTo>
                  <a:cubicBezTo>
                    <a:pt x="100" y="112"/>
                    <a:pt x="100" y="112"/>
                    <a:pt x="100" y="112"/>
                  </a:cubicBezTo>
                  <a:cubicBezTo>
                    <a:pt x="66" y="22"/>
                    <a:pt x="66" y="22"/>
                    <a:pt x="66" y="22"/>
                  </a:cubicBezTo>
                  <a:lnTo>
                    <a:pt x="32"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5">
              <a:extLst>
                <a:ext uri="{FF2B5EF4-FFF2-40B4-BE49-F238E27FC236}">
                  <a16:creationId xmlns="" xmlns:a16="http://schemas.microsoft.com/office/drawing/2014/main" id="{44EE4A47-8AFB-4520-9026-17DB549084BA}"/>
                </a:ext>
              </a:extLst>
            </p:cNvPr>
            <p:cNvSpPr>
              <a:spLocks/>
            </p:cNvSpPr>
            <p:nvPr/>
          </p:nvSpPr>
          <p:spPr bwMode="auto">
            <a:xfrm>
              <a:off x="1881188" y="5062538"/>
              <a:ext cx="455612" cy="625475"/>
            </a:xfrm>
            <a:custGeom>
              <a:avLst/>
              <a:gdLst>
                <a:gd name="T0" fmla="*/ 12 w 125"/>
                <a:gd name="T1" fmla="*/ 25 h 168"/>
                <a:gd name="T2" fmla="*/ 12 w 125"/>
                <a:gd name="T3" fmla="*/ 162 h 168"/>
                <a:gd name="T4" fmla="*/ 6 w 125"/>
                <a:gd name="T5" fmla="*/ 168 h 168"/>
                <a:gd name="T6" fmla="*/ 1 w 125"/>
                <a:gd name="T7" fmla="*/ 162 h 168"/>
                <a:gd name="T8" fmla="*/ 1 w 125"/>
                <a:gd name="T9" fmla="*/ 8 h 168"/>
                <a:gd name="T10" fmla="*/ 3 w 125"/>
                <a:gd name="T11" fmla="*/ 2 h 168"/>
                <a:gd name="T12" fmla="*/ 11 w 125"/>
                <a:gd name="T13" fmla="*/ 3 h 168"/>
                <a:gd name="T14" fmla="*/ 113 w 125"/>
                <a:gd name="T15" fmla="*/ 144 h 168"/>
                <a:gd name="T16" fmla="*/ 113 w 125"/>
                <a:gd name="T17" fmla="*/ 7 h 168"/>
                <a:gd name="T18" fmla="*/ 119 w 125"/>
                <a:gd name="T19" fmla="*/ 2 h 168"/>
                <a:gd name="T20" fmla="*/ 125 w 125"/>
                <a:gd name="T21" fmla="*/ 7 h 168"/>
                <a:gd name="T22" fmla="*/ 125 w 125"/>
                <a:gd name="T23" fmla="*/ 162 h 168"/>
                <a:gd name="T24" fmla="*/ 119 w 125"/>
                <a:gd name="T25" fmla="*/ 168 h 168"/>
                <a:gd name="T26" fmla="*/ 114 w 125"/>
                <a:gd name="T27" fmla="*/ 166 h 168"/>
                <a:gd name="T28" fmla="*/ 113 w 125"/>
                <a:gd name="T29" fmla="*/ 165 h 168"/>
                <a:gd name="T30" fmla="*/ 12 w 125"/>
                <a:gd name="T31" fmla="*/ 25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5" h="168">
                  <a:moveTo>
                    <a:pt x="12" y="25"/>
                  </a:moveTo>
                  <a:cubicBezTo>
                    <a:pt x="12" y="162"/>
                    <a:pt x="12" y="162"/>
                    <a:pt x="12" y="162"/>
                  </a:cubicBezTo>
                  <a:cubicBezTo>
                    <a:pt x="12" y="165"/>
                    <a:pt x="10" y="168"/>
                    <a:pt x="6" y="168"/>
                  </a:cubicBezTo>
                  <a:cubicBezTo>
                    <a:pt x="3" y="168"/>
                    <a:pt x="1" y="165"/>
                    <a:pt x="1" y="162"/>
                  </a:cubicBezTo>
                  <a:cubicBezTo>
                    <a:pt x="1" y="8"/>
                    <a:pt x="1" y="8"/>
                    <a:pt x="1" y="8"/>
                  </a:cubicBezTo>
                  <a:cubicBezTo>
                    <a:pt x="0" y="6"/>
                    <a:pt x="1" y="3"/>
                    <a:pt x="3" y="2"/>
                  </a:cubicBezTo>
                  <a:cubicBezTo>
                    <a:pt x="6" y="0"/>
                    <a:pt x="9" y="0"/>
                    <a:pt x="11" y="3"/>
                  </a:cubicBezTo>
                  <a:cubicBezTo>
                    <a:pt x="113" y="144"/>
                    <a:pt x="113" y="144"/>
                    <a:pt x="113" y="144"/>
                  </a:cubicBezTo>
                  <a:cubicBezTo>
                    <a:pt x="113" y="7"/>
                    <a:pt x="113" y="7"/>
                    <a:pt x="113" y="7"/>
                  </a:cubicBezTo>
                  <a:cubicBezTo>
                    <a:pt x="113" y="4"/>
                    <a:pt x="115" y="2"/>
                    <a:pt x="119" y="2"/>
                  </a:cubicBezTo>
                  <a:cubicBezTo>
                    <a:pt x="122" y="2"/>
                    <a:pt x="125" y="4"/>
                    <a:pt x="125" y="7"/>
                  </a:cubicBezTo>
                  <a:cubicBezTo>
                    <a:pt x="125" y="162"/>
                    <a:pt x="125" y="162"/>
                    <a:pt x="125" y="162"/>
                  </a:cubicBezTo>
                  <a:cubicBezTo>
                    <a:pt x="125" y="165"/>
                    <a:pt x="122" y="168"/>
                    <a:pt x="119" y="168"/>
                  </a:cubicBezTo>
                  <a:cubicBezTo>
                    <a:pt x="117" y="168"/>
                    <a:pt x="115" y="167"/>
                    <a:pt x="114" y="166"/>
                  </a:cubicBezTo>
                  <a:cubicBezTo>
                    <a:pt x="114" y="166"/>
                    <a:pt x="113" y="165"/>
                    <a:pt x="113" y="165"/>
                  </a:cubicBezTo>
                  <a:lnTo>
                    <a:pt x="12"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6">
              <a:extLst>
                <a:ext uri="{FF2B5EF4-FFF2-40B4-BE49-F238E27FC236}">
                  <a16:creationId xmlns="" xmlns:a16="http://schemas.microsoft.com/office/drawing/2014/main" id="{B798194F-0CCE-43D8-8760-232745886758}"/>
                </a:ext>
              </a:extLst>
            </p:cNvPr>
            <p:cNvSpPr>
              <a:spLocks/>
            </p:cNvSpPr>
            <p:nvPr/>
          </p:nvSpPr>
          <p:spPr bwMode="auto">
            <a:xfrm>
              <a:off x="2500313" y="5062538"/>
              <a:ext cx="450850" cy="625475"/>
            </a:xfrm>
            <a:custGeom>
              <a:avLst/>
              <a:gdLst>
                <a:gd name="T0" fmla="*/ 56 w 124"/>
                <a:gd name="T1" fmla="*/ 12 h 168"/>
                <a:gd name="T2" fmla="*/ 5 w 124"/>
                <a:gd name="T3" fmla="*/ 12 h 168"/>
                <a:gd name="T4" fmla="*/ 0 w 124"/>
                <a:gd name="T5" fmla="*/ 6 h 168"/>
                <a:gd name="T6" fmla="*/ 5 w 124"/>
                <a:gd name="T7" fmla="*/ 0 h 168"/>
                <a:gd name="T8" fmla="*/ 118 w 124"/>
                <a:gd name="T9" fmla="*/ 0 h 168"/>
                <a:gd name="T10" fmla="*/ 124 w 124"/>
                <a:gd name="T11" fmla="*/ 6 h 168"/>
                <a:gd name="T12" fmla="*/ 118 w 124"/>
                <a:gd name="T13" fmla="*/ 12 h 168"/>
                <a:gd name="T14" fmla="*/ 68 w 124"/>
                <a:gd name="T15" fmla="*/ 12 h 168"/>
                <a:gd name="T16" fmla="*/ 68 w 124"/>
                <a:gd name="T17" fmla="*/ 162 h 168"/>
                <a:gd name="T18" fmla="*/ 62 w 124"/>
                <a:gd name="T19" fmla="*/ 168 h 168"/>
                <a:gd name="T20" fmla="*/ 56 w 124"/>
                <a:gd name="T21" fmla="*/ 162 h 168"/>
                <a:gd name="T22" fmla="*/ 56 w 124"/>
                <a:gd name="T23" fmla="*/ 12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4" h="168">
                  <a:moveTo>
                    <a:pt x="56" y="12"/>
                  </a:moveTo>
                  <a:cubicBezTo>
                    <a:pt x="5" y="12"/>
                    <a:pt x="5" y="12"/>
                    <a:pt x="5" y="12"/>
                  </a:cubicBezTo>
                  <a:cubicBezTo>
                    <a:pt x="2" y="12"/>
                    <a:pt x="0" y="9"/>
                    <a:pt x="0" y="6"/>
                  </a:cubicBezTo>
                  <a:cubicBezTo>
                    <a:pt x="0" y="3"/>
                    <a:pt x="2" y="0"/>
                    <a:pt x="5" y="0"/>
                  </a:cubicBezTo>
                  <a:cubicBezTo>
                    <a:pt x="118" y="0"/>
                    <a:pt x="118" y="0"/>
                    <a:pt x="118" y="0"/>
                  </a:cubicBezTo>
                  <a:cubicBezTo>
                    <a:pt x="121" y="0"/>
                    <a:pt x="124" y="3"/>
                    <a:pt x="124" y="6"/>
                  </a:cubicBezTo>
                  <a:cubicBezTo>
                    <a:pt x="124" y="9"/>
                    <a:pt x="121" y="12"/>
                    <a:pt x="118" y="12"/>
                  </a:cubicBezTo>
                  <a:cubicBezTo>
                    <a:pt x="68" y="12"/>
                    <a:pt x="68" y="12"/>
                    <a:pt x="68" y="12"/>
                  </a:cubicBezTo>
                  <a:cubicBezTo>
                    <a:pt x="68" y="162"/>
                    <a:pt x="68" y="162"/>
                    <a:pt x="68" y="162"/>
                  </a:cubicBezTo>
                  <a:cubicBezTo>
                    <a:pt x="68" y="165"/>
                    <a:pt x="65" y="168"/>
                    <a:pt x="62" y="168"/>
                  </a:cubicBezTo>
                  <a:cubicBezTo>
                    <a:pt x="59" y="168"/>
                    <a:pt x="56" y="165"/>
                    <a:pt x="56" y="162"/>
                  </a:cubicBezTo>
                  <a:lnTo>
                    <a:pt x="56"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17">
              <a:extLst>
                <a:ext uri="{FF2B5EF4-FFF2-40B4-BE49-F238E27FC236}">
                  <a16:creationId xmlns="" xmlns:a16="http://schemas.microsoft.com/office/drawing/2014/main" id="{5D8204F8-22D9-4BDB-9832-E1130D4E640A}"/>
                </a:ext>
              </a:extLst>
            </p:cNvPr>
            <p:cNvSpPr>
              <a:spLocks/>
            </p:cNvSpPr>
            <p:nvPr/>
          </p:nvSpPr>
          <p:spPr bwMode="auto">
            <a:xfrm>
              <a:off x="3111500" y="5062538"/>
              <a:ext cx="355600" cy="625475"/>
            </a:xfrm>
            <a:custGeom>
              <a:avLst/>
              <a:gdLst>
                <a:gd name="T0" fmla="*/ 0 w 98"/>
                <a:gd name="T1" fmla="*/ 6 h 168"/>
                <a:gd name="T2" fmla="*/ 6 w 98"/>
                <a:gd name="T3" fmla="*/ 0 h 168"/>
                <a:gd name="T4" fmla="*/ 6 w 98"/>
                <a:gd name="T5" fmla="*/ 0 h 168"/>
                <a:gd name="T6" fmla="*/ 92 w 98"/>
                <a:gd name="T7" fmla="*/ 0 h 168"/>
                <a:gd name="T8" fmla="*/ 98 w 98"/>
                <a:gd name="T9" fmla="*/ 6 h 168"/>
                <a:gd name="T10" fmla="*/ 92 w 98"/>
                <a:gd name="T11" fmla="*/ 12 h 168"/>
                <a:gd name="T12" fmla="*/ 12 w 98"/>
                <a:gd name="T13" fmla="*/ 12 h 168"/>
                <a:gd name="T14" fmla="*/ 12 w 98"/>
                <a:gd name="T15" fmla="*/ 78 h 168"/>
                <a:gd name="T16" fmla="*/ 82 w 98"/>
                <a:gd name="T17" fmla="*/ 78 h 168"/>
                <a:gd name="T18" fmla="*/ 88 w 98"/>
                <a:gd name="T19" fmla="*/ 84 h 168"/>
                <a:gd name="T20" fmla="*/ 82 w 98"/>
                <a:gd name="T21" fmla="*/ 90 h 168"/>
                <a:gd name="T22" fmla="*/ 12 w 98"/>
                <a:gd name="T23" fmla="*/ 90 h 168"/>
                <a:gd name="T24" fmla="*/ 12 w 98"/>
                <a:gd name="T25" fmla="*/ 156 h 168"/>
                <a:gd name="T26" fmla="*/ 92 w 98"/>
                <a:gd name="T27" fmla="*/ 156 h 168"/>
                <a:gd name="T28" fmla="*/ 98 w 98"/>
                <a:gd name="T29" fmla="*/ 162 h 168"/>
                <a:gd name="T30" fmla="*/ 92 w 98"/>
                <a:gd name="T31" fmla="*/ 168 h 168"/>
                <a:gd name="T32" fmla="*/ 7 w 98"/>
                <a:gd name="T33" fmla="*/ 168 h 168"/>
                <a:gd name="T34" fmla="*/ 6 w 98"/>
                <a:gd name="T35" fmla="*/ 168 h 168"/>
                <a:gd name="T36" fmla="*/ 5 w 98"/>
                <a:gd name="T37" fmla="*/ 168 h 168"/>
                <a:gd name="T38" fmla="*/ 0 w 98"/>
                <a:gd name="T39" fmla="*/ 162 h 168"/>
                <a:gd name="T40" fmla="*/ 0 w 98"/>
                <a:gd name="T41" fmla="*/ 6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8" h="168">
                  <a:moveTo>
                    <a:pt x="0" y="6"/>
                  </a:moveTo>
                  <a:cubicBezTo>
                    <a:pt x="0" y="3"/>
                    <a:pt x="3" y="0"/>
                    <a:pt x="6" y="0"/>
                  </a:cubicBezTo>
                  <a:cubicBezTo>
                    <a:pt x="6" y="0"/>
                    <a:pt x="6" y="0"/>
                    <a:pt x="6" y="0"/>
                  </a:cubicBezTo>
                  <a:cubicBezTo>
                    <a:pt x="92" y="0"/>
                    <a:pt x="92" y="0"/>
                    <a:pt x="92" y="0"/>
                  </a:cubicBezTo>
                  <a:cubicBezTo>
                    <a:pt x="96" y="0"/>
                    <a:pt x="98" y="3"/>
                    <a:pt x="98" y="6"/>
                  </a:cubicBezTo>
                  <a:cubicBezTo>
                    <a:pt x="98" y="9"/>
                    <a:pt x="96" y="12"/>
                    <a:pt x="92" y="12"/>
                  </a:cubicBezTo>
                  <a:cubicBezTo>
                    <a:pt x="12" y="12"/>
                    <a:pt x="12" y="12"/>
                    <a:pt x="12" y="12"/>
                  </a:cubicBezTo>
                  <a:cubicBezTo>
                    <a:pt x="12" y="78"/>
                    <a:pt x="12" y="78"/>
                    <a:pt x="12" y="78"/>
                  </a:cubicBezTo>
                  <a:cubicBezTo>
                    <a:pt x="82" y="78"/>
                    <a:pt x="82" y="78"/>
                    <a:pt x="82" y="78"/>
                  </a:cubicBezTo>
                  <a:cubicBezTo>
                    <a:pt x="85" y="78"/>
                    <a:pt x="88" y="81"/>
                    <a:pt x="88" y="84"/>
                  </a:cubicBezTo>
                  <a:cubicBezTo>
                    <a:pt x="88" y="87"/>
                    <a:pt x="85" y="90"/>
                    <a:pt x="82" y="90"/>
                  </a:cubicBezTo>
                  <a:cubicBezTo>
                    <a:pt x="12" y="90"/>
                    <a:pt x="12" y="90"/>
                    <a:pt x="12" y="90"/>
                  </a:cubicBezTo>
                  <a:cubicBezTo>
                    <a:pt x="12" y="156"/>
                    <a:pt x="12" y="156"/>
                    <a:pt x="12" y="156"/>
                  </a:cubicBezTo>
                  <a:cubicBezTo>
                    <a:pt x="92" y="156"/>
                    <a:pt x="92" y="156"/>
                    <a:pt x="92" y="156"/>
                  </a:cubicBezTo>
                  <a:cubicBezTo>
                    <a:pt x="96" y="156"/>
                    <a:pt x="98" y="159"/>
                    <a:pt x="98" y="162"/>
                  </a:cubicBezTo>
                  <a:cubicBezTo>
                    <a:pt x="98" y="165"/>
                    <a:pt x="96" y="168"/>
                    <a:pt x="92" y="168"/>
                  </a:cubicBezTo>
                  <a:cubicBezTo>
                    <a:pt x="7" y="168"/>
                    <a:pt x="7" y="168"/>
                    <a:pt x="7" y="168"/>
                  </a:cubicBezTo>
                  <a:cubicBezTo>
                    <a:pt x="6" y="168"/>
                    <a:pt x="6" y="168"/>
                    <a:pt x="6" y="168"/>
                  </a:cubicBezTo>
                  <a:cubicBezTo>
                    <a:pt x="5" y="168"/>
                    <a:pt x="5" y="168"/>
                    <a:pt x="5" y="168"/>
                  </a:cubicBezTo>
                  <a:cubicBezTo>
                    <a:pt x="3" y="168"/>
                    <a:pt x="0" y="165"/>
                    <a:pt x="0" y="162"/>
                  </a:cubicBez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18">
              <a:extLst>
                <a:ext uri="{FF2B5EF4-FFF2-40B4-BE49-F238E27FC236}">
                  <a16:creationId xmlns="" xmlns:a16="http://schemas.microsoft.com/office/drawing/2014/main" id="{C74980F7-67DE-4183-B84E-7E79DFA26DDD}"/>
                </a:ext>
              </a:extLst>
            </p:cNvPr>
            <p:cNvSpPr>
              <a:spLocks/>
            </p:cNvSpPr>
            <p:nvPr/>
          </p:nvSpPr>
          <p:spPr bwMode="auto">
            <a:xfrm>
              <a:off x="3627438" y="5062538"/>
              <a:ext cx="360362" cy="625475"/>
            </a:xfrm>
            <a:custGeom>
              <a:avLst/>
              <a:gdLst>
                <a:gd name="T0" fmla="*/ 7 w 99"/>
                <a:gd name="T1" fmla="*/ 168 h 168"/>
                <a:gd name="T2" fmla="*/ 6 w 99"/>
                <a:gd name="T3" fmla="*/ 168 h 168"/>
                <a:gd name="T4" fmla="*/ 0 w 99"/>
                <a:gd name="T5" fmla="*/ 162 h 168"/>
                <a:gd name="T6" fmla="*/ 0 w 99"/>
                <a:gd name="T7" fmla="*/ 6 h 168"/>
                <a:gd name="T8" fmla="*/ 6 w 99"/>
                <a:gd name="T9" fmla="*/ 0 h 168"/>
                <a:gd name="T10" fmla="*/ 12 w 99"/>
                <a:gd name="T11" fmla="*/ 6 h 168"/>
                <a:gd name="T12" fmla="*/ 12 w 99"/>
                <a:gd name="T13" fmla="*/ 156 h 168"/>
                <a:gd name="T14" fmla="*/ 93 w 99"/>
                <a:gd name="T15" fmla="*/ 156 h 168"/>
                <a:gd name="T16" fmla="*/ 99 w 99"/>
                <a:gd name="T17" fmla="*/ 162 h 168"/>
                <a:gd name="T18" fmla="*/ 93 w 99"/>
                <a:gd name="T19" fmla="*/ 168 h 168"/>
                <a:gd name="T20" fmla="*/ 7 w 99"/>
                <a:gd name="T21" fmla="*/ 16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9" h="168">
                  <a:moveTo>
                    <a:pt x="7" y="168"/>
                  </a:moveTo>
                  <a:cubicBezTo>
                    <a:pt x="6" y="168"/>
                    <a:pt x="6" y="168"/>
                    <a:pt x="6" y="168"/>
                  </a:cubicBezTo>
                  <a:cubicBezTo>
                    <a:pt x="3" y="168"/>
                    <a:pt x="0" y="165"/>
                    <a:pt x="0" y="162"/>
                  </a:cubicBezTo>
                  <a:cubicBezTo>
                    <a:pt x="0" y="6"/>
                    <a:pt x="0" y="6"/>
                    <a:pt x="0" y="6"/>
                  </a:cubicBezTo>
                  <a:cubicBezTo>
                    <a:pt x="0" y="3"/>
                    <a:pt x="3" y="0"/>
                    <a:pt x="6" y="0"/>
                  </a:cubicBezTo>
                  <a:cubicBezTo>
                    <a:pt x="10" y="0"/>
                    <a:pt x="12" y="3"/>
                    <a:pt x="12" y="6"/>
                  </a:cubicBezTo>
                  <a:cubicBezTo>
                    <a:pt x="12" y="156"/>
                    <a:pt x="12" y="156"/>
                    <a:pt x="12" y="156"/>
                  </a:cubicBezTo>
                  <a:cubicBezTo>
                    <a:pt x="93" y="156"/>
                    <a:pt x="93" y="156"/>
                    <a:pt x="93" y="156"/>
                  </a:cubicBezTo>
                  <a:cubicBezTo>
                    <a:pt x="96" y="156"/>
                    <a:pt x="99" y="159"/>
                    <a:pt x="99" y="162"/>
                  </a:cubicBezTo>
                  <a:cubicBezTo>
                    <a:pt x="99" y="165"/>
                    <a:pt x="96" y="168"/>
                    <a:pt x="93" y="168"/>
                  </a:cubicBezTo>
                  <a:lnTo>
                    <a:pt x="7" y="1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19">
              <a:extLst>
                <a:ext uri="{FF2B5EF4-FFF2-40B4-BE49-F238E27FC236}">
                  <a16:creationId xmlns="" xmlns:a16="http://schemas.microsoft.com/office/drawing/2014/main" id="{29309D86-AD3F-42F1-8E5F-CB6C4DD27C08}"/>
                </a:ext>
              </a:extLst>
            </p:cNvPr>
            <p:cNvSpPr>
              <a:spLocks noEditPoints="1"/>
            </p:cNvSpPr>
            <p:nvPr/>
          </p:nvSpPr>
          <p:spPr bwMode="auto">
            <a:xfrm>
              <a:off x="4060825" y="5054600"/>
              <a:ext cx="584200" cy="633413"/>
            </a:xfrm>
            <a:custGeom>
              <a:avLst/>
              <a:gdLst>
                <a:gd name="T0" fmla="*/ 81 w 161"/>
                <a:gd name="T1" fmla="*/ 0 h 170"/>
                <a:gd name="T2" fmla="*/ 161 w 161"/>
                <a:gd name="T3" fmla="*/ 85 h 170"/>
                <a:gd name="T4" fmla="*/ 81 w 161"/>
                <a:gd name="T5" fmla="*/ 170 h 170"/>
                <a:gd name="T6" fmla="*/ 0 w 161"/>
                <a:gd name="T7" fmla="*/ 85 h 170"/>
                <a:gd name="T8" fmla="*/ 81 w 161"/>
                <a:gd name="T9" fmla="*/ 0 h 170"/>
                <a:gd name="T10" fmla="*/ 81 w 161"/>
                <a:gd name="T11" fmla="*/ 158 h 170"/>
                <a:gd name="T12" fmla="*/ 149 w 161"/>
                <a:gd name="T13" fmla="*/ 85 h 170"/>
                <a:gd name="T14" fmla="*/ 81 w 161"/>
                <a:gd name="T15" fmla="*/ 12 h 170"/>
                <a:gd name="T16" fmla="*/ 11 w 161"/>
                <a:gd name="T17" fmla="*/ 85 h 170"/>
                <a:gd name="T18" fmla="*/ 81 w 161"/>
                <a:gd name="T19" fmla="*/ 15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1" h="170">
                  <a:moveTo>
                    <a:pt x="81" y="0"/>
                  </a:moveTo>
                  <a:cubicBezTo>
                    <a:pt x="126" y="0"/>
                    <a:pt x="161" y="38"/>
                    <a:pt x="161" y="85"/>
                  </a:cubicBezTo>
                  <a:cubicBezTo>
                    <a:pt x="161" y="132"/>
                    <a:pt x="126" y="170"/>
                    <a:pt x="81" y="170"/>
                  </a:cubicBezTo>
                  <a:cubicBezTo>
                    <a:pt x="35" y="170"/>
                    <a:pt x="0" y="132"/>
                    <a:pt x="0" y="85"/>
                  </a:cubicBezTo>
                  <a:cubicBezTo>
                    <a:pt x="0" y="38"/>
                    <a:pt x="35" y="0"/>
                    <a:pt x="81" y="0"/>
                  </a:cubicBezTo>
                  <a:close/>
                  <a:moveTo>
                    <a:pt x="81" y="158"/>
                  </a:moveTo>
                  <a:cubicBezTo>
                    <a:pt x="118" y="158"/>
                    <a:pt x="149" y="126"/>
                    <a:pt x="149" y="85"/>
                  </a:cubicBezTo>
                  <a:cubicBezTo>
                    <a:pt x="149" y="43"/>
                    <a:pt x="118" y="12"/>
                    <a:pt x="81" y="12"/>
                  </a:cubicBezTo>
                  <a:cubicBezTo>
                    <a:pt x="43" y="12"/>
                    <a:pt x="11" y="43"/>
                    <a:pt x="11" y="85"/>
                  </a:cubicBezTo>
                  <a:cubicBezTo>
                    <a:pt x="11" y="126"/>
                    <a:pt x="43" y="158"/>
                    <a:pt x="81" y="1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20">
              <a:extLst>
                <a:ext uri="{FF2B5EF4-FFF2-40B4-BE49-F238E27FC236}">
                  <a16:creationId xmlns="" xmlns:a16="http://schemas.microsoft.com/office/drawing/2014/main" id="{393904ED-8155-414B-8F1B-B1F484C20D9C}"/>
                </a:ext>
              </a:extLst>
            </p:cNvPr>
            <p:cNvSpPr>
              <a:spLocks noEditPoints="1"/>
            </p:cNvSpPr>
            <p:nvPr/>
          </p:nvSpPr>
          <p:spPr bwMode="auto">
            <a:xfrm>
              <a:off x="4827588" y="5062538"/>
              <a:ext cx="366712" cy="625475"/>
            </a:xfrm>
            <a:custGeom>
              <a:avLst/>
              <a:gdLst>
                <a:gd name="T0" fmla="*/ 0 w 101"/>
                <a:gd name="T1" fmla="*/ 6 h 168"/>
                <a:gd name="T2" fmla="*/ 6 w 101"/>
                <a:gd name="T3" fmla="*/ 0 h 168"/>
                <a:gd name="T4" fmla="*/ 6 w 101"/>
                <a:gd name="T5" fmla="*/ 0 h 168"/>
                <a:gd name="T6" fmla="*/ 53 w 101"/>
                <a:gd name="T7" fmla="*/ 0 h 168"/>
                <a:gd name="T8" fmla="*/ 101 w 101"/>
                <a:gd name="T9" fmla="*/ 48 h 168"/>
                <a:gd name="T10" fmla="*/ 53 w 101"/>
                <a:gd name="T11" fmla="*/ 96 h 168"/>
                <a:gd name="T12" fmla="*/ 12 w 101"/>
                <a:gd name="T13" fmla="*/ 96 h 168"/>
                <a:gd name="T14" fmla="*/ 12 w 101"/>
                <a:gd name="T15" fmla="*/ 162 h 168"/>
                <a:gd name="T16" fmla="*/ 6 w 101"/>
                <a:gd name="T17" fmla="*/ 168 h 168"/>
                <a:gd name="T18" fmla="*/ 0 w 101"/>
                <a:gd name="T19" fmla="*/ 162 h 168"/>
                <a:gd name="T20" fmla="*/ 0 w 101"/>
                <a:gd name="T21" fmla="*/ 6 h 168"/>
                <a:gd name="T22" fmla="*/ 53 w 101"/>
                <a:gd name="T23" fmla="*/ 84 h 168"/>
                <a:gd name="T24" fmla="*/ 90 w 101"/>
                <a:gd name="T25" fmla="*/ 48 h 168"/>
                <a:gd name="T26" fmla="*/ 53 w 101"/>
                <a:gd name="T27" fmla="*/ 12 h 168"/>
                <a:gd name="T28" fmla="*/ 12 w 101"/>
                <a:gd name="T29" fmla="*/ 12 h 168"/>
                <a:gd name="T30" fmla="*/ 12 w 101"/>
                <a:gd name="T31" fmla="*/ 84 h 168"/>
                <a:gd name="T32" fmla="*/ 53 w 101"/>
                <a:gd name="T33"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1" h="168">
                  <a:moveTo>
                    <a:pt x="0" y="6"/>
                  </a:moveTo>
                  <a:cubicBezTo>
                    <a:pt x="0" y="3"/>
                    <a:pt x="3" y="0"/>
                    <a:pt x="6" y="0"/>
                  </a:cubicBezTo>
                  <a:cubicBezTo>
                    <a:pt x="6" y="0"/>
                    <a:pt x="6" y="0"/>
                    <a:pt x="6" y="0"/>
                  </a:cubicBezTo>
                  <a:cubicBezTo>
                    <a:pt x="53" y="0"/>
                    <a:pt x="53" y="0"/>
                    <a:pt x="53" y="0"/>
                  </a:cubicBezTo>
                  <a:cubicBezTo>
                    <a:pt x="80" y="0"/>
                    <a:pt x="101" y="22"/>
                    <a:pt x="101" y="48"/>
                  </a:cubicBezTo>
                  <a:cubicBezTo>
                    <a:pt x="101" y="74"/>
                    <a:pt x="80" y="96"/>
                    <a:pt x="53" y="96"/>
                  </a:cubicBezTo>
                  <a:cubicBezTo>
                    <a:pt x="12" y="96"/>
                    <a:pt x="12" y="96"/>
                    <a:pt x="12" y="96"/>
                  </a:cubicBezTo>
                  <a:cubicBezTo>
                    <a:pt x="12" y="162"/>
                    <a:pt x="12" y="162"/>
                    <a:pt x="12" y="162"/>
                  </a:cubicBezTo>
                  <a:cubicBezTo>
                    <a:pt x="12" y="165"/>
                    <a:pt x="9" y="168"/>
                    <a:pt x="6" y="168"/>
                  </a:cubicBezTo>
                  <a:cubicBezTo>
                    <a:pt x="3" y="168"/>
                    <a:pt x="0" y="165"/>
                    <a:pt x="0" y="162"/>
                  </a:cubicBezTo>
                  <a:lnTo>
                    <a:pt x="0" y="6"/>
                  </a:lnTo>
                  <a:close/>
                  <a:moveTo>
                    <a:pt x="53" y="84"/>
                  </a:moveTo>
                  <a:cubicBezTo>
                    <a:pt x="73" y="84"/>
                    <a:pt x="90" y="68"/>
                    <a:pt x="90" y="48"/>
                  </a:cubicBezTo>
                  <a:cubicBezTo>
                    <a:pt x="90" y="28"/>
                    <a:pt x="73" y="12"/>
                    <a:pt x="53" y="12"/>
                  </a:cubicBezTo>
                  <a:cubicBezTo>
                    <a:pt x="12" y="12"/>
                    <a:pt x="12" y="12"/>
                    <a:pt x="12" y="12"/>
                  </a:cubicBezTo>
                  <a:cubicBezTo>
                    <a:pt x="12" y="84"/>
                    <a:pt x="12" y="84"/>
                    <a:pt x="12" y="84"/>
                  </a:cubicBezTo>
                  <a:lnTo>
                    <a:pt x="53" y="8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21">
              <a:extLst>
                <a:ext uri="{FF2B5EF4-FFF2-40B4-BE49-F238E27FC236}">
                  <a16:creationId xmlns="" xmlns:a16="http://schemas.microsoft.com/office/drawing/2014/main" id="{4F7FFC28-3F58-40A8-9F95-FFD40D85F217}"/>
                </a:ext>
              </a:extLst>
            </p:cNvPr>
            <p:cNvSpPr>
              <a:spLocks/>
            </p:cNvSpPr>
            <p:nvPr/>
          </p:nvSpPr>
          <p:spPr bwMode="auto">
            <a:xfrm>
              <a:off x="5337175" y="5062538"/>
              <a:ext cx="355600" cy="625475"/>
            </a:xfrm>
            <a:custGeom>
              <a:avLst/>
              <a:gdLst>
                <a:gd name="T0" fmla="*/ 0 w 98"/>
                <a:gd name="T1" fmla="*/ 6 h 168"/>
                <a:gd name="T2" fmla="*/ 6 w 98"/>
                <a:gd name="T3" fmla="*/ 0 h 168"/>
                <a:gd name="T4" fmla="*/ 6 w 98"/>
                <a:gd name="T5" fmla="*/ 0 h 168"/>
                <a:gd name="T6" fmla="*/ 92 w 98"/>
                <a:gd name="T7" fmla="*/ 0 h 168"/>
                <a:gd name="T8" fmla="*/ 98 w 98"/>
                <a:gd name="T9" fmla="*/ 6 h 168"/>
                <a:gd name="T10" fmla="*/ 92 w 98"/>
                <a:gd name="T11" fmla="*/ 12 h 168"/>
                <a:gd name="T12" fmla="*/ 12 w 98"/>
                <a:gd name="T13" fmla="*/ 12 h 168"/>
                <a:gd name="T14" fmla="*/ 12 w 98"/>
                <a:gd name="T15" fmla="*/ 78 h 168"/>
                <a:gd name="T16" fmla="*/ 82 w 98"/>
                <a:gd name="T17" fmla="*/ 78 h 168"/>
                <a:gd name="T18" fmla="*/ 88 w 98"/>
                <a:gd name="T19" fmla="*/ 84 h 168"/>
                <a:gd name="T20" fmla="*/ 82 w 98"/>
                <a:gd name="T21" fmla="*/ 90 h 168"/>
                <a:gd name="T22" fmla="*/ 12 w 98"/>
                <a:gd name="T23" fmla="*/ 90 h 168"/>
                <a:gd name="T24" fmla="*/ 12 w 98"/>
                <a:gd name="T25" fmla="*/ 156 h 168"/>
                <a:gd name="T26" fmla="*/ 92 w 98"/>
                <a:gd name="T27" fmla="*/ 156 h 168"/>
                <a:gd name="T28" fmla="*/ 98 w 98"/>
                <a:gd name="T29" fmla="*/ 162 h 168"/>
                <a:gd name="T30" fmla="*/ 92 w 98"/>
                <a:gd name="T31" fmla="*/ 168 h 168"/>
                <a:gd name="T32" fmla="*/ 6 w 98"/>
                <a:gd name="T33" fmla="*/ 168 h 168"/>
                <a:gd name="T34" fmla="*/ 6 w 98"/>
                <a:gd name="T35" fmla="*/ 168 h 168"/>
                <a:gd name="T36" fmla="*/ 5 w 98"/>
                <a:gd name="T37" fmla="*/ 168 h 168"/>
                <a:gd name="T38" fmla="*/ 0 w 98"/>
                <a:gd name="T39" fmla="*/ 162 h 168"/>
                <a:gd name="T40" fmla="*/ 0 w 98"/>
                <a:gd name="T41" fmla="*/ 6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8" h="168">
                  <a:moveTo>
                    <a:pt x="0" y="6"/>
                  </a:moveTo>
                  <a:cubicBezTo>
                    <a:pt x="0" y="3"/>
                    <a:pt x="3" y="0"/>
                    <a:pt x="6" y="0"/>
                  </a:cubicBezTo>
                  <a:cubicBezTo>
                    <a:pt x="6" y="0"/>
                    <a:pt x="6" y="0"/>
                    <a:pt x="6" y="0"/>
                  </a:cubicBezTo>
                  <a:cubicBezTo>
                    <a:pt x="92" y="0"/>
                    <a:pt x="92" y="0"/>
                    <a:pt x="92" y="0"/>
                  </a:cubicBezTo>
                  <a:cubicBezTo>
                    <a:pt x="95" y="0"/>
                    <a:pt x="98" y="3"/>
                    <a:pt x="98" y="6"/>
                  </a:cubicBezTo>
                  <a:cubicBezTo>
                    <a:pt x="98" y="9"/>
                    <a:pt x="95" y="12"/>
                    <a:pt x="92" y="12"/>
                  </a:cubicBezTo>
                  <a:cubicBezTo>
                    <a:pt x="12" y="12"/>
                    <a:pt x="12" y="12"/>
                    <a:pt x="12" y="12"/>
                  </a:cubicBezTo>
                  <a:cubicBezTo>
                    <a:pt x="12" y="78"/>
                    <a:pt x="12" y="78"/>
                    <a:pt x="12" y="78"/>
                  </a:cubicBezTo>
                  <a:cubicBezTo>
                    <a:pt x="82" y="78"/>
                    <a:pt x="82" y="78"/>
                    <a:pt x="82" y="78"/>
                  </a:cubicBezTo>
                  <a:cubicBezTo>
                    <a:pt x="85" y="78"/>
                    <a:pt x="88" y="81"/>
                    <a:pt x="88" y="84"/>
                  </a:cubicBezTo>
                  <a:cubicBezTo>
                    <a:pt x="88" y="87"/>
                    <a:pt x="85" y="90"/>
                    <a:pt x="82" y="90"/>
                  </a:cubicBezTo>
                  <a:cubicBezTo>
                    <a:pt x="12" y="90"/>
                    <a:pt x="12" y="90"/>
                    <a:pt x="12" y="90"/>
                  </a:cubicBezTo>
                  <a:cubicBezTo>
                    <a:pt x="12" y="156"/>
                    <a:pt x="12" y="156"/>
                    <a:pt x="12" y="156"/>
                  </a:cubicBezTo>
                  <a:cubicBezTo>
                    <a:pt x="92" y="156"/>
                    <a:pt x="92" y="156"/>
                    <a:pt x="92" y="156"/>
                  </a:cubicBezTo>
                  <a:cubicBezTo>
                    <a:pt x="95" y="156"/>
                    <a:pt x="98" y="159"/>
                    <a:pt x="98" y="162"/>
                  </a:cubicBezTo>
                  <a:cubicBezTo>
                    <a:pt x="98" y="165"/>
                    <a:pt x="95" y="168"/>
                    <a:pt x="92" y="168"/>
                  </a:cubicBezTo>
                  <a:cubicBezTo>
                    <a:pt x="6" y="168"/>
                    <a:pt x="6" y="168"/>
                    <a:pt x="6" y="168"/>
                  </a:cubicBezTo>
                  <a:cubicBezTo>
                    <a:pt x="6" y="168"/>
                    <a:pt x="6" y="168"/>
                    <a:pt x="6" y="168"/>
                  </a:cubicBezTo>
                  <a:cubicBezTo>
                    <a:pt x="5" y="168"/>
                    <a:pt x="5" y="168"/>
                    <a:pt x="5" y="168"/>
                  </a:cubicBezTo>
                  <a:cubicBezTo>
                    <a:pt x="2" y="168"/>
                    <a:pt x="0" y="165"/>
                    <a:pt x="0" y="162"/>
                  </a:cubicBez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32" name="TextBox 31">
            <a:extLst>
              <a:ext uri="{FF2B5EF4-FFF2-40B4-BE49-F238E27FC236}">
                <a16:creationId xmlns="" xmlns:a16="http://schemas.microsoft.com/office/drawing/2014/main" id="{1449CE92-0DA6-4511-A3D7-99EDC32FF555}"/>
              </a:ext>
            </a:extLst>
          </p:cNvPr>
          <p:cNvSpPr txBox="1"/>
          <p:nvPr userDrawn="1"/>
        </p:nvSpPr>
        <p:spPr>
          <a:xfrm>
            <a:off x="950072" y="736977"/>
            <a:ext cx="1945310" cy="485646"/>
          </a:xfrm>
          <a:prstGeom prst="rect">
            <a:avLst/>
          </a:prstGeom>
          <a:noFill/>
        </p:spPr>
        <p:txBody>
          <a:bodyPr wrap="square" rtlCol="0">
            <a:spAutoFit/>
          </a:bodyPr>
          <a:lstStyle/>
          <a:p>
            <a:pPr>
              <a:lnSpc>
                <a:spcPct val="150000"/>
              </a:lnSpc>
            </a:pPr>
            <a:r>
              <a:rPr lang="en-US" sz="900" dirty="0" err="1">
                <a:solidFill>
                  <a:schemeClr val="tx1">
                    <a:lumMod val="20000"/>
                    <a:lumOff val="80000"/>
                  </a:schemeClr>
                </a:solidFill>
                <a:ea typeface="Open Sans Light" panose="020B0306030504020204" pitchFamily="34" charset="0"/>
                <a:cs typeface="Open Sans Light" panose="020B0306030504020204" pitchFamily="34" charset="0"/>
              </a:rPr>
              <a:t>Powerpoint</a:t>
            </a:r>
            <a:r>
              <a:rPr lang="en-US" sz="900" baseline="0" dirty="0">
                <a:solidFill>
                  <a:schemeClr val="tx1">
                    <a:lumMod val="20000"/>
                    <a:lumOff val="80000"/>
                  </a:schemeClr>
                </a:solidFill>
                <a:ea typeface="Open Sans Light" panose="020B0306030504020204" pitchFamily="34" charset="0"/>
                <a:cs typeface="Open Sans Light" panose="020B0306030504020204" pitchFamily="34" charset="0"/>
              </a:rPr>
              <a:t> Template</a:t>
            </a:r>
          </a:p>
          <a:p>
            <a:pPr>
              <a:lnSpc>
                <a:spcPct val="150000"/>
              </a:lnSpc>
            </a:pPr>
            <a:r>
              <a:rPr lang="en-US" sz="900" baseline="0" dirty="0">
                <a:solidFill>
                  <a:schemeClr val="tx1">
                    <a:lumMod val="20000"/>
                    <a:lumOff val="80000"/>
                  </a:schemeClr>
                </a:solidFill>
                <a:ea typeface="Open Sans Light" panose="020B0306030504020204" pitchFamily="34" charset="0"/>
                <a:cs typeface="Open Sans Light" panose="020B0306030504020204" pitchFamily="34" charset="0"/>
              </a:rPr>
              <a:t>2018</a:t>
            </a:r>
            <a:endParaRPr lang="id-ID" sz="900" dirty="0">
              <a:solidFill>
                <a:schemeClr val="tx1">
                  <a:lumMod val="20000"/>
                  <a:lumOff val="80000"/>
                </a:schemeClr>
              </a:solidFill>
              <a:ea typeface="Open Sans Light" panose="020B0306030504020204" pitchFamily="34" charset="0"/>
              <a:cs typeface="Open Sans Light" panose="020B0306030504020204" pitchFamily="34" charset="0"/>
            </a:endParaRPr>
          </a:p>
        </p:txBody>
      </p:sp>
      <p:sp>
        <p:nvSpPr>
          <p:cNvPr id="33" name="Freeform 9">
            <a:extLst>
              <a:ext uri="{FF2B5EF4-FFF2-40B4-BE49-F238E27FC236}">
                <a16:creationId xmlns="" xmlns:a16="http://schemas.microsoft.com/office/drawing/2014/main" id="{79E6061F-0547-4C03-8C4A-8AB43FE54DC1}"/>
              </a:ext>
            </a:extLst>
          </p:cNvPr>
          <p:cNvSpPr>
            <a:spLocks/>
          </p:cNvSpPr>
          <p:nvPr userDrawn="1"/>
        </p:nvSpPr>
        <p:spPr bwMode="auto">
          <a:xfrm rot="8988300">
            <a:off x="11663632" y="6105248"/>
            <a:ext cx="455706" cy="411888"/>
          </a:xfrm>
          <a:custGeom>
            <a:avLst/>
            <a:gdLst>
              <a:gd name="T0" fmla="*/ 1234 w 1271"/>
              <a:gd name="T1" fmla="*/ 834 h 1140"/>
              <a:gd name="T2" fmla="*/ 812 w 1271"/>
              <a:gd name="T3" fmla="*/ 102 h 1140"/>
              <a:gd name="T4" fmla="*/ 635 w 1271"/>
              <a:gd name="T5" fmla="*/ 0 h 1140"/>
              <a:gd name="T6" fmla="*/ 458 w 1271"/>
              <a:gd name="T7" fmla="*/ 102 h 1140"/>
              <a:gd name="T8" fmla="*/ 36 w 1271"/>
              <a:gd name="T9" fmla="*/ 834 h 1140"/>
              <a:gd name="T10" fmla="*/ 36 w 1271"/>
              <a:gd name="T11" fmla="*/ 1038 h 1140"/>
              <a:gd name="T12" fmla="*/ 212 w 1271"/>
              <a:gd name="T13" fmla="*/ 1140 h 1140"/>
              <a:gd name="T14" fmla="*/ 1058 w 1271"/>
              <a:gd name="T15" fmla="*/ 1140 h 1140"/>
              <a:gd name="T16" fmla="*/ 1234 w 1271"/>
              <a:gd name="T17" fmla="*/ 1037 h 1140"/>
              <a:gd name="T18" fmla="*/ 1234 w 1271"/>
              <a:gd name="T19" fmla="*/ 834 h 1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71" h="1140">
                <a:moveTo>
                  <a:pt x="1234" y="834"/>
                </a:moveTo>
                <a:cubicBezTo>
                  <a:pt x="812" y="102"/>
                  <a:pt x="812" y="102"/>
                  <a:pt x="812" y="102"/>
                </a:cubicBezTo>
                <a:cubicBezTo>
                  <a:pt x="775" y="39"/>
                  <a:pt x="708" y="0"/>
                  <a:pt x="635" y="0"/>
                </a:cubicBezTo>
                <a:cubicBezTo>
                  <a:pt x="562" y="0"/>
                  <a:pt x="495" y="39"/>
                  <a:pt x="458" y="102"/>
                </a:cubicBezTo>
                <a:cubicBezTo>
                  <a:pt x="36" y="834"/>
                  <a:pt x="36" y="834"/>
                  <a:pt x="36" y="834"/>
                </a:cubicBezTo>
                <a:cubicBezTo>
                  <a:pt x="0" y="896"/>
                  <a:pt x="0" y="975"/>
                  <a:pt x="36" y="1038"/>
                </a:cubicBezTo>
                <a:cubicBezTo>
                  <a:pt x="72" y="1100"/>
                  <a:pt x="140" y="1140"/>
                  <a:pt x="212" y="1140"/>
                </a:cubicBezTo>
                <a:cubicBezTo>
                  <a:pt x="1058" y="1140"/>
                  <a:pt x="1058" y="1140"/>
                  <a:pt x="1058" y="1140"/>
                </a:cubicBezTo>
                <a:cubicBezTo>
                  <a:pt x="1130" y="1140"/>
                  <a:pt x="1198" y="1100"/>
                  <a:pt x="1234" y="1037"/>
                </a:cubicBezTo>
                <a:cubicBezTo>
                  <a:pt x="1271" y="975"/>
                  <a:pt x="1271" y="896"/>
                  <a:pt x="1234" y="834"/>
                </a:cubicBezTo>
                <a:close/>
              </a:path>
            </a:pathLst>
          </a:custGeom>
          <a:gradFill>
            <a:gsLst>
              <a:gs pos="0">
                <a:schemeClr val="accent2">
                  <a:alpha val="85000"/>
                </a:schemeClr>
              </a:gs>
              <a:gs pos="100000">
                <a:schemeClr val="accent5">
                  <a:alpha val="85000"/>
                </a:schemeClr>
              </a:gs>
            </a:gsLst>
            <a:lin ang="6600000" scaled="0"/>
          </a:gradFill>
          <a:ln>
            <a:noFill/>
          </a:ln>
          <a:effectLst>
            <a:outerShdw algn="ctr" rotWithShape="0">
              <a:srgbClr val="000000"/>
            </a:outerShdw>
          </a:effectLst>
        </p:spPr>
        <p:txBody>
          <a:bodyPr vert="horz" wrap="square" lIns="91440" tIns="45720" rIns="91440" bIns="45720" numCol="1" anchor="t" anchorCtr="0" compatLnSpc="1">
            <a:prstTxWarp prst="textNoShape">
              <a:avLst/>
            </a:prstTxWarp>
          </a:bodyPr>
          <a:lstStyle/>
          <a:p>
            <a:endParaRPr lang="en-US"/>
          </a:p>
        </p:txBody>
      </p:sp>
      <p:sp>
        <p:nvSpPr>
          <p:cNvPr id="34" name="Slide Number Placeholder 5">
            <a:extLst>
              <a:ext uri="{FF2B5EF4-FFF2-40B4-BE49-F238E27FC236}">
                <a16:creationId xmlns="" xmlns:a16="http://schemas.microsoft.com/office/drawing/2014/main" id="{EEFF12A3-DBF2-4709-8BA5-06E287C8A024}"/>
              </a:ext>
            </a:extLst>
          </p:cNvPr>
          <p:cNvSpPr txBox="1">
            <a:spLocks/>
          </p:cNvSpPr>
          <p:nvPr userDrawn="1"/>
        </p:nvSpPr>
        <p:spPr>
          <a:xfrm>
            <a:off x="11586836" y="6068692"/>
            <a:ext cx="554668" cy="377849"/>
          </a:xfrm>
          <a:prstGeom prst="rect">
            <a:avLst/>
          </a:prstGeom>
        </p:spPr>
        <p:txBody>
          <a:bodyPr vert="horz" lIns="91440" tIns="45720" rIns="91440" bIns="45720" rtlCol="0" anchor="ctr"/>
          <a:lstStyle>
            <a:defPPr>
              <a:defRPr lang="id-ID"/>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696CAF5E-82FD-46C1-8113-274199A6E6F4}" type="slidenum">
              <a:rPr lang="id-ID" sz="1200" b="0" smtClean="0">
                <a:solidFill>
                  <a:schemeClr val="bg2"/>
                </a:solidFill>
                <a:latin typeface="+mn-lt"/>
              </a:rPr>
              <a:pPr algn="ctr"/>
              <a:t>‹#›</a:t>
            </a:fld>
            <a:endParaRPr lang="id-ID" sz="1200" b="0" dirty="0">
              <a:solidFill>
                <a:schemeClr val="bg2"/>
              </a:solidFill>
              <a:latin typeface="+mn-lt"/>
            </a:endParaRPr>
          </a:p>
        </p:txBody>
      </p:sp>
    </p:spTree>
    <p:extLst>
      <p:ext uri="{BB962C8B-B14F-4D97-AF65-F5344CB8AC3E}">
        <p14:creationId xmlns:p14="http://schemas.microsoft.com/office/powerpoint/2010/main" val="30018340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0000" decel="40000"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1000" fill="hold"/>
                                        <p:tgtEl>
                                          <p:spTgt spid="33"/>
                                        </p:tgtEl>
                                        <p:attrNameLst>
                                          <p:attrName>ppt_x</p:attrName>
                                        </p:attrNameLst>
                                      </p:cBhvr>
                                      <p:tavLst>
                                        <p:tav tm="0">
                                          <p:val>
                                            <p:strVal val="0-#ppt_w/2"/>
                                          </p:val>
                                        </p:tav>
                                        <p:tav tm="100000">
                                          <p:val>
                                            <p:strVal val="#ppt_x"/>
                                          </p:val>
                                        </p:tav>
                                      </p:tavLst>
                                    </p:anim>
                                    <p:anim calcmode="lin" valueType="num">
                                      <p:cBhvr additive="base">
                                        <p:cTn id="8" dur="10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7_Custom Layout">
    <p:spTree>
      <p:nvGrpSpPr>
        <p:cNvPr id="1" name=""/>
        <p:cNvGrpSpPr/>
        <p:nvPr/>
      </p:nvGrpSpPr>
      <p:grpSpPr>
        <a:xfrm>
          <a:off x="0" y="0"/>
          <a:ext cx="0" cy="0"/>
          <a:chOff x="0" y="0"/>
          <a:chExt cx="0" cy="0"/>
        </a:xfrm>
      </p:grpSpPr>
      <p:sp>
        <p:nvSpPr>
          <p:cNvPr id="9" name="Picture Placeholder 7">
            <a:extLst>
              <a:ext uri="{FF2B5EF4-FFF2-40B4-BE49-F238E27FC236}">
                <a16:creationId xmlns="" xmlns:a16="http://schemas.microsoft.com/office/drawing/2014/main" id="{004E8A0B-3840-42A6-A3A0-43EBC2011525}"/>
              </a:ext>
            </a:extLst>
          </p:cNvPr>
          <p:cNvSpPr>
            <a:spLocks noGrp="1"/>
          </p:cNvSpPr>
          <p:nvPr>
            <p:ph type="pic" sz="quarter" idx="10"/>
          </p:nvPr>
        </p:nvSpPr>
        <p:spPr>
          <a:xfrm>
            <a:off x="0" y="1669143"/>
            <a:ext cx="12192000" cy="2206171"/>
          </a:xfrm>
        </p:spPr>
        <p:txBody>
          <a:bodyPr>
            <a:normAutofit/>
          </a:bodyPr>
          <a:lstStyle>
            <a:lvl1pPr>
              <a:defRPr sz="800"/>
            </a:lvl1pPr>
          </a:lstStyle>
          <a:p>
            <a:endParaRPr lang="en-US"/>
          </a:p>
        </p:txBody>
      </p:sp>
      <p:sp>
        <p:nvSpPr>
          <p:cNvPr id="10" name="Text Placeholder 8">
            <a:extLst>
              <a:ext uri="{FF2B5EF4-FFF2-40B4-BE49-F238E27FC236}">
                <a16:creationId xmlns="" xmlns:a16="http://schemas.microsoft.com/office/drawing/2014/main" id="{45D87055-98DE-4384-8736-3D5E9E500B01}"/>
              </a:ext>
            </a:extLst>
          </p:cNvPr>
          <p:cNvSpPr>
            <a:spLocks noGrp="1"/>
          </p:cNvSpPr>
          <p:nvPr>
            <p:ph type="body" sz="quarter" idx="13" hasCustomPrompt="1"/>
          </p:nvPr>
        </p:nvSpPr>
        <p:spPr>
          <a:xfrm>
            <a:off x="2815771" y="552388"/>
            <a:ext cx="6560458" cy="739775"/>
          </a:xfrm>
        </p:spPr>
        <p:txBody>
          <a:bodyPr anchor="ctr">
            <a:normAutofit/>
          </a:bodyPr>
          <a:lstStyle>
            <a:lvl1pPr marL="0" indent="0" algn="ctr">
              <a:buNone/>
              <a:defRPr sz="4400">
                <a:latin typeface="+mj-lt"/>
              </a:defRPr>
            </a:lvl1pPr>
          </a:lstStyle>
          <a:p>
            <a:pPr lvl="0"/>
            <a:r>
              <a:rPr lang="en-US" dirty="0"/>
              <a:t>TITLE HERE</a:t>
            </a:r>
          </a:p>
        </p:txBody>
      </p:sp>
      <p:sp>
        <p:nvSpPr>
          <p:cNvPr id="11" name="Text Placeholder 11">
            <a:extLst>
              <a:ext uri="{FF2B5EF4-FFF2-40B4-BE49-F238E27FC236}">
                <a16:creationId xmlns="" xmlns:a16="http://schemas.microsoft.com/office/drawing/2014/main" id="{10B854F6-8290-4572-813C-97D864C0779F}"/>
              </a:ext>
            </a:extLst>
          </p:cNvPr>
          <p:cNvSpPr>
            <a:spLocks noGrp="1"/>
          </p:cNvSpPr>
          <p:nvPr>
            <p:ph type="body" sz="quarter" idx="14" hasCustomPrompt="1"/>
          </p:nvPr>
        </p:nvSpPr>
        <p:spPr>
          <a:xfrm>
            <a:off x="3715544" y="1234559"/>
            <a:ext cx="4760913" cy="319087"/>
          </a:xfrm>
        </p:spPr>
        <p:txBody>
          <a:bodyPr anchor="ctr">
            <a:noAutofit/>
          </a:bodyPr>
          <a:lstStyle>
            <a:lvl1pPr marL="0" indent="0" algn="ctr">
              <a:buNone/>
              <a:defRPr sz="1100">
                <a:solidFill>
                  <a:schemeClr val="tx1">
                    <a:lumMod val="40000"/>
                    <a:lumOff val="60000"/>
                  </a:schemeClr>
                </a:solidFill>
              </a:defRPr>
            </a:lvl1pPr>
            <a:lvl2pPr>
              <a:defRPr sz="1100"/>
            </a:lvl2pPr>
            <a:lvl3pPr>
              <a:defRPr sz="1100"/>
            </a:lvl3pPr>
            <a:lvl4pPr>
              <a:defRPr sz="1100"/>
            </a:lvl4pPr>
            <a:lvl5pPr>
              <a:defRPr sz="1100"/>
            </a:lvl5pPr>
          </a:lstStyle>
          <a:p>
            <a:pPr lvl="0"/>
            <a:r>
              <a:rPr lang="en-US" dirty="0"/>
              <a:t>Put Subtitle Here</a:t>
            </a:r>
          </a:p>
        </p:txBody>
      </p:sp>
      <p:grpSp>
        <p:nvGrpSpPr>
          <p:cNvPr id="12" name="Group 11">
            <a:extLst>
              <a:ext uri="{FF2B5EF4-FFF2-40B4-BE49-F238E27FC236}">
                <a16:creationId xmlns="" xmlns:a16="http://schemas.microsoft.com/office/drawing/2014/main" id="{DE2460BC-4BCD-4C3A-AE31-7330586E05B4}"/>
              </a:ext>
            </a:extLst>
          </p:cNvPr>
          <p:cNvGrpSpPr/>
          <p:nvPr userDrawn="1"/>
        </p:nvGrpSpPr>
        <p:grpSpPr>
          <a:xfrm rot="1812743">
            <a:off x="456161" y="519741"/>
            <a:ext cx="268670" cy="440222"/>
            <a:chOff x="4438651" y="1971676"/>
            <a:chExt cx="1335087" cy="2187574"/>
          </a:xfrm>
          <a:gradFill>
            <a:gsLst>
              <a:gs pos="0">
                <a:schemeClr val="accent2">
                  <a:alpha val="85000"/>
                </a:schemeClr>
              </a:gs>
              <a:gs pos="100000">
                <a:schemeClr val="accent5">
                  <a:alpha val="85000"/>
                </a:schemeClr>
              </a:gs>
            </a:gsLst>
            <a:lin ang="6600000" scaled="0"/>
          </a:gradFill>
        </p:grpSpPr>
        <p:sp>
          <p:nvSpPr>
            <p:cNvPr id="13" name="Freeform 5">
              <a:extLst>
                <a:ext uri="{FF2B5EF4-FFF2-40B4-BE49-F238E27FC236}">
                  <a16:creationId xmlns="" xmlns:a16="http://schemas.microsoft.com/office/drawing/2014/main" id="{ACEE0C1F-34F9-4C5B-95F8-2887DB4909C2}"/>
                </a:ext>
              </a:extLst>
            </p:cNvPr>
            <p:cNvSpPr>
              <a:spLocks/>
            </p:cNvSpPr>
            <p:nvPr/>
          </p:nvSpPr>
          <p:spPr bwMode="auto">
            <a:xfrm>
              <a:off x="5224463" y="1971676"/>
              <a:ext cx="549275" cy="1296987"/>
            </a:xfrm>
            <a:custGeom>
              <a:avLst/>
              <a:gdLst>
                <a:gd name="T0" fmla="*/ 146 w 150"/>
                <a:gd name="T1" fmla="*/ 304 h 353"/>
                <a:gd name="T2" fmla="*/ 150 w 150"/>
                <a:gd name="T3" fmla="*/ 290 h 353"/>
                <a:gd name="T4" fmla="*/ 114 w 150"/>
                <a:gd name="T5" fmla="*/ 18 h 353"/>
                <a:gd name="T6" fmla="*/ 97 w 150"/>
                <a:gd name="T7" fmla="*/ 1 h 353"/>
                <a:gd name="T8" fmla="*/ 76 w 150"/>
                <a:gd name="T9" fmla="*/ 13 h 353"/>
                <a:gd name="T10" fmla="*/ 0 w 150"/>
                <a:gd name="T11" fmla="*/ 190 h 353"/>
                <a:gd name="T12" fmla="*/ 111 w 150"/>
                <a:gd name="T13" fmla="*/ 353 h 353"/>
                <a:gd name="T14" fmla="*/ 146 w 150"/>
                <a:gd name="T15" fmla="*/ 304 h 3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0" h="353">
                  <a:moveTo>
                    <a:pt x="146" y="304"/>
                  </a:moveTo>
                  <a:cubicBezTo>
                    <a:pt x="149" y="300"/>
                    <a:pt x="150" y="295"/>
                    <a:pt x="150" y="290"/>
                  </a:cubicBezTo>
                  <a:cubicBezTo>
                    <a:pt x="114" y="18"/>
                    <a:pt x="114" y="18"/>
                    <a:pt x="114" y="18"/>
                  </a:cubicBezTo>
                  <a:cubicBezTo>
                    <a:pt x="113" y="9"/>
                    <a:pt x="106" y="2"/>
                    <a:pt x="97" y="1"/>
                  </a:cubicBezTo>
                  <a:cubicBezTo>
                    <a:pt x="88" y="0"/>
                    <a:pt x="79" y="4"/>
                    <a:pt x="76" y="13"/>
                  </a:cubicBezTo>
                  <a:cubicBezTo>
                    <a:pt x="0" y="190"/>
                    <a:pt x="0" y="190"/>
                    <a:pt x="0" y="190"/>
                  </a:cubicBezTo>
                  <a:cubicBezTo>
                    <a:pt x="111" y="353"/>
                    <a:pt x="111" y="353"/>
                    <a:pt x="111" y="353"/>
                  </a:cubicBezTo>
                  <a:lnTo>
                    <a:pt x="146" y="304"/>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6">
              <a:extLst>
                <a:ext uri="{FF2B5EF4-FFF2-40B4-BE49-F238E27FC236}">
                  <a16:creationId xmlns="" xmlns:a16="http://schemas.microsoft.com/office/drawing/2014/main" id="{20582275-4DF6-4E19-BE43-8C900464F0C3}"/>
                </a:ext>
              </a:extLst>
            </p:cNvPr>
            <p:cNvSpPr>
              <a:spLocks/>
            </p:cNvSpPr>
            <p:nvPr/>
          </p:nvSpPr>
          <p:spPr bwMode="auto">
            <a:xfrm>
              <a:off x="4438651" y="2020888"/>
              <a:ext cx="1193800" cy="2138362"/>
            </a:xfrm>
            <a:custGeom>
              <a:avLst/>
              <a:gdLst>
                <a:gd name="T0" fmla="*/ 208 w 326"/>
                <a:gd name="T1" fmla="*/ 191 h 582"/>
                <a:gd name="T2" fmla="*/ 37 w 326"/>
                <a:gd name="T3" fmla="*/ 8 h 582"/>
                <a:gd name="T4" fmla="*/ 11 w 326"/>
                <a:gd name="T5" fmla="*/ 5 h 582"/>
                <a:gd name="T6" fmla="*/ 4 w 326"/>
                <a:gd name="T7" fmla="*/ 29 h 582"/>
                <a:gd name="T8" fmla="*/ 236 w 326"/>
                <a:gd name="T9" fmla="*/ 569 h 582"/>
                <a:gd name="T10" fmla="*/ 251 w 326"/>
                <a:gd name="T11" fmla="*/ 581 h 582"/>
                <a:gd name="T12" fmla="*/ 254 w 326"/>
                <a:gd name="T13" fmla="*/ 582 h 582"/>
                <a:gd name="T14" fmla="*/ 270 w 326"/>
                <a:gd name="T15" fmla="*/ 574 h 582"/>
                <a:gd name="T16" fmla="*/ 322 w 326"/>
                <a:gd name="T17" fmla="*/ 510 h 582"/>
                <a:gd name="T18" fmla="*/ 326 w 326"/>
                <a:gd name="T19" fmla="*/ 497 h 582"/>
                <a:gd name="T20" fmla="*/ 319 w 326"/>
                <a:gd name="T21" fmla="*/ 354 h 582"/>
                <a:gd name="T22" fmla="*/ 208 w 326"/>
                <a:gd name="T23" fmla="*/ 191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6" h="582">
                  <a:moveTo>
                    <a:pt x="208" y="191"/>
                  </a:moveTo>
                  <a:cubicBezTo>
                    <a:pt x="37" y="8"/>
                    <a:pt x="37" y="8"/>
                    <a:pt x="37" y="8"/>
                  </a:cubicBezTo>
                  <a:cubicBezTo>
                    <a:pt x="30" y="1"/>
                    <a:pt x="19" y="0"/>
                    <a:pt x="11" y="5"/>
                  </a:cubicBezTo>
                  <a:cubicBezTo>
                    <a:pt x="3" y="10"/>
                    <a:pt x="0" y="21"/>
                    <a:pt x="4" y="29"/>
                  </a:cubicBezTo>
                  <a:cubicBezTo>
                    <a:pt x="236" y="569"/>
                    <a:pt x="236" y="569"/>
                    <a:pt x="236" y="569"/>
                  </a:cubicBezTo>
                  <a:cubicBezTo>
                    <a:pt x="238" y="576"/>
                    <a:pt x="244" y="580"/>
                    <a:pt x="251" y="581"/>
                  </a:cubicBezTo>
                  <a:cubicBezTo>
                    <a:pt x="252" y="582"/>
                    <a:pt x="253" y="582"/>
                    <a:pt x="254" y="582"/>
                  </a:cubicBezTo>
                  <a:cubicBezTo>
                    <a:pt x="260" y="582"/>
                    <a:pt x="266" y="579"/>
                    <a:pt x="270" y="574"/>
                  </a:cubicBezTo>
                  <a:cubicBezTo>
                    <a:pt x="322" y="510"/>
                    <a:pt x="322" y="510"/>
                    <a:pt x="322" y="510"/>
                  </a:cubicBezTo>
                  <a:cubicBezTo>
                    <a:pt x="325" y="506"/>
                    <a:pt x="326" y="502"/>
                    <a:pt x="326" y="497"/>
                  </a:cubicBezTo>
                  <a:cubicBezTo>
                    <a:pt x="319" y="354"/>
                    <a:pt x="319" y="354"/>
                    <a:pt x="319" y="354"/>
                  </a:cubicBezTo>
                  <a:lnTo>
                    <a:pt x="208" y="191"/>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15" name="Group 14">
            <a:extLst>
              <a:ext uri="{FF2B5EF4-FFF2-40B4-BE49-F238E27FC236}">
                <a16:creationId xmlns="" xmlns:a16="http://schemas.microsoft.com/office/drawing/2014/main" id="{5856DDE4-A1FA-47D5-ADB6-011185D17CE2}"/>
              </a:ext>
            </a:extLst>
          </p:cNvPr>
          <p:cNvGrpSpPr/>
          <p:nvPr userDrawn="1"/>
        </p:nvGrpSpPr>
        <p:grpSpPr>
          <a:xfrm>
            <a:off x="1044185" y="635832"/>
            <a:ext cx="749874" cy="107471"/>
            <a:chOff x="1273176" y="5054600"/>
            <a:chExt cx="4419599" cy="633413"/>
          </a:xfrm>
          <a:solidFill>
            <a:schemeClr val="tx1"/>
          </a:solidFill>
        </p:grpSpPr>
        <p:sp>
          <p:nvSpPr>
            <p:cNvPr id="16" name="Freeform 14">
              <a:extLst>
                <a:ext uri="{FF2B5EF4-FFF2-40B4-BE49-F238E27FC236}">
                  <a16:creationId xmlns="" xmlns:a16="http://schemas.microsoft.com/office/drawing/2014/main" id="{303501AC-BB53-4AF9-9C28-457EF42FFA32}"/>
                </a:ext>
              </a:extLst>
            </p:cNvPr>
            <p:cNvSpPr>
              <a:spLocks noEditPoints="1"/>
            </p:cNvSpPr>
            <p:nvPr/>
          </p:nvSpPr>
          <p:spPr bwMode="auto">
            <a:xfrm>
              <a:off x="1273176" y="5065713"/>
              <a:ext cx="477837" cy="622300"/>
            </a:xfrm>
            <a:custGeom>
              <a:avLst/>
              <a:gdLst>
                <a:gd name="T0" fmla="*/ 104 w 131"/>
                <a:gd name="T1" fmla="*/ 124 h 167"/>
                <a:gd name="T2" fmla="*/ 27 w 131"/>
                <a:gd name="T3" fmla="*/ 124 h 167"/>
                <a:gd name="T4" fmla="*/ 12 w 131"/>
                <a:gd name="T5" fmla="*/ 163 h 167"/>
                <a:gd name="T6" fmla="*/ 7 w 131"/>
                <a:gd name="T7" fmla="*/ 167 h 167"/>
                <a:gd name="T8" fmla="*/ 5 w 131"/>
                <a:gd name="T9" fmla="*/ 167 h 167"/>
                <a:gd name="T10" fmla="*/ 1 w 131"/>
                <a:gd name="T11" fmla="*/ 159 h 167"/>
                <a:gd name="T12" fmla="*/ 60 w 131"/>
                <a:gd name="T13" fmla="*/ 3 h 167"/>
                <a:gd name="T14" fmla="*/ 65 w 131"/>
                <a:gd name="T15" fmla="*/ 0 h 167"/>
                <a:gd name="T16" fmla="*/ 71 w 131"/>
                <a:gd name="T17" fmla="*/ 3 h 167"/>
                <a:gd name="T18" fmla="*/ 130 w 131"/>
                <a:gd name="T19" fmla="*/ 159 h 167"/>
                <a:gd name="T20" fmla="*/ 126 w 131"/>
                <a:gd name="T21" fmla="*/ 167 h 167"/>
                <a:gd name="T22" fmla="*/ 124 w 131"/>
                <a:gd name="T23" fmla="*/ 167 h 167"/>
                <a:gd name="T24" fmla="*/ 119 w 131"/>
                <a:gd name="T25" fmla="*/ 163 h 167"/>
                <a:gd name="T26" fmla="*/ 104 w 131"/>
                <a:gd name="T27" fmla="*/ 124 h 167"/>
                <a:gd name="T28" fmla="*/ 32 w 131"/>
                <a:gd name="T29" fmla="*/ 112 h 167"/>
                <a:gd name="T30" fmla="*/ 100 w 131"/>
                <a:gd name="T31" fmla="*/ 112 h 167"/>
                <a:gd name="T32" fmla="*/ 66 w 131"/>
                <a:gd name="T33" fmla="*/ 22 h 167"/>
                <a:gd name="T34" fmla="*/ 32 w 131"/>
                <a:gd name="T35" fmla="*/ 112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1" h="167">
                  <a:moveTo>
                    <a:pt x="104" y="124"/>
                  </a:moveTo>
                  <a:cubicBezTo>
                    <a:pt x="27" y="124"/>
                    <a:pt x="27" y="124"/>
                    <a:pt x="27" y="124"/>
                  </a:cubicBezTo>
                  <a:cubicBezTo>
                    <a:pt x="12" y="163"/>
                    <a:pt x="12" y="163"/>
                    <a:pt x="12" y="163"/>
                  </a:cubicBezTo>
                  <a:cubicBezTo>
                    <a:pt x="11" y="166"/>
                    <a:pt x="9" y="167"/>
                    <a:pt x="7" y="167"/>
                  </a:cubicBezTo>
                  <a:cubicBezTo>
                    <a:pt x="6" y="167"/>
                    <a:pt x="5" y="167"/>
                    <a:pt x="5" y="167"/>
                  </a:cubicBezTo>
                  <a:cubicBezTo>
                    <a:pt x="2" y="166"/>
                    <a:pt x="0" y="162"/>
                    <a:pt x="1" y="159"/>
                  </a:cubicBezTo>
                  <a:cubicBezTo>
                    <a:pt x="60" y="3"/>
                    <a:pt x="60" y="3"/>
                    <a:pt x="60" y="3"/>
                  </a:cubicBezTo>
                  <a:cubicBezTo>
                    <a:pt x="61" y="1"/>
                    <a:pt x="63" y="0"/>
                    <a:pt x="65" y="0"/>
                  </a:cubicBezTo>
                  <a:cubicBezTo>
                    <a:pt x="68" y="0"/>
                    <a:pt x="71" y="1"/>
                    <a:pt x="71" y="3"/>
                  </a:cubicBezTo>
                  <a:cubicBezTo>
                    <a:pt x="130" y="159"/>
                    <a:pt x="130" y="159"/>
                    <a:pt x="130" y="159"/>
                  </a:cubicBezTo>
                  <a:cubicBezTo>
                    <a:pt x="131" y="162"/>
                    <a:pt x="129" y="166"/>
                    <a:pt x="126" y="167"/>
                  </a:cubicBezTo>
                  <a:cubicBezTo>
                    <a:pt x="125" y="167"/>
                    <a:pt x="125" y="167"/>
                    <a:pt x="124" y="167"/>
                  </a:cubicBezTo>
                  <a:cubicBezTo>
                    <a:pt x="122" y="167"/>
                    <a:pt x="120" y="166"/>
                    <a:pt x="119" y="163"/>
                  </a:cubicBezTo>
                  <a:lnTo>
                    <a:pt x="104" y="124"/>
                  </a:lnTo>
                  <a:close/>
                  <a:moveTo>
                    <a:pt x="32" y="112"/>
                  </a:moveTo>
                  <a:cubicBezTo>
                    <a:pt x="100" y="112"/>
                    <a:pt x="100" y="112"/>
                    <a:pt x="100" y="112"/>
                  </a:cubicBezTo>
                  <a:cubicBezTo>
                    <a:pt x="66" y="22"/>
                    <a:pt x="66" y="22"/>
                    <a:pt x="66" y="22"/>
                  </a:cubicBezTo>
                  <a:lnTo>
                    <a:pt x="32"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5">
              <a:extLst>
                <a:ext uri="{FF2B5EF4-FFF2-40B4-BE49-F238E27FC236}">
                  <a16:creationId xmlns="" xmlns:a16="http://schemas.microsoft.com/office/drawing/2014/main" id="{F3FCC6D6-BA3B-4E01-AB40-813C56F6DC0E}"/>
                </a:ext>
              </a:extLst>
            </p:cNvPr>
            <p:cNvSpPr>
              <a:spLocks/>
            </p:cNvSpPr>
            <p:nvPr/>
          </p:nvSpPr>
          <p:spPr bwMode="auto">
            <a:xfrm>
              <a:off x="1881188" y="5062538"/>
              <a:ext cx="455612" cy="625475"/>
            </a:xfrm>
            <a:custGeom>
              <a:avLst/>
              <a:gdLst>
                <a:gd name="T0" fmla="*/ 12 w 125"/>
                <a:gd name="T1" fmla="*/ 25 h 168"/>
                <a:gd name="T2" fmla="*/ 12 w 125"/>
                <a:gd name="T3" fmla="*/ 162 h 168"/>
                <a:gd name="T4" fmla="*/ 6 w 125"/>
                <a:gd name="T5" fmla="*/ 168 h 168"/>
                <a:gd name="T6" fmla="*/ 1 w 125"/>
                <a:gd name="T7" fmla="*/ 162 h 168"/>
                <a:gd name="T8" fmla="*/ 1 w 125"/>
                <a:gd name="T9" fmla="*/ 8 h 168"/>
                <a:gd name="T10" fmla="*/ 3 w 125"/>
                <a:gd name="T11" fmla="*/ 2 h 168"/>
                <a:gd name="T12" fmla="*/ 11 w 125"/>
                <a:gd name="T13" fmla="*/ 3 h 168"/>
                <a:gd name="T14" fmla="*/ 113 w 125"/>
                <a:gd name="T15" fmla="*/ 144 h 168"/>
                <a:gd name="T16" fmla="*/ 113 w 125"/>
                <a:gd name="T17" fmla="*/ 7 h 168"/>
                <a:gd name="T18" fmla="*/ 119 w 125"/>
                <a:gd name="T19" fmla="*/ 2 h 168"/>
                <a:gd name="T20" fmla="*/ 125 w 125"/>
                <a:gd name="T21" fmla="*/ 7 h 168"/>
                <a:gd name="T22" fmla="*/ 125 w 125"/>
                <a:gd name="T23" fmla="*/ 162 h 168"/>
                <a:gd name="T24" fmla="*/ 119 w 125"/>
                <a:gd name="T25" fmla="*/ 168 h 168"/>
                <a:gd name="T26" fmla="*/ 114 w 125"/>
                <a:gd name="T27" fmla="*/ 166 h 168"/>
                <a:gd name="T28" fmla="*/ 113 w 125"/>
                <a:gd name="T29" fmla="*/ 165 h 168"/>
                <a:gd name="T30" fmla="*/ 12 w 125"/>
                <a:gd name="T31" fmla="*/ 25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5" h="168">
                  <a:moveTo>
                    <a:pt x="12" y="25"/>
                  </a:moveTo>
                  <a:cubicBezTo>
                    <a:pt x="12" y="162"/>
                    <a:pt x="12" y="162"/>
                    <a:pt x="12" y="162"/>
                  </a:cubicBezTo>
                  <a:cubicBezTo>
                    <a:pt x="12" y="165"/>
                    <a:pt x="10" y="168"/>
                    <a:pt x="6" y="168"/>
                  </a:cubicBezTo>
                  <a:cubicBezTo>
                    <a:pt x="3" y="168"/>
                    <a:pt x="1" y="165"/>
                    <a:pt x="1" y="162"/>
                  </a:cubicBezTo>
                  <a:cubicBezTo>
                    <a:pt x="1" y="8"/>
                    <a:pt x="1" y="8"/>
                    <a:pt x="1" y="8"/>
                  </a:cubicBezTo>
                  <a:cubicBezTo>
                    <a:pt x="0" y="6"/>
                    <a:pt x="1" y="3"/>
                    <a:pt x="3" y="2"/>
                  </a:cubicBezTo>
                  <a:cubicBezTo>
                    <a:pt x="6" y="0"/>
                    <a:pt x="9" y="0"/>
                    <a:pt x="11" y="3"/>
                  </a:cubicBezTo>
                  <a:cubicBezTo>
                    <a:pt x="113" y="144"/>
                    <a:pt x="113" y="144"/>
                    <a:pt x="113" y="144"/>
                  </a:cubicBezTo>
                  <a:cubicBezTo>
                    <a:pt x="113" y="7"/>
                    <a:pt x="113" y="7"/>
                    <a:pt x="113" y="7"/>
                  </a:cubicBezTo>
                  <a:cubicBezTo>
                    <a:pt x="113" y="4"/>
                    <a:pt x="115" y="2"/>
                    <a:pt x="119" y="2"/>
                  </a:cubicBezTo>
                  <a:cubicBezTo>
                    <a:pt x="122" y="2"/>
                    <a:pt x="125" y="4"/>
                    <a:pt x="125" y="7"/>
                  </a:cubicBezTo>
                  <a:cubicBezTo>
                    <a:pt x="125" y="162"/>
                    <a:pt x="125" y="162"/>
                    <a:pt x="125" y="162"/>
                  </a:cubicBezTo>
                  <a:cubicBezTo>
                    <a:pt x="125" y="165"/>
                    <a:pt x="122" y="168"/>
                    <a:pt x="119" y="168"/>
                  </a:cubicBezTo>
                  <a:cubicBezTo>
                    <a:pt x="117" y="168"/>
                    <a:pt x="115" y="167"/>
                    <a:pt x="114" y="166"/>
                  </a:cubicBezTo>
                  <a:cubicBezTo>
                    <a:pt x="114" y="166"/>
                    <a:pt x="113" y="165"/>
                    <a:pt x="113" y="165"/>
                  </a:cubicBezTo>
                  <a:lnTo>
                    <a:pt x="12"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6">
              <a:extLst>
                <a:ext uri="{FF2B5EF4-FFF2-40B4-BE49-F238E27FC236}">
                  <a16:creationId xmlns="" xmlns:a16="http://schemas.microsoft.com/office/drawing/2014/main" id="{6082F48D-F011-4258-A082-1532957768E8}"/>
                </a:ext>
              </a:extLst>
            </p:cNvPr>
            <p:cNvSpPr>
              <a:spLocks/>
            </p:cNvSpPr>
            <p:nvPr/>
          </p:nvSpPr>
          <p:spPr bwMode="auto">
            <a:xfrm>
              <a:off x="2500313" y="5062538"/>
              <a:ext cx="450850" cy="625475"/>
            </a:xfrm>
            <a:custGeom>
              <a:avLst/>
              <a:gdLst>
                <a:gd name="T0" fmla="*/ 56 w 124"/>
                <a:gd name="T1" fmla="*/ 12 h 168"/>
                <a:gd name="T2" fmla="*/ 5 w 124"/>
                <a:gd name="T3" fmla="*/ 12 h 168"/>
                <a:gd name="T4" fmla="*/ 0 w 124"/>
                <a:gd name="T5" fmla="*/ 6 h 168"/>
                <a:gd name="T6" fmla="*/ 5 w 124"/>
                <a:gd name="T7" fmla="*/ 0 h 168"/>
                <a:gd name="T8" fmla="*/ 118 w 124"/>
                <a:gd name="T9" fmla="*/ 0 h 168"/>
                <a:gd name="T10" fmla="*/ 124 w 124"/>
                <a:gd name="T11" fmla="*/ 6 h 168"/>
                <a:gd name="T12" fmla="*/ 118 w 124"/>
                <a:gd name="T13" fmla="*/ 12 h 168"/>
                <a:gd name="T14" fmla="*/ 68 w 124"/>
                <a:gd name="T15" fmla="*/ 12 h 168"/>
                <a:gd name="T16" fmla="*/ 68 w 124"/>
                <a:gd name="T17" fmla="*/ 162 h 168"/>
                <a:gd name="T18" fmla="*/ 62 w 124"/>
                <a:gd name="T19" fmla="*/ 168 h 168"/>
                <a:gd name="T20" fmla="*/ 56 w 124"/>
                <a:gd name="T21" fmla="*/ 162 h 168"/>
                <a:gd name="T22" fmla="*/ 56 w 124"/>
                <a:gd name="T23" fmla="*/ 12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4" h="168">
                  <a:moveTo>
                    <a:pt x="56" y="12"/>
                  </a:moveTo>
                  <a:cubicBezTo>
                    <a:pt x="5" y="12"/>
                    <a:pt x="5" y="12"/>
                    <a:pt x="5" y="12"/>
                  </a:cubicBezTo>
                  <a:cubicBezTo>
                    <a:pt x="2" y="12"/>
                    <a:pt x="0" y="9"/>
                    <a:pt x="0" y="6"/>
                  </a:cubicBezTo>
                  <a:cubicBezTo>
                    <a:pt x="0" y="3"/>
                    <a:pt x="2" y="0"/>
                    <a:pt x="5" y="0"/>
                  </a:cubicBezTo>
                  <a:cubicBezTo>
                    <a:pt x="118" y="0"/>
                    <a:pt x="118" y="0"/>
                    <a:pt x="118" y="0"/>
                  </a:cubicBezTo>
                  <a:cubicBezTo>
                    <a:pt x="121" y="0"/>
                    <a:pt x="124" y="3"/>
                    <a:pt x="124" y="6"/>
                  </a:cubicBezTo>
                  <a:cubicBezTo>
                    <a:pt x="124" y="9"/>
                    <a:pt x="121" y="12"/>
                    <a:pt x="118" y="12"/>
                  </a:cubicBezTo>
                  <a:cubicBezTo>
                    <a:pt x="68" y="12"/>
                    <a:pt x="68" y="12"/>
                    <a:pt x="68" y="12"/>
                  </a:cubicBezTo>
                  <a:cubicBezTo>
                    <a:pt x="68" y="162"/>
                    <a:pt x="68" y="162"/>
                    <a:pt x="68" y="162"/>
                  </a:cubicBezTo>
                  <a:cubicBezTo>
                    <a:pt x="68" y="165"/>
                    <a:pt x="65" y="168"/>
                    <a:pt x="62" y="168"/>
                  </a:cubicBezTo>
                  <a:cubicBezTo>
                    <a:pt x="59" y="168"/>
                    <a:pt x="56" y="165"/>
                    <a:pt x="56" y="162"/>
                  </a:cubicBezTo>
                  <a:lnTo>
                    <a:pt x="56"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7">
              <a:extLst>
                <a:ext uri="{FF2B5EF4-FFF2-40B4-BE49-F238E27FC236}">
                  <a16:creationId xmlns="" xmlns:a16="http://schemas.microsoft.com/office/drawing/2014/main" id="{226364FC-9124-45D9-ACAE-E9B6D5D3EF0E}"/>
                </a:ext>
              </a:extLst>
            </p:cNvPr>
            <p:cNvSpPr>
              <a:spLocks/>
            </p:cNvSpPr>
            <p:nvPr/>
          </p:nvSpPr>
          <p:spPr bwMode="auto">
            <a:xfrm>
              <a:off x="3111500" y="5062538"/>
              <a:ext cx="355600" cy="625475"/>
            </a:xfrm>
            <a:custGeom>
              <a:avLst/>
              <a:gdLst>
                <a:gd name="T0" fmla="*/ 0 w 98"/>
                <a:gd name="T1" fmla="*/ 6 h 168"/>
                <a:gd name="T2" fmla="*/ 6 w 98"/>
                <a:gd name="T3" fmla="*/ 0 h 168"/>
                <a:gd name="T4" fmla="*/ 6 w 98"/>
                <a:gd name="T5" fmla="*/ 0 h 168"/>
                <a:gd name="T6" fmla="*/ 92 w 98"/>
                <a:gd name="T7" fmla="*/ 0 h 168"/>
                <a:gd name="T8" fmla="*/ 98 w 98"/>
                <a:gd name="T9" fmla="*/ 6 h 168"/>
                <a:gd name="T10" fmla="*/ 92 w 98"/>
                <a:gd name="T11" fmla="*/ 12 h 168"/>
                <a:gd name="T12" fmla="*/ 12 w 98"/>
                <a:gd name="T13" fmla="*/ 12 h 168"/>
                <a:gd name="T14" fmla="*/ 12 w 98"/>
                <a:gd name="T15" fmla="*/ 78 h 168"/>
                <a:gd name="T16" fmla="*/ 82 w 98"/>
                <a:gd name="T17" fmla="*/ 78 h 168"/>
                <a:gd name="T18" fmla="*/ 88 w 98"/>
                <a:gd name="T19" fmla="*/ 84 h 168"/>
                <a:gd name="T20" fmla="*/ 82 w 98"/>
                <a:gd name="T21" fmla="*/ 90 h 168"/>
                <a:gd name="T22" fmla="*/ 12 w 98"/>
                <a:gd name="T23" fmla="*/ 90 h 168"/>
                <a:gd name="T24" fmla="*/ 12 w 98"/>
                <a:gd name="T25" fmla="*/ 156 h 168"/>
                <a:gd name="T26" fmla="*/ 92 w 98"/>
                <a:gd name="T27" fmla="*/ 156 h 168"/>
                <a:gd name="T28" fmla="*/ 98 w 98"/>
                <a:gd name="T29" fmla="*/ 162 h 168"/>
                <a:gd name="T30" fmla="*/ 92 w 98"/>
                <a:gd name="T31" fmla="*/ 168 h 168"/>
                <a:gd name="T32" fmla="*/ 7 w 98"/>
                <a:gd name="T33" fmla="*/ 168 h 168"/>
                <a:gd name="T34" fmla="*/ 6 w 98"/>
                <a:gd name="T35" fmla="*/ 168 h 168"/>
                <a:gd name="T36" fmla="*/ 5 w 98"/>
                <a:gd name="T37" fmla="*/ 168 h 168"/>
                <a:gd name="T38" fmla="*/ 0 w 98"/>
                <a:gd name="T39" fmla="*/ 162 h 168"/>
                <a:gd name="T40" fmla="*/ 0 w 98"/>
                <a:gd name="T41" fmla="*/ 6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8" h="168">
                  <a:moveTo>
                    <a:pt x="0" y="6"/>
                  </a:moveTo>
                  <a:cubicBezTo>
                    <a:pt x="0" y="3"/>
                    <a:pt x="3" y="0"/>
                    <a:pt x="6" y="0"/>
                  </a:cubicBezTo>
                  <a:cubicBezTo>
                    <a:pt x="6" y="0"/>
                    <a:pt x="6" y="0"/>
                    <a:pt x="6" y="0"/>
                  </a:cubicBezTo>
                  <a:cubicBezTo>
                    <a:pt x="92" y="0"/>
                    <a:pt x="92" y="0"/>
                    <a:pt x="92" y="0"/>
                  </a:cubicBezTo>
                  <a:cubicBezTo>
                    <a:pt x="96" y="0"/>
                    <a:pt x="98" y="3"/>
                    <a:pt x="98" y="6"/>
                  </a:cubicBezTo>
                  <a:cubicBezTo>
                    <a:pt x="98" y="9"/>
                    <a:pt x="96" y="12"/>
                    <a:pt x="92" y="12"/>
                  </a:cubicBezTo>
                  <a:cubicBezTo>
                    <a:pt x="12" y="12"/>
                    <a:pt x="12" y="12"/>
                    <a:pt x="12" y="12"/>
                  </a:cubicBezTo>
                  <a:cubicBezTo>
                    <a:pt x="12" y="78"/>
                    <a:pt x="12" y="78"/>
                    <a:pt x="12" y="78"/>
                  </a:cubicBezTo>
                  <a:cubicBezTo>
                    <a:pt x="82" y="78"/>
                    <a:pt x="82" y="78"/>
                    <a:pt x="82" y="78"/>
                  </a:cubicBezTo>
                  <a:cubicBezTo>
                    <a:pt x="85" y="78"/>
                    <a:pt x="88" y="81"/>
                    <a:pt x="88" y="84"/>
                  </a:cubicBezTo>
                  <a:cubicBezTo>
                    <a:pt x="88" y="87"/>
                    <a:pt x="85" y="90"/>
                    <a:pt x="82" y="90"/>
                  </a:cubicBezTo>
                  <a:cubicBezTo>
                    <a:pt x="12" y="90"/>
                    <a:pt x="12" y="90"/>
                    <a:pt x="12" y="90"/>
                  </a:cubicBezTo>
                  <a:cubicBezTo>
                    <a:pt x="12" y="156"/>
                    <a:pt x="12" y="156"/>
                    <a:pt x="12" y="156"/>
                  </a:cubicBezTo>
                  <a:cubicBezTo>
                    <a:pt x="92" y="156"/>
                    <a:pt x="92" y="156"/>
                    <a:pt x="92" y="156"/>
                  </a:cubicBezTo>
                  <a:cubicBezTo>
                    <a:pt x="96" y="156"/>
                    <a:pt x="98" y="159"/>
                    <a:pt x="98" y="162"/>
                  </a:cubicBezTo>
                  <a:cubicBezTo>
                    <a:pt x="98" y="165"/>
                    <a:pt x="96" y="168"/>
                    <a:pt x="92" y="168"/>
                  </a:cubicBezTo>
                  <a:cubicBezTo>
                    <a:pt x="7" y="168"/>
                    <a:pt x="7" y="168"/>
                    <a:pt x="7" y="168"/>
                  </a:cubicBezTo>
                  <a:cubicBezTo>
                    <a:pt x="6" y="168"/>
                    <a:pt x="6" y="168"/>
                    <a:pt x="6" y="168"/>
                  </a:cubicBezTo>
                  <a:cubicBezTo>
                    <a:pt x="5" y="168"/>
                    <a:pt x="5" y="168"/>
                    <a:pt x="5" y="168"/>
                  </a:cubicBezTo>
                  <a:cubicBezTo>
                    <a:pt x="3" y="168"/>
                    <a:pt x="0" y="165"/>
                    <a:pt x="0" y="162"/>
                  </a:cubicBez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8">
              <a:extLst>
                <a:ext uri="{FF2B5EF4-FFF2-40B4-BE49-F238E27FC236}">
                  <a16:creationId xmlns="" xmlns:a16="http://schemas.microsoft.com/office/drawing/2014/main" id="{2DC7E59C-9C5B-44C7-93C7-072340E79FE1}"/>
                </a:ext>
              </a:extLst>
            </p:cNvPr>
            <p:cNvSpPr>
              <a:spLocks/>
            </p:cNvSpPr>
            <p:nvPr/>
          </p:nvSpPr>
          <p:spPr bwMode="auto">
            <a:xfrm>
              <a:off x="3627438" y="5062538"/>
              <a:ext cx="360362" cy="625475"/>
            </a:xfrm>
            <a:custGeom>
              <a:avLst/>
              <a:gdLst>
                <a:gd name="T0" fmla="*/ 7 w 99"/>
                <a:gd name="T1" fmla="*/ 168 h 168"/>
                <a:gd name="T2" fmla="*/ 6 w 99"/>
                <a:gd name="T3" fmla="*/ 168 h 168"/>
                <a:gd name="T4" fmla="*/ 0 w 99"/>
                <a:gd name="T5" fmla="*/ 162 h 168"/>
                <a:gd name="T6" fmla="*/ 0 w 99"/>
                <a:gd name="T7" fmla="*/ 6 h 168"/>
                <a:gd name="T8" fmla="*/ 6 w 99"/>
                <a:gd name="T9" fmla="*/ 0 h 168"/>
                <a:gd name="T10" fmla="*/ 12 w 99"/>
                <a:gd name="T11" fmla="*/ 6 h 168"/>
                <a:gd name="T12" fmla="*/ 12 w 99"/>
                <a:gd name="T13" fmla="*/ 156 h 168"/>
                <a:gd name="T14" fmla="*/ 93 w 99"/>
                <a:gd name="T15" fmla="*/ 156 h 168"/>
                <a:gd name="T16" fmla="*/ 99 w 99"/>
                <a:gd name="T17" fmla="*/ 162 h 168"/>
                <a:gd name="T18" fmla="*/ 93 w 99"/>
                <a:gd name="T19" fmla="*/ 168 h 168"/>
                <a:gd name="T20" fmla="*/ 7 w 99"/>
                <a:gd name="T21" fmla="*/ 16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9" h="168">
                  <a:moveTo>
                    <a:pt x="7" y="168"/>
                  </a:moveTo>
                  <a:cubicBezTo>
                    <a:pt x="6" y="168"/>
                    <a:pt x="6" y="168"/>
                    <a:pt x="6" y="168"/>
                  </a:cubicBezTo>
                  <a:cubicBezTo>
                    <a:pt x="3" y="168"/>
                    <a:pt x="0" y="165"/>
                    <a:pt x="0" y="162"/>
                  </a:cubicBezTo>
                  <a:cubicBezTo>
                    <a:pt x="0" y="6"/>
                    <a:pt x="0" y="6"/>
                    <a:pt x="0" y="6"/>
                  </a:cubicBezTo>
                  <a:cubicBezTo>
                    <a:pt x="0" y="3"/>
                    <a:pt x="3" y="0"/>
                    <a:pt x="6" y="0"/>
                  </a:cubicBezTo>
                  <a:cubicBezTo>
                    <a:pt x="10" y="0"/>
                    <a:pt x="12" y="3"/>
                    <a:pt x="12" y="6"/>
                  </a:cubicBezTo>
                  <a:cubicBezTo>
                    <a:pt x="12" y="156"/>
                    <a:pt x="12" y="156"/>
                    <a:pt x="12" y="156"/>
                  </a:cubicBezTo>
                  <a:cubicBezTo>
                    <a:pt x="93" y="156"/>
                    <a:pt x="93" y="156"/>
                    <a:pt x="93" y="156"/>
                  </a:cubicBezTo>
                  <a:cubicBezTo>
                    <a:pt x="96" y="156"/>
                    <a:pt x="99" y="159"/>
                    <a:pt x="99" y="162"/>
                  </a:cubicBezTo>
                  <a:cubicBezTo>
                    <a:pt x="99" y="165"/>
                    <a:pt x="96" y="168"/>
                    <a:pt x="93" y="168"/>
                  </a:cubicBezTo>
                  <a:lnTo>
                    <a:pt x="7" y="1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9">
              <a:extLst>
                <a:ext uri="{FF2B5EF4-FFF2-40B4-BE49-F238E27FC236}">
                  <a16:creationId xmlns="" xmlns:a16="http://schemas.microsoft.com/office/drawing/2014/main" id="{857D8585-650E-4EC7-8B5A-9B28ECC01B64}"/>
                </a:ext>
              </a:extLst>
            </p:cNvPr>
            <p:cNvSpPr>
              <a:spLocks noEditPoints="1"/>
            </p:cNvSpPr>
            <p:nvPr/>
          </p:nvSpPr>
          <p:spPr bwMode="auto">
            <a:xfrm>
              <a:off x="4060825" y="5054600"/>
              <a:ext cx="584200" cy="633413"/>
            </a:xfrm>
            <a:custGeom>
              <a:avLst/>
              <a:gdLst>
                <a:gd name="T0" fmla="*/ 81 w 161"/>
                <a:gd name="T1" fmla="*/ 0 h 170"/>
                <a:gd name="T2" fmla="*/ 161 w 161"/>
                <a:gd name="T3" fmla="*/ 85 h 170"/>
                <a:gd name="T4" fmla="*/ 81 w 161"/>
                <a:gd name="T5" fmla="*/ 170 h 170"/>
                <a:gd name="T6" fmla="*/ 0 w 161"/>
                <a:gd name="T7" fmla="*/ 85 h 170"/>
                <a:gd name="T8" fmla="*/ 81 w 161"/>
                <a:gd name="T9" fmla="*/ 0 h 170"/>
                <a:gd name="T10" fmla="*/ 81 w 161"/>
                <a:gd name="T11" fmla="*/ 158 h 170"/>
                <a:gd name="T12" fmla="*/ 149 w 161"/>
                <a:gd name="T13" fmla="*/ 85 h 170"/>
                <a:gd name="T14" fmla="*/ 81 w 161"/>
                <a:gd name="T15" fmla="*/ 12 h 170"/>
                <a:gd name="T16" fmla="*/ 11 w 161"/>
                <a:gd name="T17" fmla="*/ 85 h 170"/>
                <a:gd name="T18" fmla="*/ 81 w 161"/>
                <a:gd name="T19" fmla="*/ 15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1" h="170">
                  <a:moveTo>
                    <a:pt x="81" y="0"/>
                  </a:moveTo>
                  <a:cubicBezTo>
                    <a:pt x="126" y="0"/>
                    <a:pt x="161" y="38"/>
                    <a:pt x="161" y="85"/>
                  </a:cubicBezTo>
                  <a:cubicBezTo>
                    <a:pt x="161" y="132"/>
                    <a:pt x="126" y="170"/>
                    <a:pt x="81" y="170"/>
                  </a:cubicBezTo>
                  <a:cubicBezTo>
                    <a:pt x="35" y="170"/>
                    <a:pt x="0" y="132"/>
                    <a:pt x="0" y="85"/>
                  </a:cubicBezTo>
                  <a:cubicBezTo>
                    <a:pt x="0" y="38"/>
                    <a:pt x="35" y="0"/>
                    <a:pt x="81" y="0"/>
                  </a:cubicBezTo>
                  <a:close/>
                  <a:moveTo>
                    <a:pt x="81" y="158"/>
                  </a:moveTo>
                  <a:cubicBezTo>
                    <a:pt x="118" y="158"/>
                    <a:pt x="149" y="126"/>
                    <a:pt x="149" y="85"/>
                  </a:cubicBezTo>
                  <a:cubicBezTo>
                    <a:pt x="149" y="43"/>
                    <a:pt x="118" y="12"/>
                    <a:pt x="81" y="12"/>
                  </a:cubicBezTo>
                  <a:cubicBezTo>
                    <a:pt x="43" y="12"/>
                    <a:pt x="11" y="43"/>
                    <a:pt x="11" y="85"/>
                  </a:cubicBezTo>
                  <a:cubicBezTo>
                    <a:pt x="11" y="126"/>
                    <a:pt x="43" y="158"/>
                    <a:pt x="81" y="1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20">
              <a:extLst>
                <a:ext uri="{FF2B5EF4-FFF2-40B4-BE49-F238E27FC236}">
                  <a16:creationId xmlns="" xmlns:a16="http://schemas.microsoft.com/office/drawing/2014/main" id="{71D2D9C9-28A4-4F88-96E2-74292FD1893E}"/>
                </a:ext>
              </a:extLst>
            </p:cNvPr>
            <p:cNvSpPr>
              <a:spLocks noEditPoints="1"/>
            </p:cNvSpPr>
            <p:nvPr/>
          </p:nvSpPr>
          <p:spPr bwMode="auto">
            <a:xfrm>
              <a:off x="4827588" y="5062538"/>
              <a:ext cx="366712" cy="625475"/>
            </a:xfrm>
            <a:custGeom>
              <a:avLst/>
              <a:gdLst>
                <a:gd name="T0" fmla="*/ 0 w 101"/>
                <a:gd name="T1" fmla="*/ 6 h 168"/>
                <a:gd name="T2" fmla="*/ 6 w 101"/>
                <a:gd name="T3" fmla="*/ 0 h 168"/>
                <a:gd name="T4" fmla="*/ 6 w 101"/>
                <a:gd name="T5" fmla="*/ 0 h 168"/>
                <a:gd name="T6" fmla="*/ 53 w 101"/>
                <a:gd name="T7" fmla="*/ 0 h 168"/>
                <a:gd name="T8" fmla="*/ 101 w 101"/>
                <a:gd name="T9" fmla="*/ 48 h 168"/>
                <a:gd name="T10" fmla="*/ 53 w 101"/>
                <a:gd name="T11" fmla="*/ 96 h 168"/>
                <a:gd name="T12" fmla="*/ 12 w 101"/>
                <a:gd name="T13" fmla="*/ 96 h 168"/>
                <a:gd name="T14" fmla="*/ 12 w 101"/>
                <a:gd name="T15" fmla="*/ 162 h 168"/>
                <a:gd name="T16" fmla="*/ 6 w 101"/>
                <a:gd name="T17" fmla="*/ 168 h 168"/>
                <a:gd name="T18" fmla="*/ 0 w 101"/>
                <a:gd name="T19" fmla="*/ 162 h 168"/>
                <a:gd name="T20" fmla="*/ 0 w 101"/>
                <a:gd name="T21" fmla="*/ 6 h 168"/>
                <a:gd name="T22" fmla="*/ 53 w 101"/>
                <a:gd name="T23" fmla="*/ 84 h 168"/>
                <a:gd name="T24" fmla="*/ 90 w 101"/>
                <a:gd name="T25" fmla="*/ 48 h 168"/>
                <a:gd name="T26" fmla="*/ 53 w 101"/>
                <a:gd name="T27" fmla="*/ 12 h 168"/>
                <a:gd name="T28" fmla="*/ 12 w 101"/>
                <a:gd name="T29" fmla="*/ 12 h 168"/>
                <a:gd name="T30" fmla="*/ 12 w 101"/>
                <a:gd name="T31" fmla="*/ 84 h 168"/>
                <a:gd name="T32" fmla="*/ 53 w 101"/>
                <a:gd name="T33"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1" h="168">
                  <a:moveTo>
                    <a:pt x="0" y="6"/>
                  </a:moveTo>
                  <a:cubicBezTo>
                    <a:pt x="0" y="3"/>
                    <a:pt x="3" y="0"/>
                    <a:pt x="6" y="0"/>
                  </a:cubicBezTo>
                  <a:cubicBezTo>
                    <a:pt x="6" y="0"/>
                    <a:pt x="6" y="0"/>
                    <a:pt x="6" y="0"/>
                  </a:cubicBezTo>
                  <a:cubicBezTo>
                    <a:pt x="53" y="0"/>
                    <a:pt x="53" y="0"/>
                    <a:pt x="53" y="0"/>
                  </a:cubicBezTo>
                  <a:cubicBezTo>
                    <a:pt x="80" y="0"/>
                    <a:pt x="101" y="22"/>
                    <a:pt x="101" y="48"/>
                  </a:cubicBezTo>
                  <a:cubicBezTo>
                    <a:pt x="101" y="74"/>
                    <a:pt x="80" y="96"/>
                    <a:pt x="53" y="96"/>
                  </a:cubicBezTo>
                  <a:cubicBezTo>
                    <a:pt x="12" y="96"/>
                    <a:pt x="12" y="96"/>
                    <a:pt x="12" y="96"/>
                  </a:cubicBezTo>
                  <a:cubicBezTo>
                    <a:pt x="12" y="162"/>
                    <a:pt x="12" y="162"/>
                    <a:pt x="12" y="162"/>
                  </a:cubicBezTo>
                  <a:cubicBezTo>
                    <a:pt x="12" y="165"/>
                    <a:pt x="9" y="168"/>
                    <a:pt x="6" y="168"/>
                  </a:cubicBezTo>
                  <a:cubicBezTo>
                    <a:pt x="3" y="168"/>
                    <a:pt x="0" y="165"/>
                    <a:pt x="0" y="162"/>
                  </a:cubicBezTo>
                  <a:lnTo>
                    <a:pt x="0" y="6"/>
                  </a:lnTo>
                  <a:close/>
                  <a:moveTo>
                    <a:pt x="53" y="84"/>
                  </a:moveTo>
                  <a:cubicBezTo>
                    <a:pt x="73" y="84"/>
                    <a:pt x="90" y="68"/>
                    <a:pt x="90" y="48"/>
                  </a:cubicBezTo>
                  <a:cubicBezTo>
                    <a:pt x="90" y="28"/>
                    <a:pt x="73" y="12"/>
                    <a:pt x="53" y="12"/>
                  </a:cubicBezTo>
                  <a:cubicBezTo>
                    <a:pt x="12" y="12"/>
                    <a:pt x="12" y="12"/>
                    <a:pt x="12" y="12"/>
                  </a:cubicBezTo>
                  <a:cubicBezTo>
                    <a:pt x="12" y="84"/>
                    <a:pt x="12" y="84"/>
                    <a:pt x="12" y="84"/>
                  </a:cubicBezTo>
                  <a:lnTo>
                    <a:pt x="53" y="8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21">
              <a:extLst>
                <a:ext uri="{FF2B5EF4-FFF2-40B4-BE49-F238E27FC236}">
                  <a16:creationId xmlns="" xmlns:a16="http://schemas.microsoft.com/office/drawing/2014/main" id="{AAD93850-6836-4CB5-A541-76C877952F24}"/>
                </a:ext>
              </a:extLst>
            </p:cNvPr>
            <p:cNvSpPr>
              <a:spLocks/>
            </p:cNvSpPr>
            <p:nvPr/>
          </p:nvSpPr>
          <p:spPr bwMode="auto">
            <a:xfrm>
              <a:off x="5337175" y="5062538"/>
              <a:ext cx="355600" cy="625475"/>
            </a:xfrm>
            <a:custGeom>
              <a:avLst/>
              <a:gdLst>
                <a:gd name="T0" fmla="*/ 0 w 98"/>
                <a:gd name="T1" fmla="*/ 6 h 168"/>
                <a:gd name="T2" fmla="*/ 6 w 98"/>
                <a:gd name="T3" fmla="*/ 0 h 168"/>
                <a:gd name="T4" fmla="*/ 6 w 98"/>
                <a:gd name="T5" fmla="*/ 0 h 168"/>
                <a:gd name="T6" fmla="*/ 92 w 98"/>
                <a:gd name="T7" fmla="*/ 0 h 168"/>
                <a:gd name="T8" fmla="*/ 98 w 98"/>
                <a:gd name="T9" fmla="*/ 6 h 168"/>
                <a:gd name="T10" fmla="*/ 92 w 98"/>
                <a:gd name="T11" fmla="*/ 12 h 168"/>
                <a:gd name="T12" fmla="*/ 12 w 98"/>
                <a:gd name="T13" fmla="*/ 12 h 168"/>
                <a:gd name="T14" fmla="*/ 12 w 98"/>
                <a:gd name="T15" fmla="*/ 78 h 168"/>
                <a:gd name="T16" fmla="*/ 82 w 98"/>
                <a:gd name="T17" fmla="*/ 78 h 168"/>
                <a:gd name="T18" fmla="*/ 88 w 98"/>
                <a:gd name="T19" fmla="*/ 84 h 168"/>
                <a:gd name="T20" fmla="*/ 82 w 98"/>
                <a:gd name="T21" fmla="*/ 90 h 168"/>
                <a:gd name="T22" fmla="*/ 12 w 98"/>
                <a:gd name="T23" fmla="*/ 90 h 168"/>
                <a:gd name="T24" fmla="*/ 12 w 98"/>
                <a:gd name="T25" fmla="*/ 156 h 168"/>
                <a:gd name="T26" fmla="*/ 92 w 98"/>
                <a:gd name="T27" fmla="*/ 156 h 168"/>
                <a:gd name="T28" fmla="*/ 98 w 98"/>
                <a:gd name="T29" fmla="*/ 162 h 168"/>
                <a:gd name="T30" fmla="*/ 92 w 98"/>
                <a:gd name="T31" fmla="*/ 168 h 168"/>
                <a:gd name="T32" fmla="*/ 6 w 98"/>
                <a:gd name="T33" fmla="*/ 168 h 168"/>
                <a:gd name="T34" fmla="*/ 6 w 98"/>
                <a:gd name="T35" fmla="*/ 168 h 168"/>
                <a:gd name="T36" fmla="*/ 5 w 98"/>
                <a:gd name="T37" fmla="*/ 168 h 168"/>
                <a:gd name="T38" fmla="*/ 0 w 98"/>
                <a:gd name="T39" fmla="*/ 162 h 168"/>
                <a:gd name="T40" fmla="*/ 0 w 98"/>
                <a:gd name="T41" fmla="*/ 6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8" h="168">
                  <a:moveTo>
                    <a:pt x="0" y="6"/>
                  </a:moveTo>
                  <a:cubicBezTo>
                    <a:pt x="0" y="3"/>
                    <a:pt x="3" y="0"/>
                    <a:pt x="6" y="0"/>
                  </a:cubicBezTo>
                  <a:cubicBezTo>
                    <a:pt x="6" y="0"/>
                    <a:pt x="6" y="0"/>
                    <a:pt x="6" y="0"/>
                  </a:cubicBezTo>
                  <a:cubicBezTo>
                    <a:pt x="92" y="0"/>
                    <a:pt x="92" y="0"/>
                    <a:pt x="92" y="0"/>
                  </a:cubicBezTo>
                  <a:cubicBezTo>
                    <a:pt x="95" y="0"/>
                    <a:pt x="98" y="3"/>
                    <a:pt x="98" y="6"/>
                  </a:cubicBezTo>
                  <a:cubicBezTo>
                    <a:pt x="98" y="9"/>
                    <a:pt x="95" y="12"/>
                    <a:pt x="92" y="12"/>
                  </a:cubicBezTo>
                  <a:cubicBezTo>
                    <a:pt x="12" y="12"/>
                    <a:pt x="12" y="12"/>
                    <a:pt x="12" y="12"/>
                  </a:cubicBezTo>
                  <a:cubicBezTo>
                    <a:pt x="12" y="78"/>
                    <a:pt x="12" y="78"/>
                    <a:pt x="12" y="78"/>
                  </a:cubicBezTo>
                  <a:cubicBezTo>
                    <a:pt x="82" y="78"/>
                    <a:pt x="82" y="78"/>
                    <a:pt x="82" y="78"/>
                  </a:cubicBezTo>
                  <a:cubicBezTo>
                    <a:pt x="85" y="78"/>
                    <a:pt x="88" y="81"/>
                    <a:pt x="88" y="84"/>
                  </a:cubicBezTo>
                  <a:cubicBezTo>
                    <a:pt x="88" y="87"/>
                    <a:pt x="85" y="90"/>
                    <a:pt x="82" y="90"/>
                  </a:cubicBezTo>
                  <a:cubicBezTo>
                    <a:pt x="12" y="90"/>
                    <a:pt x="12" y="90"/>
                    <a:pt x="12" y="90"/>
                  </a:cubicBezTo>
                  <a:cubicBezTo>
                    <a:pt x="12" y="156"/>
                    <a:pt x="12" y="156"/>
                    <a:pt x="12" y="156"/>
                  </a:cubicBezTo>
                  <a:cubicBezTo>
                    <a:pt x="92" y="156"/>
                    <a:pt x="92" y="156"/>
                    <a:pt x="92" y="156"/>
                  </a:cubicBezTo>
                  <a:cubicBezTo>
                    <a:pt x="95" y="156"/>
                    <a:pt x="98" y="159"/>
                    <a:pt x="98" y="162"/>
                  </a:cubicBezTo>
                  <a:cubicBezTo>
                    <a:pt x="98" y="165"/>
                    <a:pt x="95" y="168"/>
                    <a:pt x="92" y="168"/>
                  </a:cubicBezTo>
                  <a:cubicBezTo>
                    <a:pt x="6" y="168"/>
                    <a:pt x="6" y="168"/>
                    <a:pt x="6" y="168"/>
                  </a:cubicBezTo>
                  <a:cubicBezTo>
                    <a:pt x="6" y="168"/>
                    <a:pt x="6" y="168"/>
                    <a:pt x="6" y="168"/>
                  </a:cubicBezTo>
                  <a:cubicBezTo>
                    <a:pt x="5" y="168"/>
                    <a:pt x="5" y="168"/>
                    <a:pt x="5" y="168"/>
                  </a:cubicBezTo>
                  <a:cubicBezTo>
                    <a:pt x="2" y="168"/>
                    <a:pt x="0" y="165"/>
                    <a:pt x="0" y="162"/>
                  </a:cubicBez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4" name="TextBox 23">
            <a:extLst>
              <a:ext uri="{FF2B5EF4-FFF2-40B4-BE49-F238E27FC236}">
                <a16:creationId xmlns="" xmlns:a16="http://schemas.microsoft.com/office/drawing/2014/main" id="{53AB98B5-D884-43F1-90DF-BF8ECBB2E814}"/>
              </a:ext>
            </a:extLst>
          </p:cNvPr>
          <p:cNvSpPr txBox="1"/>
          <p:nvPr userDrawn="1"/>
        </p:nvSpPr>
        <p:spPr>
          <a:xfrm>
            <a:off x="950072" y="736977"/>
            <a:ext cx="1945310" cy="485646"/>
          </a:xfrm>
          <a:prstGeom prst="rect">
            <a:avLst/>
          </a:prstGeom>
          <a:noFill/>
        </p:spPr>
        <p:txBody>
          <a:bodyPr wrap="square" rtlCol="0">
            <a:spAutoFit/>
          </a:bodyPr>
          <a:lstStyle/>
          <a:p>
            <a:pPr>
              <a:lnSpc>
                <a:spcPct val="150000"/>
              </a:lnSpc>
            </a:pPr>
            <a:r>
              <a:rPr lang="en-US" sz="900" dirty="0" err="1">
                <a:solidFill>
                  <a:schemeClr val="tx1">
                    <a:lumMod val="20000"/>
                    <a:lumOff val="80000"/>
                  </a:schemeClr>
                </a:solidFill>
                <a:ea typeface="Open Sans Light" panose="020B0306030504020204" pitchFamily="34" charset="0"/>
                <a:cs typeface="Open Sans Light" panose="020B0306030504020204" pitchFamily="34" charset="0"/>
              </a:rPr>
              <a:t>Powerpoint</a:t>
            </a:r>
            <a:r>
              <a:rPr lang="en-US" sz="900" baseline="0" dirty="0">
                <a:solidFill>
                  <a:schemeClr val="tx1">
                    <a:lumMod val="20000"/>
                    <a:lumOff val="80000"/>
                  </a:schemeClr>
                </a:solidFill>
                <a:ea typeface="Open Sans Light" panose="020B0306030504020204" pitchFamily="34" charset="0"/>
                <a:cs typeface="Open Sans Light" panose="020B0306030504020204" pitchFamily="34" charset="0"/>
              </a:rPr>
              <a:t> Template</a:t>
            </a:r>
          </a:p>
          <a:p>
            <a:pPr>
              <a:lnSpc>
                <a:spcPct val="150000"/>
              </a:lnSpc>
            </a:pPr>
            <a:r>
              <a:rPr lang="en-US" sz="900" baseline="0" dirty="0">
                <a:solidFill>
                  <a:schemeClr val="tx1">
                    <a:lumMod val="20000"/>
                    <a:lumOff val="80000"/>
                  </a:schemeClr>
                </a:solidFill>
                <a:ea typeface="Open Sans Light" panose="020B0306030504020204" pitchFamily="34" charset="0"/>
                <a:cs typeface="Open Sans Light" panose="020B0306030504020204" pitchFamily="34" charset="0"/>
              </a:rPr>
              <a:t>2018</a:t>
            </a:r>
            <a:endParaRPr lang="id-ID" sz="900" dirty="0">
              <a:solidFill>
                <a:schemeClr val="tx1">
                  <a:lumMod val="20000"/>
                  <a:lumOff val="80000"/>
                </a:schemeClr>
              </a:solidFill>
              <a:ea typeface="Open Sans Light" panose="020B0306030504020204" pitchFamily="34" charset="0"/>
              <a:cs typeface="Open Sans Light" panose="020B0306030504020204" pitchFamily="34" charset="0"/>
            </a:endParaRPr>
          </a:p>
        </p:txBody>
      </p:sp>
      <p:sp>
        <p:nvSpPr>
          <p:cNvPr id="25" name="Freeform 9">
            <a:extLst>
              <a:ext uri="{FF2B5EF4-FFF2-40B4-BE49-F238E27FC236}">
                <a16:creationId xmlns="" xmlns:a16="http://schemas.microsoft.com/office/drawing/2014/main" id="{EC750C43-F7DB-449A-95D8-2470E90D27BB}"/>
              </a:ext>
            </a:extLst>
          </p:cNvPr>
          <p:cNvSpPr>
            <a:spLocks/>
          </p:cNvSpPr>
          <p:nvPr userDrawn="1"/>
        </p:nvSpPr>
        <p:spPr bwMode="auto">
          <a:xfrm rot="8988300">
            <a:off x="11663632" y="6105248"/>
            <a:ext cx="455706" cy="411888"/>
          </a:xfrm>
          <a:custGeom>
            <a:avLst/>
            <a:gdLst>
              <a:gd name="T0" fmla="*/ 1234 w 1271"/>
              <a:gd name="T1" fmla="*/ 834 h 1140"/>
              <a:gd name="T2" fmla="*/ 812 w 1271"/>
              <a:gd name="T3" fmla="*/ 102 h 1140"/>
              <a:gd name="T4" fmla="*/ 635 w 1271"/>
              <a:gd name="T5" fmla="*/ 0 h 1140"/>
              <a:gd name="T6" fmla="*/ 458 w 1271"/>
              <a:gd name="T7" fmla="*/ 102 h 1140"/>
              <a:gd name="T8" fmla="*/ 36 w 1271"/>
              <a:gd name="T9" fmla="*/ 834 h 1140"/>
              <a:gd name="T10" fmla="*/ 36 w 1271"/>
              <a:gd name="T11" fmla="*/ 1038 h 1140"/>
              <a:gd name="T12" fmla="*/ 212 w 1271"/>
              <a:gd name="T13" fmla="*/ 1140 h 1140"/>
              <a:gd name="T14" fmla="*/ 1058 w 1271"/>
              <a:gd name="T15" fmla="*/ 1140 h 1140"/>
              <a:gd name="T16" fmla="*/ 1234 w 1271"/>
              <a:gd name="T17" fmla="*/ 1037 h 1140"/>
              <a:gd name="T18" fmla="*/ 1234 w 1271"/>
              <a:gd name="T19" fmla="*/ 834 h 1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71" h="1140">
                <a:moveTo>
                  <a:pt x="1234" y="834"/>
                </a:moveTo>
                <a:cubicBezTo>
                  <a:pt x="812" y="102"/>
                  <a:pt x="812" y="102"/>
                  <a:pt x="812" y="102"/>
                </a:cubicBezTo>
                <a:cubicBezTo>
                  <a:pt x="775" y="39"/>
                  <a:pt x="708" y="0"/>
                  <a:pt x="635" y="0"/>
                </a:cubicBezTo>
                <a:cubicBezTo>
                  <a:pt x="562" y="0"/>
                  <a:pt x="495" y="39"/>
                  <a:pt x="458" y="102"/>
                </a:cubicBezTo>
                <a:cubicBezTo>
                  <a:pt x="36" y="834"/>
                  <a:pt x="36" y="834"/>
                  <a:pt x="36" y="834"/>
                </a:cubicBezTo>
                <a:cubicBezTo>
                  <a:pt x="0" y="896"/>
                  <a:pt x="0" y="975"/>
                  <a:pt x="36" y="1038"/>
                </a:cubicBezTo>
                <a:cubicBezTo>
                  <a:pt x="72" y="1100"/>
                  <a:pt x="140" y="1140"/>
                  <a:pt x="212" y="1140"/>
                </a:cubicBezTo>
                <a:cubicBezTo>
                  <a:pt x="1058" y="1140"/>
                  <a:pt x="1058" y="1140"/>
                  <a:pt x="1058" y="1140"/>
                </a:cubicBezTo>
                <a:cubicBezTo>
                  <a:pt x="1130" y="1140"/>
                  <a:pt x="1198" y="1100"/>
                  <a:pt x="1234" y="1037"/>
                </a:cubicBezTo>
                <a:cubicBezTo>
                  <a:pt x="1271" y="975"/>
                  <a:pt x="1271" y="896"/>
                  <a:pt x="1234" y="834"/>
                </a:cubicBezTo>
                <a:close/>
              </a:path>
            </a:pathLst>
          </a:custGeom>
          <a:gradFill>
            <a:gsLst>
              <a:gs pos="0">
                <a:schemeClr val="accent2">
                  <a:alpha val="85000"/>
                </a:schemeClr>
              </a:gs>
              <a:gs pos="100000">
                <a:schemeClr val="accent5">
                  <a:alpha val="85000"/>
                </a:schemeClr>
              </a:gs>
            </a:gsLst>
            <a:lin ang="6600000" scaled="0"/>
          </a:gradFill>
          <a:ln>
            <a:noFill/>
          </a:ln>
          <a:effectLst>
            <a:outerShdw algn="ctr" rotWithShape="0">
              <a:srgbClr val="000000"/>
            </a:outerShdw>
          </a:effectLst>
        </p:spPr>
        <p:txBody>
          <a:bodyPr vert="horz" wrap="square" lIns="91440" tIns="45720" rIns="91440" bIns="45720" numCol="1" anchor="t" anchorCtr="0" compatLnSpc="1">
            <a:prstTxWarp prst="textNoShape">
              <a:avLst/>
            </a:prstTxWarp>
          </a:bodyPr>
          <a:lstStyle/>
          <a:p>
            <a:endParaRPr lang="en-US"/>
          </a:p>
        </p:txBody>
      </p:sp>
      <p:sp>
        <p:nvSpPr>
          <p:cNvPr id="26" name="Slide Number Placeholder 5">
            <a:extLst>
              <a:ext uri="{FF2B5EF4-FFF2-40B4-BE49-F238E27FC236}">
                <a16:creationId xmlns="" xmlns:a16="http://schemas.microsoft.com/office/drawing/2014/main" id="{A998F7B7-1DF9-417D-90AB-A1F47833B21C}"/>
              </a:ext>
            </a:extLst>
          </p:cNvPr>
          <p:cNvSpPr txBox="1">
            <a:spLocks/>
          </p:cNvSpPr>
          <p:nvPr userDrawn="1"/>
        </p:nvSpPr>
        <p:spPr>
          <a:xfrm>
            <a:off x="11586836" y="6068692"/>
            <a:ext cx="554668" cy="377849"/>
          </a:xfrm>
          <a:prstGeom prst="rect">
            <a:avLst/>
          </a:prstGeom>
        </p:spPr>
        <p:txBody>
          <a:bodyPr vert="horz" lIns="91440" tIns="45720" rIns="91440" bIns="45720" rtlCol="0" anchor="ctr"/>
          <a:lstStyle>
            <a:defPPr>
              <a:defRPr lang="id-ID"/>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696CAF5E-82FD-46C1-8113-274199A6E6F4}" type="slidenum">
              <a:rPr lang="id-ID" sz="1200" b="0" smtClean="0">
                <a:solidFill>
                  <a:schemeClr val="bg2"/>
                </a:solidFill>
                <a:latin typeface="+mn-lt"/>
              </a:rPr>
              <a:pPr algn="ctr"/>
              <a:t>‹#›</a:t>
            </a:fld>
            <a:endParaRPr lang="id-ID" sz="1200" b="0" dirty="0">
              <a:solidFill>
                <a:schemeClr val="bg2"/>
              </a:solidFill>
              <a:latin typeface="+mn-lt"/>
            </a:endParaRPr>
          </a:p>
        </p:txBody>
      </p:sp>
    </p:spTree>
    <p:extLst>
      <p:ext uri="{BB962C8B-B14F-4D97-AF65-F5344CB8AC3E}">
        <p14:creationId xmlns:p14="http://schemas.microsoft.com/office/powerpoint/2010/main" val="27642540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0000" decel="4000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1000" fill="hold"/>
                                        <p:tgtEl>
                                          <p:spTgt spid="25"/>
                                        </p:tgtEl>
                                        <p:attrNameLst>
                                          <p:attrName>ppt_x</p:attrName>
                                        </p:attrNameLst>
                                      </p:cBhvr>
                                      <p:tavLst>
                                        <p:tav tm="0">
                                          <p:val>
                                            <p:strVal val="0-#ppt_w/2"/>
                                          </p:val>
                                        </p:tav>
                                        <p:tav tm="100000">
                                          <p:val>
                                            <p:strVal val="#ppt_x"/>
                                          </p:val>
                                        </p:tav>
                                      </p:tavLst>
                                    </p:anim>
                                    <p:anim calcmode="lin" valueType="num">
                                      <p:cBhvr additive="base">
                                        <p:cTn id="8" dur="10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7" name="Picture Placeholder 6">
            <a:extLst>
              <a:ext uri="{FF2B5EF4-FFF2-40B4-BE49-F238E27FC236}">
                <a16:creationId xmlns="" xmlns:a16="http://schemas.microsoft.com/office/drawing/2014/main" id="{61721A43-D8C4-4A9A-B498-7D0C4426F1B2}"/>
              </a:ext>
            </a:extLst>
          </p:cNvPr>
          <p:cNvSpPr>
            <a:spLocks noGrp="1"/>
          </p:cNvSpPr>
          <p:nvPr>
            <p:ph type="pic" sz="quarter" idx="10"/>
          </p:nvPr>
        </p:nvSpPr>
        <p:spPr>
          <a:xfrm>
            <a:off x="0" y="0"/>
            <a:ext cx="12192000" cy="6857999"/>
          </a:xfrm>
        </p:spPr>
        <p:txBody>
          <a:bodyPr>
            <a:normAutofit/>
          </a:bodyPr>
          <a:lstStyle>
            <a:lvl1pPr>
              <a:defRPr sz="800"/>
            </a:lvl1pPr>
          </a:lstStyle>
          <a:p>
            <a:endParaRPr lang="en-US"/>
          </a:p>
        </p:txBody>
      </p:sp>
    </p:spTree>
    <p:extLst>
      <p:ext uri="{BB962C8B-B14F-4D97-AF65-F5344CB8AC3E}">
        <p14:creationId xmlns:p14="http://schemas.microsoft.com/office/powerpoint/2010/main" val="25255105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8_Custom Layout">
    <p:spTree>
      <p:nvGrpSpPr>
        <p:cNvPr id="1" name=""/>
        <p:cNvGrpSpPr/>
        <p:nvPr/>
      </p:nvGrpSpPr>
      <p:grpSpPr>
        <a:xfrm>
          <a:off x="0" y="0"/>
          <a:ext cx="0" cy="0"/>
          <a:chOff x="0" y="0"/>
          <a:chExt cx="0" cy="0"/>
        </a:xfrm>
      </p:grpSpPr>
      <p:sp>
        <p:nvSpPr>
          <p:cNvPr id="10" name="Text Placeholder 8">
            <a:extLst>
              <a:ext uri="{FF2B5EF4-FFF2-40B4-BE49-F238E27FC236}">
                <a16:creationId xmlns="" xmlns:a16="http://schemas.microsoft.com/office/drawing/2014/main" id="{A1928116-8860-4B2A-879C-113EB34557C6}"/>
              </a:ext>
            </a:extLst>
          </p:cNvPr>
          <p:cNvSpPr>
            <a:spLocks noGrp="1"/>
          </p:cNvSpPr>
          <p:nvPr>
            <p:ph type="body" sz="quarter" idx="10" hasCustomPrompt="1"/>
          </p:nvPr>
        </p:nvSpPr>
        <p:spPr>
          <a:xfrm>
            <a:off x="2815771" y="1024418"/>
            <a:ext cx="6560458" cy="739775"/>
          </a:xfrm>
        </p:spPr>
        <p:txBody>
          <a:bodyPr anchor="ctr">
            <a:normAutofit/>
          </a:bodyPr>
          <a:lstStyle>
            <a:lvl1pPr marL="0" indent="0" algn="ctr">
              <a:buNone/>
              <a:defRPr sz="4400">
                <a:latin typeface="+mj-lt"/>
              </a:defRPr>
            </a:lvl1pPr>
          </a:lstStyle>
          <a:p>
            <a:pPr lvl="0"/>
            <a:r>
              <a:rPr lang="en-US" dirty="0"/>
              <a:t>TITLE HERE</a:t>
            </a:r>
          </a:p>
        </p:txBody>
      </p:sp>
      <p:sp>
        <p:nvSpPr>
          <p:cNvPr id="13" name="Text Placeholder 11">
            <a:extLst>
              <a:ext uri="{FF2B5EF4-FFF2-40B4-BE49-F238E27FC236}">
                <a16:creationId xmlns="" xmlns:a16="http://schemas.microsoft.com/office/drawing/2014/main" id="{7EB6F797-D8D1-4676-84F3-62D72EA73803}"/>
              </a:ext>
            </a:extLst>
          </p:cNvPr>
          <p:cNvSpPr>
            <a:spLocks noGrp="1"/>
          </p:cNvSpPr>
          <p:nvPr>
            <p:ph type="body" sz="quarter" idx="11" hasCustomPrompt="1"/>
          </p:nvPr>
        </p:nvSpPr>
        <p:spPr>
          <a:xfrm>
            <a:off x="3715544" y="1706589"/>
            <a:ext cx="4760913" cy="319087"/>
          </a:xfrm>
        </p:spPr>
        <p:txBody>
          <a:bodyPr anchor="ctr">
            <a:noAutofit/>
          </a:bodyPr>
          <a:lstStyle>
            <a:lvl1pPr marL="0" indent="0" algn="ctr">
              <a:buNone/>
              <a:defRPr sz="1100">
                <a:solidFill>
                  <a:schemeClr val="tx1">
                    <a:lumMod val="40000"/>
                    <a:lumOff val="60000"/>
                  </a:schemeClr>
                </a:solidFill>
              </a:defRPr>
            </a:lvl1pPr>
            <a:lvl2pPr>
              <a:defRPr sz="1100"/>
            </a:lvl2pPr>
            <a:lvl3pPr>
              <a:defRPr sz="1100"/>
            </a:lvl3pPr>
            <a:lvl4pPr>
              <a:defRPr sz="1100"/>
            </a:lvl4pPr>
            <a:lvl5pPr>
              <a:defRPr sz="1100"/>
            </a:lvl5pPr>
          </a:lstStyle>
          <a:p>
            <a:pPr lvl="0"/>
            <a:r>
              <a:rPr lang="en-US" dirty="0"/>
              <a:t>Put Subtitle Here</a:t>
            </a:r>
          </a:p>
        </p:txBody>
      </p:sp>
      <p:grpSp>
        <p:nvGrpSpPr>
          <p:cNvPr id="14" name="Group 13">
            <a:extLst>
              <a:ext uri="{FF2B5EF4-FFF2-40B4-BE49-F238E27FC236}">
                <a16:creationId xmlns="" xmlns:a16="http://schemas.microsoft.com/office/drawing/2014/main" id="{B1976F22-B3EF-4B1B-8F9A-CC1501B72670}"/>
              </a:ext>
            </a:extLst>
          </p:cNvPr>
          <p:cNvGrpSpPr/>
          <p:nvPr userDrawn="1"/>
        </p:nvGrpSpPr>
        <p:grpSpPr>
          <a:xfrm rot="1812743">
            <a:off x="456161" y="519741"/>
            <a:ext cx="268670" cy="440222"/>
            <a:chOff x="4438651" y="1971676"/>
            <a:chExt cx="1335087" cy="2187574"/>
          </a:xfrm>
          <a:gradFill>
            <a:gsLst>
              <a:gs pos="0">
                <a:schemeClr val="accent2">
                  <a:alpha val="85000"/>
                </a:schemeClr>
              </a:gs>
              <a:gs pos="100000">
                <a:schemeClr val="accent5">
                  <a:alpha val="85000"/>
                </a:schemeClr>
              </a:gs>
            </a:gsLst>
            <a:lin ang="6600000" scaled="0"/>
          </a:gradFill>
        </p:grpSpPr>
        <p:sp>
          <p:nvSpPr>
            <p:cNvPr id="15" name="Freeform 5">
              <a:extLst>
                <a:ext uri="{FF2B5EF4-FFF2-40B4-BE49-F238E27FC236}">
                  <a16:creationId xmlns="" xmlns:a16="http://schemas.microsoft.com/office/drawing/2014/main" id="{5930857E-294D-4957-9B0A-CF199D64D692}"/>
                </a:ext>
              </a:extLst>
            </p:cNvPr>
            <p:cNvSpPr>
              <a:spLocks/>
            </p:cNvSpPr>
            <p:nvPr/>
          </p:nvSpPr>
          <p:spPr bwMode="auto">
            <a:xfrm>
              <a:off x="5224463" y="1971676"/>
              <a:ext cx="549275" cy="1296987"/>
            </a:xfrm>
            <a:custGeom>
              <a:avLst/>
              <a:gdLst>
                <a:gd name="T0" fmla="*/ 146 w 150"/>
                <a:gd name="T1" fmla="*/ 304 h 353"/>
                <a:gd name="T2" fmla="*/ 150 w 150"/>
                <a:gd name="T3" fmla="*/ 290 h 353"/>
                <a:gd name="T4" fmla="*/ 114 w 150"/>
                <a:gd name="T5" fmla="*/ 18 h 353"/>
                <a:gd name="T6" fmla="*/ 97 w 150"/>
                <a:gd name="T7" fmla="*/ 1 h 353"/>
                <a:gd name="T8" fmla="*/ 76 w 150"/>
                <a:gd name="T9" fmla="*/ 13 h 353"/>
                <a:gd name="T10" fmla="*/ 0 w 150"/>
                <a:gd name="T11" fmla="*/ 190 h 353"/>
                <a:gd name="T12" fmla="*/ 111 w 150"/>
                <a:gd name="T13" fmla="*/ 353 h 353"/>
                <a:gd name="T14" fmla="*/ 146 w 150"/>
                <a:gd name="T15" fmla="*/ 304 h 3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0" h="353">
                  <a:moveTo>
                    <a:pt x="146" y="304"/>
                  </a:moveTo>
                  <a:cubicBezTo>
                    <a:pt x="149" y="300"/>
                    <a:pt x="150" y="295"/>
                    <a:pt x="150" y="290"/>
                  </a:cubicBezTo>
                  <a:cubicBezTo>
                    <a:pt x="114" y="18"/>
                    <a:pt x="114" y="18"/>
                    <a:pt x="114" y="18"/>
                  </a:cubicBezTo>
                  <a:cubicBezTo>
                    <a:pt x="113" y="9"/>
                    <a:pt x="106" y="2"/>
                    <a:pt x="97" y="1"/>
                  </a:cubicBezTo>
                  <a:cubicBezTo>
                    <a:pt x="88" y="0"/>
                    <a:pt x="79" y="4"/>
                    <a:pt x="76" y="13"/>
                  </a:cubicBezTo>
                  <a:cubicBezTo>
                    <a:pt x="0" y="190"/>
                    <a:pt x="0" y="190"/>
                    <a:pt x="0" y="190"/>
                  </a:cubicBezTo>
                  <a:cubicBezTo>
                    <a:pt x="111" y="353"/>
                    <a:pt x="111" y="353"/>
                    <a:pt x="111" y="353"/>
                  </a:cubicBezTo>
                  <a:lnTo>
                    <a:pt x="146" y="304"/>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6">
              <a:extLst>
                <a:ext uri="{FF2B5EF4-FFF2-40B4-BE49-F238E27FC236}">
                  <a16:creationId xmlns="" xmlns:a16="http://schemas.microsoft.com/office/drawing/2014/main" id="{808559DE-91AE-4D65-9209-50E68B9B6316}"/>
                </a:ext>
              </a:extLst>
            </p:cNvPr>
            <p:cNvSpPr>
              <a:spLocks/>
            </p:cNvSpPr>
            <p:nvPr/>
          </p:nvSpPr>
          <p:spPr bwMode="auto">
            <a:xfrm>
              <a:off x="4438651" y="2020888"/>
              <a:ext cx="1193800" cy="2138362"/>
            </a:xfrm>
            <a:custGeom>
              <a:avLst/>
              <a:gdLst>
                <a:gd name="T0" fmla="*/ 208 w 326"/>
                <a:gd name="T1" fmla="*/ 191 h 582"/>
                <a:gd name="T2" fmla="*/ 37 w 326"/>
                <a:gd name="T3" fmla="*/ 8 h 582"/>
                <a:gd name="T4" fmla="*/ 11 w 326"/>
                <a:gd name="T5" fmla="*/ 5 h 582"/>
                <a:gd name="T6" fmla="*/ 4 w 326"/>
                <a:gd name="T7" fmla="*/ 29 h 582"/>
                <a:gd name="T8" fmla="*/ 236 w 326"/>
                <a:gd name="T9" fmla="*/ 569 h 582"/>
                <a:gd name="T10" fmla="*/ 251 w 326"/>
                <a:gd name="T11" fmla="*/ 581 h 582"/>
                <a:gd name="T12" fmla="*/ 254 w 326"/>
                <a:gd name="T13" fmla="*/ 582 h 582"/>
                <a:gd name="T14" fmla="*/ 270 w 326"/>
                <a:gd name="T15" fmla="*/ 574 h 582"/>
                <a:gd name="T16" fmla="*/ 322 w 326"/>
                <a:gd name="T17" fmla="*/ 510 h 582"/>
                <a:gd name="T18" fmla="*/ 326 w 326"/>
                <a:gd name="T19" fmla="*/ 497 h 582"/>
                <a:gd name="T20" fmla="*/ 319 w 326"/>
                <a:gd name="T21" fmla="*/ 354 h 582"/>
                <a:gd name="T22" fmla="*/ 208 w 326"/>
                <a:gd name="T23" fmla="*/ 191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6" h="582">
                  <a:moveTo>
                    <a:pt x="208" y="191"/>
                  </a:moveTo>
                  <a:cubicBezTo>
                    <a:pt x="37" y="8"/>
                    <a:pt x="37" y="8"/>
                    <a:pt x="37" y="8"/>
                  </a:cubicBezTo>
                  <a:cubicBezTo>
                    <a:pt x="30" y="1"/>
                    <a:pt x="19" y="0"/>
                    <a:pt x="11" y="5"/>
                  </a:cubicBezTo>
                  <a:cubicBezTo>
                    <a:pt x="3" y="10"/>
                    <a:pt x="0" y="21"/>
                    <a:pt x="4" y="29"/>
                  </a:cubicBezTo>
                  <a:cubicBezTo>
                    <a:pt x="236" y="569"/>
                    <a:pt x="236" y="569"/>
                    <a:pt x="236" y="569"/>
                  </a:cubicBezTo>
                  <a:cubicBezTo>
                    <a:pt x="238" y="576"/>
                    <a:pt x="244" y="580"/>
                    <a:pt x="251" y="581"/>
                  </a:cubicBezTo>
                  <a:cubicBezTo>
                    <a:pt x="252" y="582"/>
                    <a:pt x="253" y="582"/>
                    <a:pt x="254" y="582"/>
                  </a:cubicBezTo>
                  <a:cubicBezTo>
                    <a:pt x="260" y="582"/>
                    <a:pt x="266" y="579"/>
                    <a:pt x="270" y="574"/>
                  </a:cubicBezTo>
                  <a:cubicBezTo>
                    <a:pt x="322" y="510"/>
                    <a:pt x="322" y="510"/>
                    <a:pt x="322" y="510"/>
                  </a:cubicBezTo>
                  <a:cubicBezTo>
                    <a:pt x="325" y="506"/>
                    <a:pt x="326" y="502"/>
                    <a:pt x="326" y="497"/>
                  </a:cubicBezTo>
                  <a:cubicBezTo>
                    <a:pt x="319" y="354"/>
                    <a:pt x="319" y="354"/>
                    <a:pt x="319" y="354"/>
                  </a:cubicBezTo>
                  <a:lnTo>
                    <a:pt x="208" y="191"/>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17" name="Group 16">
            <a:extLst>
              <a:ext uri="{FF2B5EF4-FFF2-40B4-BE49-F238E27FC236}">
                <a16:creationId xmlns="" xmlns:a16="http://schemas.microsoft.com/office/drawing/2014/main" id="{AA80BFA2-B172-4518-A3A0-9B7F14913C2A}"/>
              </a:ext>
            </a:extLst>
          </p:cNvPr>
          <p:cNvGrpSpPr/>
          <p:nvPr userDrawn="1"/>
        </p:nvGrpSpPr>
        <p:grpSpPr>
          <a:xfrm>
            <a:off x="1044185" y="635832"/>
            <a:ext cx="749874" cy="107471"/>
            <a:chOff x="1273176" y="5054600"/>
            <a:chExt cx="4419599" cy="633413"/>
          </a:xfrm>
          <a:solidFill>
            <a:schemeClr val="tx1"/>
          </a:solidFill>
        </p:grpSpPr>
        <p:sp>
          <p:nvSpPr>
            <p:cNvPr id="18" name="Freeform 14">
              <a:extLst>
                <a:ext uri="{FF2B5EF4-FFF2-40B4-BE49-F238E27FC236}">
                  <a16:creationId xmlns="" xmlns:a16="http://schemas.microsoft.com/office/drawing/2014/main" id="{C7A824E5-3BDB-4E78-9085-BFE139E82A6F}"/>
                </a:ext>
              </a:extLst>
            </p:cNvPr>
            <p:cNvSpPr>
              <a:spLocks noEditPoints="1"/>
            </p:cNvSpPr>
            <p:nvPr/>
          </p:nvSpPr>
          <p:spPr bwMode="auto">
            <a:xfrm>
              <a:off x="1273176" y="5065713"/>
              <a:ext cx="477837" cy="622300"/>
            </a:xfrm>
            <a:custGeom>
              <a:avLst/>
              <a:gdLst>
                <a:gd name="T0" fmla="*/ 104 w 131"/>
                <a:gd name="T1" fmla="*/ 124 h 167"/>
                <a:gd name="T2" fmla="*/ 27 w 131"/>
                <a:gd name="T3" fmla="*/ 124 h 167"/>
                <a:gd name="T4" fmla="*/ 12 w 131"/>
                <a:gd name="T5" fmla="*/ 163 h 167"/>
                <a:gd name="T6" fmla="*/ 7 w 131"/>
                <a:gd name="T7" fmla="*/ 167 h 167"/>
                <a:gd name="T8" fmla="*/ 5 w 131"/>
                <a:gd name="T9" fmla="*/ 167 h 167"/>
                <a:gd name="T10" fmla="*/ 1 w 131"/>
                <a:gd name="T11" fmla="*/ 159 h 167"/>
                <a:gd name="T12" fmla="*/ 60 w 131"/>
                <a:gd name="T13" fmla="*/ 3 h 167"/>
                <a:gd name="T14" fmla="*/ 65 w 131"/>
                <a:gd name="T15" fmla="*/ 0 h 167"/>
                <a:gd name="T16" fmla="*/ 71 w 131"/>
                <a:gd name="T17" fmla="*/ 3 h 167"/>
                <a:gd name="T18" fmla="*/ 130 w 131"/>
                <a:gd name="T19" fmla="*/ 159 h 167"/>
                <a:gd name="T20" fmla="*/ 126 w 131"/>
                <a:gd name="T21" fmla="*/ 167 h 167"/>
                <a:gd name="T22" fmla="*/ 124 w 131"/>
                <a:gd name="T23" fmla="*/ 167 h 167"/>
                <a:gd name="T24" fmla="*/ 119 w 131"/>
                <a:gd name="T25" fmla="*/ 163 h 167"/>
                <a:gd name="T26" fmla="*/ 104 w 131"/>
                <a:gd name="T27" fmla="*/ 124 h 167"/>
                <a:gd name="T28" fmla="*/ 32 w 131"/>
                <a:gd name="T29" fmla="*/ 112 h 167"/>
                <a:gd name="T30" fmla="*/ 100 w 131"/>
                <a:gd name="T31" fmla="*/ 112 h 167"/>
                <a:gd name="T32" fmla="*/ 66 w 131"/>
                <a:gd name="T33" fmla="*/ 22 h 167"/>
                <a:gd name="T34" fmla="*/ 32 w 131"/>
                <a:gd name="T35" fmla="*/ 112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1" h="167">
                  <a:moveTo>
                    <a:pt x="104" y="124"/>
                  </a:moveTo>
                  <a:cubicBezTo>
                    <a:pt x="27" y="124"/>
                    <a:pt x="27" y="124"/>
                    <a:pt x="27" y="124"/>
                  </a:cubicBezTo>
                  <a:cubicBezTo>
                    <a:pt x="12" y="163"/>
                    <a:pt x="12" y="163"/>
                    <a:pt x="12" y="163"/>
                  </a:cubicBezTo>
                  <a:cubicBezTo>
                    <a:pt x="11" y="166"/>
                    <a:pt x="9" y="167"/>
                    <a:pt x="7" y="167"/>
                  </a:cubicBezTo>
                  <a:cubicBezTo>
                    <a:pt x="6" y="167"/>
                    <a:pt x="5" y="167"/>
                    <a:pt x="5" y="167"/>
                  </a:cubicBezTo>
                  <a:cubicBezTo>
                    <a:pt x="2" y="166"/>
                    <a:pt x="0" y="162"/>
                    <a:pt x="1" y="159"/>
                  </a:cubicBezTo>
                  <a:cubicBezTo>
                    <a:pt x="60" y="3"/>
                    <a:pt x="60" y="3"/>
                    <a:pt x="60" y="3"/>
                  </a:cubicBezTo>
                  <a:cubicBezTo>
                    <a:pt x="61" y="1"/>
                    <a:pt x="63" y="0"/>
                    <a:pt x="65" y="0"/>
                  </a:cubicBezTo>
                  <a:cubicBezTo>
                    <a:pt x="68" y="0"/>
                    <a:pt x="71" y="1"/>
                    <a:pt x="71" y="3"/>
                  </a:cubicBezTo>
                  <a:cubicBezTo>
                    <a:pt x="130" y="159"/>
                    <a:pt x="130" y="159"/>
                    <a:pt x="130" y="159"/>
                  </a:cubicBezTo>
                  <a:cubicBezTo>
                    <a:pt x="131" y="162"/>
                    <a:pt x="129" y="166"/>
                    <a:pt x="126" y="167"/>
                  </a:cubicBezTo>
                  <a:cubicBezTo>
                    <a:pt x="125" y="167"/>
                    <a:pt x="125" y="167"/>
                    <a:pt x="124" y="167"/>
                  </a:cubicBezTo>
                  <a:cubicBezTo>
                    <a:pt x="122" y="167"/>
                    <a:pt x="120" y="166"/>
                    <a:pt x="119" y="163"/>
                  </a:cubicBezTo>
                  <a:lnTo>
                    <a:pt x="104" y="124"/>
                  </a:lnTo>
                  <a:close/>
                  <a:moveTo>
                    <a:pt x="32" y="112"/>
                  </a:moveTo>
                  <a:cubicBezTo>
                    <a:pt x="100" y="112"/>
                    <a:pt x="100" y="112"/>
                    <a:pt x="100" y="112"/>
                  </a:cubicBezTo>
                  <a:cubicBezTo>
                    <a:pt x="66" y="22"/>
                    <a:pt x="66" y="22"/>
                    <a:pt x="66" y="22"/>
                  </a:cubicBezTo>
                  <a:lnTo>
                    <a:pt x="32"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5">
              <a:extLst>
                <a:ext uri="{FF2B5EF4-FFF2-40B4-BE49-F238E27FC236}">
                  <a16:creationId xmlns="" xmlns:a16="http://schemas.microsoft.com/office/drawing/2014/main" id="{EB4B17B3-1557-4F32-A6BA-8509340C16FA}"/>
                </a:ext>
              </a:extLst>
            </p:cNvPr>
            <p:cNvSpPr>
              <a:spLocks/>
            </p:cNvSpPr>
            <p:nvPr/>
          </p:nvSpPr>
          <p:spPr bwMode="auto">
            <a:xfrm>
              <a:off x="1881188" y="5062538"/>
              <a:ext cx="455612" cy="625475"/>
            </a:xfrm>
            <a:custGeom>
              <a:avLst/>
              <a:gdLst>
                <a:gd name="T0" fmla="*/ 12 w 125"/>
                <a:gd name="T1" fmla="*/ 25 h 168"/>
                <a:gd name="T2" fmla="*/ 12 w 125"/>
                <a:gd name="T3" fmla="*/ 162 h 168"/>
                <a:gd name="T4" fmla="*/ 6 w 125"/>
                <a:gd name="T5" fmla="*/ 168 h 168"/>
                <a:gd name="T6" fmla="*/ 1 w 125"/>
                <a:gd name="T7" fmla="*/ 162 h 168"/>
                <a:gd name="T8" fmla="*/ 1 w 125"/>
                <a:gd name="T9" fmla="*/ 8 h 168"/>
                <a:gd name="T10" fmla="*/ 3 w 125"/>
                <a:gd name="T11" fmla="*/ 2 h 168"/>
                <a:gd name="T12" fmla="*/ 11 w 125"/>
                <a:gd name="T13" fmla="*/ 3 h 168"/>
                <a:gd name="T14" fmla="*/ 113 w 125"/>
                <a:gd name="T15" fmla="*/ 144 h 168"/>
                <a:gd name="T16" fmla="*/ 113 w 125"/>
                <a:gd name="T17" fmla="*/ 7 h 168"/>
                <a:gd name="T18" fmla="*/ 119 w 125"/>
                <a:gd name="T19" fmla="*/ 2 h 168"/>
                <a:gd name="T20" fmla="*/ 125 w 125"/>
                <a:gd name="T21" fmla="*/ 7 h 168"/>
                <a:gd name="T22" fmla="*/ 125 w 125"/>
                <a:gd name="T23" fmla="*/ 162 h 168"/>
                <a:gd name="T24" fmla="*/ 119 w 125"/>
                <a:gd name="T25" fmla="*/ 168 h 168"/>
                <a:gd name="T26" fmla="*/ 114 w 125"/>
                <a:gd name="T27" fmla="*/ 166 h 168"/>
                <a:gd name="T28" fmla="*/ 113 w 125"/>
                <a:gd name="T29" fmla="*/ 165 h 168"/>
                <a:gd name="T30" fmla="*/ 12 w 125"/>
                <a:gd name="T31" fmla="*/ 25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5" h="168">
                  <a:moveTo>
                    <a:pt x="12" y="25"/>
                  </a:moveTo>
                  <a:cubicBezTo>
                    <a:pt x="12" y="162"/>
                    <a:pt x="12" y="162"/>
                    <a:pt x="12" y="162"/>
                  </a:cubicBezTo>
                  <a:cubicBezTo>
                    <a:pt x="12" y="165"/>
                    <a:pt x="10" y="168"/>
                    <a:pt x="6" y="168"/>
                  </a:cubicBezTo>
                  <a:cubicBezTo>
                    <a:pt x="3" y="168"/>
                    <a:pt x="1" y="165"/>
                    <a:pt x="1" y="162"/>
                  </a:cubicBezTo>
                  <a:cubicBezTo>
                    <a:pt x="1" y="8"/>
                    <a:pt x="1" y="8"/>
                    <a:pt x="1" y="8"/>
                  </a:cubicBezTo>
                  <a:cubicBezTo>
                    <a:pt x="0" y="6"/>
                    <a:pt x="1" y="3"/>
                    <a:pt x="3" y="2"/>
                  </a:cubicBezTo>
                  <a:cubicBezTo>
                    <a:pt x="6" y="0"/>
                    <a:pt x="9" y="0"/>
                    <a:pt x="11" y="3"/>
                  </a:cubicBezTo>
                  <a:cubicBezTo>
                    <a:pt x="113" y="144"/>
                    <a:pt x="113" y="144"/>
                    <a:pt x="113" y="144"/>
                  </a:cubicBezTo>
                  <a:cubicBezTo>
                    <a:pt x="113" y="7"/>
                    <a:pt x="113" y="7"/>
                    <a:pt x="113" y="7"/>
                  </a:cubicBezTo>
                  <a:cubicBezTo>
                    <a:pt x="113" y="4"/>
                    <a:pt x="115" y="2"/>
                    <a:pt x="119" y="2"/>
                  </a:cubicBezTo>
                  <a:cubicBezTo>
                    <a:pt x="122" y="2"/>
                    <a:pt x="125" y="4"/>
                    <a:pt x="125" y="7"/>
                  </a:cubicBezTo>
                  <a:cubicBezTo>
                    <a:pt x="125" y="162"/>
                    <a:pt x="125" y="162"/>
                    <a:pt x="125" y="162"/>
                  </a:cubicBezTo>
                  <a:cubicBezTo>
                    <a:pt x="125" y="165"/>
                    <a:pt x="122" y="168"/>
                    <a:pt x="119" y="168"/>
                  </a:cubicBezTo>
                  <a:cubicBezTo>
                    <a:pt x="117" y="168"/>
                    <a:pt x="115" y="167"/>
                    <a:pt x="114" y="166"/>
                  </a:cubicBezTo>
                  <a:cubicBezTo>
                    <a:pt x="114" y="166"/>
                    <a:pt x="113" y="165"/>
                    <a:pt x="113" y="165"/>
                  </a:cubicBezTo>
                  <a:lnTo>
                    <a:pt x="12"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6">
              <a:extLst>
                <a:ext uri="{FF2B5EF4-FFF2-40B4-BE49-F238E27FC236}">
                  <a16:creationId xmlns="" xmlns:a16="http://schemas.microsoft.com/office/drawing/2014/main" id="{110B37C7-447B-410D-95AD-FDD2D40FC63A}"/>
                </a:ext>
              </a:extLst>
            </p:cNvPr>
            <p:cNvSpPr>
              <a:spLocks/>
            </p:cNvSpPr>
            <p:nvPr/>
          </p:nvSpPr>
          <p:spPr bwMode="auto">
            <a:xfrm>
              <a:off x="2500313" y="5062538"/>
              <a:ext cx="450850" cy="625475"/>
            </a:xfrm>
            <a:custGeom>
              <a:avLst/>
              <a:gdLst>
                <a:gd name="T0" fmla="*/ 56 w 124"/>
                <a:gd name="T1" fmla="*/ 12 h 168"/>
                <a:gd name="T2" fmla="*/ 5 w 124"/>
                <a:gd name="T3" fmla="*/ 12 h 168"/>
                <a:gd name="T4" fmla="*/ 0 w 124"/>
                <a:gd name="T5" fmla="*/ 6 h 168"/>
                <a:gd name="T6" fmla="*/ 5 w 124"/>
                <a:gd name="T7" fmla="*/ 0 h 168"/>
                <a:gd name="T8" fmla="*/ 118 w 124"/>
                <a:gd name="T9" fmla="*/ 0 h 168"/>
                <a:gd name="T10" fmla="*/ 124 w 124"/>
                <a:gd name="T11" fmla="*/ 6 h 168"/>
                <a:gd name="T12" fmla="*/ 118 w 124"/>
                <a:gd name="T13" fmla="*/ 12 h 168"/>
                <a:gd name="T14" fmla="*/ 68 w 124"/>
                <a:gd name="T15" fmla="*/ 12 h 168"/>
                <a:gd name="T16" fmla="*/ 68 w 124"/>
                <a:gd name="T17" fmla="*/ 162 h 168"/>
                <a:gd name="T18" fmla="*/ 62 w 124"/>
                <a:gd name="T19" fmla="*/ 168 h 168"/>
                <a:gd name="T20" fmla="*/ 56 w 124"/>
                <a:gd name="T21" fmla="*/ 162 h 168"/>
                <a:gd name="T22" fmla="*/ 56 w 124"/>
                <a:gd name="T23" fmla="*/ 12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4" h="168">
                  <a:moveTo>
                    <a:pt x="56" y="12"/>
                  </a:moveTo>
                  <a:cubicBezTo>
                    <a:pt x="5" y="12"/>
                    <a:pt x="5" y="12"/>
                    <a:pt x="5" y="12"/>
                  </a:cubicBezTo>
                  <a:cubicBezTo>
                    <a:pt x="2" y="12"/>
                    <a:pt x="0" y="9"/>
                    <a:pt x="0" y="6"/>
                  </a:cubicBezTo>
                  <a:cubicBezTo>
                    <a:pt x="0" y="3"/>
                    <a:pt x="2" y="0"/>
                    <a:pt x="5" y="0"/>
                  </a:cubicBezTo>
                  <a:cubicBezTo>
                    <a:pt x="118" y="0"/>
                    <a:pt x="118" y="0"/>
                    <a:pt x="118" y="0"/>
                  </a:cubicBezTo>
                  <a:cubicBezTo>
                    <a:pt x="121" y="0"/>
                    <a:pt x="124" y="3"/>
                    <a:pt x="124" y="6"/>
                  </a:cubicBezTo>
                  <a:cubicBezTo>
                    <a:pt x="124" y="9"/>
                    <a:pt x="121" y="12"/>
                    <a:pt x="118" y="12"/>
                  </a:cubicBezTo>
                  <a:cubicBezTo>
                    <a:pt x="68" y="12"/>
                    <a:pt x="68" y="12"/>
                    <a:pt x="68" y="12"/>
                  </a:cubicBezTo>
                  <a:cubicBezTo>
                    <a:pt x="68" y="162"/>
                    <a:pt x="68" y="162"/>
                    <a:pt x="68" y="162"/>
                  </a:cubicBezTo>
                  <a:cubicBezTo>
                    <a:pt x="68" y="165"/>
                    <a:pt x="65" y="168"/>
                    <a:pt x="62" y="168"/>
                  </a:cubicBezTo>
                  <a:cubicBezTo>
                    <a:pt x="59" y="168"/>
                    <a:pt x="56" y="165"/>
                    <a:pt x="56" y="162"/>
                  </a:cubicBezTo>
                  <a:lnTo>
                    <a:pt x="56"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7">
              <a:extLst>
                <a:ext uri="{FF2B5EF4-FFF2-40B4-BE49-F238E27FC236}">
                  <a16:creationId xmlns="" xmlns:a16="http://schemas.microsoft.com/office/drawing/2014/main" id="{D25FBF4B-3BFE-462F-AD58-B0F3BD41F736}"/>
                </a:ext>
              </a:extLst>
            </p:cNvPr>
            <p:cNvSpPr>
              <a:spLocks/>
            </p:cNvSpPr>
            <p:nvPr/>
          </p:nvSpPr>
          <p:spPr bwMode="auto">
            <a:xfrm>
              <a:off x="3111500" y="5062538"/>
              <a:ext cx="355600" cy="625475"/>
            </a:xfrm>
            <a:custGeom>
              <a:avLst/>
              <a:gdLst>
                <a:gd name="T0" fmla="*/ 0 w 98"/>
                <a:gd name="T1" fmla="*/ 6 h 168"/>
                <a:gd name="T2" fmla="*/ 6 w 98"/>
                <a:gd name="T3" fmla="*/ 0 h 168"/>
                <a:gd name="T4" fmla="*/ 6 w 98"/>
                <a:gd name="T5" fmla="*/ 0 h 168"/>
                <a:gd name="T6" fmla="*/ 92 w 98"/>
                <a:gd name="T7" fmla="*/ 0 h 168"/>
                <a:gd name="T8" fmla="*/ 98 w 98"/>
                <a:gd name="T9" fmla="*/ 6 h 168"/>
                <a:gd name="T10" fmla="*/ 92 w 98"/>
                <a:gd name="T11" fmla="*/ 12 h 168"/>
                <a:gd name="T12" fmla="*/ 12 w 98"/>
                <a:gd name="T13" fmla="*/ 12 h 168"/>
                <a:gd name="T14" fmla="*/ 12 w 98"/>
                <a:gd name="T15" fmla="*/ 78 h 168"/>
                <a:gd name="T16" fmla="*/ 82 w 98"/>
                <a:gd name="T17" fmla="*/ 78 h 168"/>
                <a:gd name="T18" fmla="*/ 88 w 98"/>
                <a:gd name="T19" fmla="*/ 84 h 168"/>
                <a:gd name="T20" fmla="*/ 82 w 98"/>
                <a:gd name="T21" fmla="*/ 90 h 168"/>
                <a:gd name="T22" fmla="*/ 12 w 98"/>
                <a:gd name="T23" fmla="*/ 90 h 168"/>
                <a:gd name="T24" fmla="*/ 12 w 98"/>
                <a:gd name="T25" fmla="*/ 156 h 168"/>
                <a:gd name="T26" fmla="*/ 92 w 98"/>
                <a:gd name="T27" fmla="*/ 156 h 168"/>
                <a:gd name="T28" fmla="*/ 98 w 98"/>
                <a:gd name="T29" fmla="*/ 162 h 168"/>
                <a:gd name="T30" fmla="*/ 92 w 98"/>
                <a:gd name="T31" fmla="*/ 168 h 168"/>
                <a:gd name="T32" fmla="*/ 7 w 98"/>
                <a:gd name="T33" fmla="*/ 168 h 168"/>
                <a:gd name="T34" fmla="*/ 6 w 98"/>
                <a:gd name="T35" fmla="*/ 168 h 168"/>
                <a:gd name="T36" fmla="*/ 5 w 98"/>
                <a:gd name="T37" fmla="*/ 168 h 168"/>
                <a:gd name="T38" fmla="*/ 0 w 98"/>
                <a:gd name="T39" fmla="*/ 162 h 168"/>
                <a:gd name="T40" fmla="*/ 0 w 98"/>
                <a:gd name="T41" fmla="*/ 6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8" h="168">
                  <a:moveTo>
                    <a:pt x="0" y="6"/>
                  </a:moveTo>
                  <a:cubicBezTo>
                    <a:pt x="0" y="3"/>
                    <a:pt x="3" y="0"/>
                    <a:pt x="6" y="0"/>
                  </a:cubicBezTo>
                  <a:cubicBezTo>
                    <a:pt x="6" y="0"/>
                    <a:pt x="6" y="0"/>
                    <a:pt x="6" y="0"/>
                  </a:cubicBezTo>
                  <a:cubicBezTo>
                    <a:pt x="92" y="0"/>
                    <a:pt x="92" y="0"/>
                    <a:pt x="92" y="0"/>
                  </a:cubicBezTo>
                  <a:cubicBezTo>
                    <a:pt x="96" y="0"/>
                    <a:pt x="98" y="3"/>
                    <a:pt x="98" y="6"/>
                  </a:cubicBezTo>
                  <a:cubicBezTo>
                    <a:pt x="98" y="9"/>
                    <a:pt x="96" y="12"/>
                    <a:pt x="92" y="12"/>
                  </a:cubicBezTo>
                  <a:cubicBezTo>
                    <a:pt x="12" y="12"/>
                    <a:pt x="12" y="12"/>
                    <a:pt x="12" y="12"/>
                  </a:cubicBezTo>
                  <a:cubicBezTo>
                    <a:pt x="12" y="78"/>
                    <a:pt x="12" y="78"/>
                    <a:pt x="12" y="78"/>
                  </a:cubicBezTo>
                  <a:cubicBezTo>
                    <a:pt x="82" y="78"/>
                    <a:pt x="82" y="78"/>
                    <a:pt x="82" y="78"/>
                  </a:cubicBezTo>
                  <a:cubicBezTo>
                    <a:pt x="85" y="78"/>
                    <a:pt x="88" y="81"/>
                    <a:pt x="88" y="84"/>
                  </a:cubicBezTo>
                  <a:cubicBezTo>
                    <a:pt x="88" y="87"/>
                    <a:pt x="85" y="90"/>
                    <a:pt x="82" y="90"/>
                  </a:cubicBezTo>
                  <a:cubicBezTo>
                    <a:pt x="12" y="90"/>
                    <a:pt x="12" y="90"/>
                    <a:pt x="12" y="90"/>
                  </a:cubicBezTo>
                  <a:cubicBezTo>
                    <a:pt x="12" y="156"/>
                    <a:pt x="12" y="156"/>
                    <a:pt x="12" y="156"/>
                  </a:cubicBezTo>
                  <a:cubicBezTo>
                    <a:pt x="92" y="156"/>
                    <a:pt x="92" y="156"/>
                    <a:pt x="92" y="156"/>
                  </a:cubicBezTo>
                  <a:cubicBezTo>
                    <a:pt x="96" y="156"/>
                    <a:pt x="98" y="159"/>
                    <a:pt x="98" y="162"/>
                  </a:cubicBezTo>
                  <a:cubicBezTo>
                    <a:pt x="98" y="165"/>
                    <a:pt x="96" y="168"/>
                    <a:pt x="92" y="168"/>
                  </a:cubicBezTo>
                  <a:cubicBezTo>
                    <a:pt x="7" y="168"/>
                    <a:pt x="7" y="168"/>
                    <a:pt x="7" y="168"/>
                  </a:cubicBezTo>
                  <a:cubicBezTo>
                    <a:pt x="6" y="168"/>
                    <a:pt x="6" y="168"/>
                    <a:pt x="6" y="168"/>
                  </a:cubicBezTo>
                  <a:cubicBezTo>
                    <a:pt x="5" y="168"/>
                    <a:pt x="5" y="168"/>
                    <a:pt x="5" y="168"/>
                  </a:cubicBezTo>
                  <a:cubicBezTo>
                    <a:pt x="3" y="168"/>
                    <a:pt x="0" y="165"/>
                    <a:pt x="0" y="162"/>
                  </a:cubicBez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8">
              <a:extLst>
                <a:ext uri="{FF2B5EF4-FFF2-40B4-BE49-F238E27FC236}">
                  <a16:creationId xmlns="" xmlns:a16="http://schemas.microsoft.com/office/drawing/2014/main" id="{F7B7AE91-A10B-4925-B05B-921DD5DB5B12}"/>
                </a:ext>
              </a:extLst>
            </p:cNvPr>
            <p:cNvSpPr>
              <a:spLocks/>
            </p:cNvSpPr>
            <p:nvPr/>
          </p:nvSpPr>
          <p:spPr bwMode="auto">
            <a:xfrm>
              <a:off x="3627438" y="5062538"/>
              <a:ext cx="360362" cy="625475"/>
            </a:xfrm>
            <a:custGeom>
              <a:avLst/>
              <a:gdLst>
                <a:gd name="T0" fmla="*/ 7 w 99"/>
                <a:gd name="T1" fmla="*/ 168 h 168"/>
                <a:gd name="T2" fmla="*/ 6 w 99"/>
                <a:gd name="T3" fmla="*/ 168 h 168"/>
                <a:gd name="T4" fmla="*/ 0 w 99"/>
                <a:gd name="T5" fmla="*/ 162 h 168"/>
                <a:gd name="T6" fmla="*/ 0 w 99"/>
                <a:gd name="T7" fmla="*/ 6 h 168"/>
                <a:gd name="T8" fmla="*/ 6 w 99"/>
                <a:gd name="T9" fmla="*/ 0 h 168"/>
                <a:gd name="T10" fmla="*/ 12 w 99"/>
                <a:gd name="T11" fmla="*/ 6 h 168"/>
                <a:gd name="T12" fmla="*/ 12 w 99"/>
                <a:gd name="T13" fmla="*/ 156 h 168"/>
                <a:gd name="T14" fmla="*/ 93 w 99"/>
                <a:gd name="T15" fmla="*/ 156 h 168"/>
                <a:gd name="T16" fmla="*/ 99 w 99"/>
                <a:gd name="T17" fmla="*/ 162 h 168"/>
                <a:gd name="T18" fmla="*/ 93 w 99"/>
                <a:gd name="T19" fmla="*/ 168 h 168"/>
                <a:gd name="T20" fmla="*/ 7 w 99"/>
                <a:gd name="T21" fmla="*/ 16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9" h="168">
                  <a:moveTo>
                    <a:pt x="7" y="168"/>
                  </a:moveTo>
                  <a:cubicBezTo>
                    <a:pt x="6" y="168"/>
                    <a:pt x="6" y="168"/>
                    <a:pt x="6" y="168"/>
                  </a:cubicBezTo>
                  <a:cubicBezTo>
                    <a:pt x="3" y="168"/>
                    <a:pt x="0" y="165"/>
                    <a:pt x="0" y="162"/>
                  </a:cubicBezTo>
                  <a:cubicBezTo>
                    <a:pt x="0" y="6"/>
                    <a:pt x="0" y="6"/>
                    <a:pt x="0" y="6"/>
                  </a:cubicBezTo>
                  <a:cubicBezTo>
                    <a:pt x="0" y="3"/>
                    <a:pt x="3" y="0"/>
                    <a:pt x="6" y="0"/>
                  </a:cubicBezTo>
                  <a:cubicBezTo>
                    <a:pt x="10" y="0"/>
                    <a:pt x="12" y="3"/>
                    <a:pt x="12" y="6"/>
                  </a:cubicBezTo>
                  <a:cubicBezTo>
                    <a:pt x="12" y="156"/>
                    <a:pt x="12" y="156"/>
                    <a:pt x="12" y="156"/>
                  </a:cubicBezTo>
                  <a:cubicBezTo>
                    <a:pt x="93" y="156"/>
                    <a:pt x="93" y="156"/>
                    <a:pt x="93" y="156"/>
                  </a:cubicBezTo>
                  <a:cubicBezTo>
                    <a:pt x="96" y="156"/>
                    <a:pt x="99" y="159"/>
                    <a:pt x="99" y="162"/>
                  </a:cubicBezTo>
                  <a:cubicBezTo>
                    <a:pt x="99" y="165"/>
                    <a:pt x="96" y="168"/>
                    <a:pt x="93" y="168"/>
                  </a:cubicBezTo>
                  <a:lnTo>
                    <a:pt x="7" y="1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19">
              <a:extLst>
                <a:ext uri="{FF2B5EF4-FFF2-40B4-BE49-F238E27FC236}">
                  <a16:creationId xmlns="" xmlns:a16="http://schemas.microsoft.com/office/drawing/2014/main" id="{2ADAEFE5-C38E-4125-B042-C74FB798464D}"/>
                </a:ext>
              </a:extLst>
            </p:cNvPr>
            <p:cNvSpPr>
              <a:spLocks noEditPoints="1"/>
            </p:cNvSpPr>
            <p:nvPr/>
          </p:nvSpPr>
          <p:spPr bwMode="auto">
            <a:xfrm>
              <a:off x="4060825" y="5054600"/>
              <a:ext cx="584200" cy="633413"/>
            </a:xfrm>
            <a:custGeom>
              <a:avLst/>
              <a:gdLst>
                <a:gd name="T0" fmla="*/ 81 w 161"/>
                <a:gd name="T1" fmla="*/ 0 h 170"/>
                <a:gd name="T2" fmla="*/ 161 w 161"/>
                <a:gd name="T3" fmla="*/ 85 h 170"/>
                <a:gd name="T4" fmla="*/ 81 w 161"/>
                <a:gd name="T5" fmla="*/ 170 h 170"/>
                <a:gd name="T6" fmla="*/ 0 w 161"/>
                <a:gd name="T7" fmla="*/ 85 h 170"/>
                <a:gd name="T8" fmla="*/ 81 w 161"/>
                <a:gd name="T9" fmla="*/ 0 h 170"/>
                <a:gd name="T10" fmla="*/ 81 w 161"/>
                <a:gd name="T11" fmla="*/ 158 h 170"/>
                <a:gd name="T12" fmla="*/ 149 w 161"/>
                <a:gd name="T13" fmla="*/ 85 h 170"/>
                <a:gd name="T14" fmla="*/ 81 w 161"/>
                <a:gd name="T15" fmla="*/ 12 h 170"/>
                <a:gd name="T16" fmla="*/ 11 w 161"/>
                <a:gd name="T17" fmla="*/ 85 h 170"/>
                <a:gd name="T18" fmla="*/ 81 w 161"/>
                <a:gd name="T19" fmla="*/ 15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1" h="170">
                  <a:moveTo>
                    <a:pt x="81" y="0"/>
                  </a:moveTo>
                  <a:cubicBezTo>
                    <a:pt x="126" y="0"/>
                    <a:pt x="161" y="38"/>
                    <a:pt x="161" y="85"/>
                  </a:cubicBezTo>
                  <a:cubicBezTo>
                    <a:pt x="161" y="132"/>
                    <a:pt x="126" y="170"/>
                    <a:pt x="81" y="170"/>
                  </a:cubicBezTo>
                  <a:cubicBezTo>
                    <a:pt x="35" y="170"/>
                    <a:pt x="0" y="132"/>
                    <a:pt x="0" y="85"/>
                  </a:cubicBezTo>
                  <a:cubicBezTo>
                    <a:pt x="0" y="38"/>
                    <a:pt x="35" y="0"/>
                    <a:pt x="81" y="0"/>
                  </a:cubicBezTo>
                  <a:close/>
                  <a:moveTo>
                    <a:pt x="81" y="158"/>
                  </a:moveTo>
                  <a:cubicBezTo>
                    <a:pt x="118" y="158"/>
                    <a:pt x="149" y="126"/>
                    <a:pt x="149" y="85"/>
                  </a:cubicBezTo>
                  <a:cubicBezTo>
                    <a:pt x="149" y="43"/>
                    <a:pt x="118" y="12"/>
                    <a:pt x="81" y="12"/>
                  </a:cubicBezTo>
                  <a:cubicBezTo>
                    <a:pt x="43" y="12"/>
                    <a:pt x="11" y="43"/>
                    <a:pt x="11" y="85"/>
                  </a:cubicBezTo>
                  <a:cubicBezTo>
                    <a:pt x="11" y="126"/>
                    <a:pt x="43" y="158"/>
                    <a:pt x="81" y="1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20">
              <a:extLst>
                <a:ext uri="{FF2B5EF4-FFF2-40B4-BE49-F238E27FC236}">
                  <a16:creationId xmlns="" xmlns:a16="http://schemas.microsoft.com/office/drawing/2014/main" id="{C950CE34-DE94-4E55-9781-A0A6323A9D8D}"/>
                </a:ext>
              </a:extLst>
            </p:cNvPr>
            <p:cNvSpPr>
              <a:spLocks noEditPoints="1"/>
            </p:cNvSpPr>
            <p:nvPr/>
          </p:nvSpPr>
          <p:spPr bwMode="auto">
            <a:xfrm>
              <a:off x="4827588" y="5062538"/>
              <a:ext cx="366712" cy="625475"/>
            </a:xfrm>
            <a:custGeom>
              <a:avLst/>
              <a:gdLst>
                <a:gd name="T0" fmla="*/ 0 w 101"/>
                <a:gd name="T1" fmla="*/ 6 h 168"/>
                <a:gd name="T2" fmla="*/ 6 w 101"/>
                <a:gd name="T3" fmla="*/ 0 h 168"/>
                <a:gd name="T4" fmla="*/ 6 w 101"/>
                <a:gd name="T5" fmla="*/ 0 h 168"/>
                <a:gd name="T6" fmla="*/ 53 w 101"/>
                <a:gd name="T7" fmla="*/ 0 h 168"/>
                <a:gd name="T8" fmla="*/ 101 w 101"/>
                <a:gd name="T9" fmla="*/ 48 h 168"/>
                <a:gd name="T10" fmla="*/ 53 w 101"/>
                <a:gd name="T11" fmla="*/ 96 h 168"/>
                <a:gd name="T12" fmla="*/ 12 w 101"/>
                <a:gd name="T13" fmla="*/ 96 h 168"/>
                <a:gd name="T14" fmla="*/ 12 w 101"/>
                <a:gd name="T15" fmla="*/ 162 h 168"/>
                <a:gd name="T16" fmla="*/ 6 w 101"/>
                <a:gd name="T17" fmla="*/ 168 h 168"/>
                <a:gd name="T18" fmla="*/ 0 w 101"/>
                <a:gd name="T19" fmla="*/ 162 h 168"/>
                <a:gd name="T20" fmla="*/ 0 w 101"/>
                <a:gd name="T21" fmla="*/ 6 h 168"/>
                <a:gd name="T22" fmla="*/ 53 w 101"/>
                <a:gd name="T23" fmla="*/ 84 h 168"/>
                <a:gd name="T24" fmla="*/ 90 w 101"/>
                <a:gd name="T25" fmla="*/ 48 h 168"/>
                <a:gd name="T26" fmla="*/ 53 w 101"/>
                <a:gd name="T27" fmla="*/ 12 h 168"/>
                <a:gd name="T28" fmla="*/ 12 w 101"/>
                <a:gd name="T29" fmla="*/ 12 h 168"/>
                <a:gd name="T30" fmla="*/ 12 w 101"/>
                <a:gd name="T31" fmla="*/ 84 h 168"/>
                <a:gd name="T32" fmla="*/ 53 w 101"/>
                <a:gd name="T33"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1" h="168">
                  <a:moveTo>
                    <a:pt x="0" y="6"/>
                  </a:moveTo>
                  <a:cubicBezTo>
                    <a:pt x="0" y="3"/>
                    <a:pt x="3" y="0"/>
                    <a:pt x="6" y="0"/>
                  </a:cubicBezTo>
                  <a:cubicBezTo>
                    <a:pt x="6" y="0"/>
                    <a:pt x="6" y="0"/>
                    <a:pt x="6" y="0"/>
                  </a:cubicBezTo>
                  <a:cubicBezTo>
                    <a:pt x="53" y="0"/>
                    <a:pt x="53" y="0"/>
                    <a:pt x="53" y="0"/>
                  </a:cubicBezTo>
                  <a:cubicBezTo>
                    <a:pt x="80" y="0"/>
                    <a:pt x="101" y="22"/>
                    <a:pt x="101" y="48"/>
                  </a:cubicBezTo>
                  <a:cubicBezTo>
                    <a:pt x="101" y="74"/>
                    <a:pt x="80" y="96"/>
                    <a:pt x="53" y="96"/>
                  </a:cubicBezTo>
                  <a:cubicBezTo>
                    <a:pt x="12" y="96"/>
                    <a:pt x="12" y="96"/>
                    <a:pt x="12" y="96"/>
                  </a:cubicBezTo>
                  <a:cubicBezTo>
                    <a:pt x="12" y="162"/>
                    <a:pt x="12" y="162"/>
                    <a:pt x="12" y="162"/>
                  </a:cubicBezTo>
                  <a:cubicBezTo>
                    <a:pt x="12" y="165"/>
                    <a:pt x="9" y="168"/>
                    <a:pt x="6" y="168"/>
                  </a:cubicBezTo>
                  <a:cubicBezTo>
                    <a:pt x="3" y="168"/>
                    <a:pt x="0" y="165"/>
                    <a:pt x="0" y="162"/>
                  </a:cubicBezTo>
                  <a:lnTo>
                    <a:pt x="0" y="6"/>
                  </a:lnTo>
                  <a:close/>
                  <a:moveTo>
                    <a:pt x="53" y="84"/>
                  </a:moveTo>
                  <a:cubicBezTo>
                    <a:pt x="73" y="84"/>
                    <a:pt x="90" y="68"/>
                    <a:pt x="90" y="48"/>
                  </a:cubicBezTo>
                  <a:cubicBezTo>
                    <a:pt x="90" y="28"/>
                    <a:pt x="73" y="12"/>
                    <a:pt x="53" y="12"/>
                  </a:cubicBezTo>
                  <a:cubicBezTo>
                    <a:pt x="12" y="12"/>
                    <a:pt x="12" y="12"/>
                    <a:pt x="12" y="12"/>
                  </a:cubicBezTo>
                  <a:cubicBezTo>
                    <a:pt x="12" y="84"/>
                    <a:pt x="12" y="84"/>
                    <a:pt x="12" y="84"/>
                  </a:cubicBezTo>
                  <a:lnTo>
                    <a:pt x="53" y="8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21">
              <a:extLst>
                <a:ext uri="{FF2B5EF4-FFF2-40B4-BE49-F238E27FC236}">
                  <a16:creationId xmlns="" xmlns:a16="http://schemas.microsoft.com/office/drawing/2014/main" id="{B8B77707-19CE-4844-8186-48E01158349B}"/>
                </a:ext>
              </a:extLst>
            </p:cNvPr>
            <p:cNvSpPr>
              <a:spLocks/>
            </p:cNvSpPr>
            <p:nvPr/>
          </p:nvSpPr>
          <p:spPr bwMode="auto">
            <a:xfrm>
              <a:off x="5337175" y="5062538"/>
              <a:ext cx="355600" cy="625475"/>
            </a:xfrm>
            <a:custGeom>
              <a:avLst/>
              <a:gdLst>
                <a:gd name="T0" fmla="*/ 0 w 98"/>
                <a:gd name="T1" fmla="*/ 6 h 168"/>
                <a:gd name="T2" fmla="*/ 6 w 98"/>
                <a:gd name="T3" fmla="*/ 0 h 168"/>
                <a:gd name="T4" fmla="*/ 6 w 98"/>
                <a:gd name="T5" fmla="*/ 0 h 168"/>
                <a:gd name="T6" fmla="*/ 92 w 98"/>
                <a:gd name="T7" fmla="*/ 0 h 168"/>
                <a:gd name="T8" fmla="*/ 98 w 98"/>
                <a:gd name="T9" fmla="*/ 6 h 168"/>
                <a:gd name="T10" fmla="*/ 92 w 98"/>
                <a:gd name="T11" fmla="*/ 12 h 168"/>
                <a:gd name="T12" fmla="*/ 12 w 98"/>
                <a:gd name="T13" fmla="*/ 12 h 168"/>
                <a:gd name="T14" fmla="*/ 12 w 98"/>
                <a:gd name="T15" fmla="*/ 78 h 168"/>
                <a:gd name="T16" fmla="*/ 82 w 98"/>
                <a:gd name="T17" fmla="*/ 78 h 168"/>
                <a:gd name="T18" fmla="*/ 88 w 98"/>
                <a:gd name="T19" fmla="*/ 84 h 168"/>
                <a:gd name="T20" fmla="*/ 82 w 98"/>
                <a:gd name="T21" fmla="*/ 90 h 168"/>
                <a:gd name="T22" fmla="*/ 12 w 98"/>
                <a:gd name="T23" fmla="*/ 90 h 168"/>
                <a:gd name="T24" fmla="*/ 12 w 98"/>
                <a:gd name="T25" fmla="*/ 156 h 168"/>
                <a:gd name="T26" fmla="*/ 92 w 98"/>
                <a:gd name="T27" fmla="*/ 156 h 168"/>
                <a:gd name="T28" fmla="*/ 98 w 98"/>
                <a:gd name="T29" fmla="*/ 162 h 168"/>
                <a:gd name="T30" fmla="*/ 92 w 98"/>
                <a:gd name="T31" fmla="*/ 168 h 168"/>
                <a:gd name="T32" fmla="*/ 6 w 98"/>
                <a:gd name="T33" fmla="*/ 168 h 168"/>
                <a:gd name="T34" fmla="*/ 6 w 98"/>
                <a:gd name="T35" fmla="*/ 168 h 168"/>
                <a:gd name="T36" fmla="*/ 5 w 98"/>
                <a:gd name="T37" fmla="*/ 168 h 168"/>
                <a:gd name="T38" fmla="*/ 0 w 98"/>
                <a:gd name="T39" fmla="*/ 162 h 168"/>
                <a:gd name="T40" fmla="*/ 0 w 98"/>
                <a:gd name="T41" fmla="*/ 6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8" h="168">
                  <a:moveTo>
                    <a:pt x="0" y="6"/>
                  </a:moveTo>
                  <a:cubicBezTo>
                    <a:pt x="0" y="3"/>
                    <a:pt x="3" y="0"/>
                    <a:pt x="6" y="0"/>
                  </a:cubicBezTo>
                  <a:cubicBezTo>
                    <a:pt x="6" y="0"/>
                    <a:pt x="6" y="0"/>
                    <a:pt x="6" y="0"/>
                  </a:cubicBezTo>
                  <a:cubicBezTo>
                    <a:pt x="92" y="0"/>
                    <a:pt x="92" y="0"/>
                    <a:pt x="92" y="0"/>
                  </a:cubicBezTo>
                  <a:cubicBezTo>
                    <a:pt x="95" y="0"/>
                    <a:pt x="98" y="3"/>
                    <a:pt x="98" y="6"/>
                  </a:cubicBezTo>
                  <a:cubicBezTo>
                    <a:pt x="98" y="9"/>
                    <a:pt x="95" y="12"/>
                    <a:pt x="92" y="12"/>
                  </a:cubicBezTo>
                  <a:cubicBezTo>
                    <a:pt x="12" y="12"/>
                    <a:pt x="12" y="12"/>
                    <a:pt x="12" y="12"/>
                  </a:cubicBezTo>
                  <a:cubicBezTo>
                    <a:pt x="12" y="78"/>
                    <a:pt x="12" y="78"/>
                    <a:pt x="12" y="78"/>
                  </a:cubicBezTo>
                  <a:cubicBezTo>
                    <a:pt x="82" y="78"/>
                    <a:pt x="82" y="78"/>
                    <a:pt x="82" y="78"/>
                  </a:cubicBezTo>
                  <a:cubicBezTo>
                    <a:pt x="85" y="78"/>
                    <a:pt x="88" y="81"/>
                    <a:pt x="88" y="84"/>
                  </a:cubicBezTo>
                  <a:cubicBezTo>
                    <a:pt x="88" y="87"/>
                    <a:pt x="85" y="90"/>
                    <a:pt x="82" y="90"/>
                  </a:cubicBezTo>
                  <a:cubicBezTo>
                    <a:pt x="12" y="90"/>
                    <a:pt x="12" y="90"/>
                    <a:pt x="12" y="90"/>
                  </a:cubicBezTo>
                  <a:cubicBezTo>
                    <a:pt x="12" y="156"/>
                    <a:pt x="12" y="156"/>
                    <a:pt x="12" y="156"/>
                  </a:cubicBezTo>
                  <a:cubicBezTo>
                    <a:pt x="92" y="156"/>
                    <a:pt x="92" y="156"/>
                    <a:pt x="92" y="156"/>
                  </a:cubicBezTo>
                  <a:cubicBezTo>
                    <a:pt x="95" y="156"/>
                    <a:pt x="98" y="159"/>
                    <a:pt x="98" y="162"/>
                  </a:cubicBezTo>
                  <a:cubicBezTo>
                    <a:pt x="98" y="165"/>
                    <a:pt x="95" y="168"/>
                    <a:pt x="92" y="168"/>
                  </a:cubicBezTo>
                  <a:cubicBezTo>
                    <a:pt x="6" y="168"/>
                    <a:pt x="6" y="168"/>
                    <a:pt x="6" y="168"/>
                  </a:cubicBezTo>
                  <a:cubicBezTo>
                    <a:pt x="6" y="168"/>
                    <a:pt x="6" y="168"/>
                    <a:pt x="6" y="168"/>
                  </a:cubicBezTo>
                  <a:cubicBezTo>
                    <a:pt x="5" y="168"/>
                    <a:pt x="5" y="168"/>
                    <a:pt x="5" y="168"/>
                  </a:cubicBezTo>
                  <a:cubicBezTo>
                    <a:pt x="2" y="168"/>
                    <a:pt x="0" y="165"/>
                    <a:pt x="0" y="162"/>
                  </a:cubicBez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6" name="TextBox 25">
            <a:extLst>
              <a:ext uri="{FF2B5EF4-FFF2-40B4-BE49-F238E27FC236}">
                <a16:creationId xmlns="" xmlns:a16="http://schemas.microsoft.com/office/drawing/2014/main" id="{1D1ADF10-EED4-44DF-AD37-D26D9A425DE4}"/>
              </a:ext>
            </a:extLst>
          </p:cNvPr>
          <p:cNvSpPr txBox="1"/>
          <p:nvPr userDrawn="1"/>
        </p:nvSpPr>
        <p:spPr>
          <a:xfrm>
            <a:off x="950072" y="736977"/>
            <a:ext cx="1945310" cy="485646"/>
          </a:xfrm>
          <a:prstGeom prst="rect">
            <a:avLst/>
          </a:prstGeom>
          <a:noFill/>
        </p:spPr>
        <p:txBody>
          <a:bodyPr wrap="square" rtlCol="0">
            <a:spAutoFit/>
          </a:bodyPr>
          <a:lstStyle/>
          <a:p>
            <a:pPr>
              <a:lnSpc>
                <a:spcPct val="150000"/>
              </a:lnSpc>
            </a:pPr>
            <a:r>
              <a:rPr lang="en-US" sz="900" dirty="0" err="1">
                <a:solidFill>
                  <a:schemeClr val="tx1">
                    <a:lumMod val="20000"/>
                    <a:lumOff val="80000"/>
                  </a:schemeClr>
                </a:solidFill>
                <a:ea typeface="Open Sans Light" panose="020B0306030504020204" pitchFamily="34" charset="0"/>
                <a:cs typeface="Open Sans Light" panose="020B0306030504020204" pitchFamily="34" charset="0"/>
              </a:rPr>
              <a:t>Powerpoint</a:t>
            </a:r>
            <a:r>
              <a:rPr lang="en-US" sz="900" baseline="0" dirty="0">
                <a:solidFill>
                  <a:schemeClr val="tx1">
                    <a:lumMod val="20000"/>
                    <a:lumOff val="80000"/>
                  </a:schemeClr>
                </a:solidFill>
                <a:ea typeface="Open Sans Light" panose="020B0306030504020204" pitchFamily="34" charset="0"/>
                <a:cs typeface="Open Sans Light" panose="020B0306030504020204" pitchFamily="34" charset="0"/>
              </a:rPr>
              <a:t> Template</a:t>
            </a:r>
          </a:p>
          <a:p>
            <a:pPr>
              <a:lnSpc>
                <a:spcPct val="150000"/>
              </a:lnSpc>
            </a:pPr>
            <a:r>
              <a:rPr lang="en-US" sz="900" baseline="0" dirty="0">
                <a:solidFill>
                  <a:schemeClr val="tx1">
                    <a:lumMod val="20000"/>
                    <a:lumOff val="80000"/>
                  </a:schemeClr>
                </a:solidFill>
                <a:ea typeface="Open Sans Light" panose="020B0306030504020204" pitchFamily="34" charset="0"/>
                <a:cs typeface="Open Sans Light" panose="020B0306030504020204" pitchFamily="34" charset="0"/>
              </a:rPr>
              <a:t>2018</a:t>
            </a:r>
            <a:endParaRPr lang="id-ID" sz="900" dirty="0">
              <a:solidFill>
                <a:schemeClr val="tx1">
                  <a:lumMod val="20000"/>
                  <a:lumOff val="80000"/>
                </a:schemeClr>
              </a:solidFill>
              <a:ea typeface="Open Sans Light" panose="020B0306030504020204" pitchFamily="34" charset="0"/>
              <a:cs typeface="Open Sans Light" panose="020B0306030504020204" pitchFamily="34" charset="0"/>
            </a:endParaRPr>
          </a:p>
        </p:txBody>
      </p:sp>
      <p:sp>
        <p:nvSpPr>
          <p:cNvPr id="28" name="Freeform 9">
            <a:extLst>
              <a:ext uri="{FF2B5EF4-FFF2-40B4-BE49-F238E27FC236}">
                <a16:creationId xmlns="" xmlns:a16="http://schemas.microsoft.com/office/drawing/2014/main" id="{25577EA0-694C-45D4-AC79-76CD0045FF72}"/>
              </a:ext>
            </a:extLst>
          </p:cNvPr>
          <p:cNvSpPr>
            <a:spLocks/>
          </p:cNvSpPr>
          <p:nvPr userDrawn="1"/>
        </p:nvSpPr>
        <p:spPr bwMode="auto">
          <a:xfrm rot="8988300">
            <a:off x="11663632" y="6105248"/>
            <a:ext cx="455706" cy="411888"/>
          </a:xfrm>
          <a:custGeom>
            <a:avLst/>
            <a:gdLst>
              <a:gd name="T0" fmla="*/ 1234 w 1271"/>
              <a:gd name="T1" fmla="*/ 834 h 1140"/>
              <a:gd name="T2" fmla="*/ 812 w 1271"/>
              <a:gd name="T3" fmla="*/ 102 h 1140"/>
              <a:gd name="T4" fmla="*/ 635 w 1271"/>
              <a:gd name="T5" fmla="*/ 0 h 1140"/>
              <a:gd name="T6" fmla="*/ 458 w 1271"/>
              <a:gd name="T7" fmla="*/ 102 h 1140"/>
              <a:gd name="T8" fmla="*/ 36 w 1271"/>
              <a:gd name="T9" fmla="*/ 834 h 1140"/>
              <a:gd name="T10" fmla="*/ 36 w 1271"/>
              <a:gd name="T11" fmla="*/ 1038 h 1140"/>
              <a:gd name="T12" fmla="*/ 212 w 1271"/>
              <a:gd name="T13" fmla="*/ 1140 h 1140"/>
              <a:gd name="T14" fmla="*/ 1058 w 1271"/>
              <a:gd name="T15" fmla="*/ 1140 h 1140"/>
              <a:gd name="T16" fmla="*/ 1234 w 1271"/>
              <a:gd name="T17" fmla="*/ 1037 h 1140"/>
              <a:gd name="T18" fmla="*/ 1234 w 1271"/>
              <a:gd name="T19" fmla="*/ 834 h 1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71" h="1140">
                <a:moveTo>
                  <a:pt x="1234" y="834"/>
                </a:moveTo>
                <a:cubicBezTo>
                  <a:pt x="812" y="102"/>
                  <a:pt x="812" y="102"/>
                  <a:pt x="812" y="102"/>
                </a:cubicBezTo>
                <a:cubicBezTo>
                  <a:pt x="775" y="39"/>
                  <a:pt x="708" y="0"/>
                  <a:pt x="635" y="0"/>
                </a:cubicBezTo>
                <a:cubicBezTo>
                  <a:pt x="562" y="0"/>
                  <a:pt x="495" y="39"/>
                  <a:pt x="458" y="102"/>
                </a:cubicBezTo>
                <a:cubicBezTo>
                  <a:pt x="36" y="834"/>
                  <a:pt x="36" y="834"/>
                  <a:pt x="36" y="834"/>
                </a:cubicBezTo>
                <a:cubicBezTo>
                  <a:pt x="0" y="896"/>
                  <a:pt x="0" y="975"/>
                  <a:pt x="36" y="1038"/>
                </a:cubicBezTo>
                <a:cubicBezTo>
                  <a:pt x="72" y="1100"/>
                  <a:pt x="140" y="1140"/>
                  <a:pt x="212" y="1140"/>
                </a:cubicBezTo>
                <a:cubicBezTo>
                  <a:pt x="1058" y="1140"/>
                  <a:pt x="1058" y="1140"/>
                  <a:pt x="1058" y="1140"/>
                </a:cubicBezTo>
                <a:cubicBezTo>
                  <a:pt x="1130" y="1140"/>
                  <a:pt x="1198" y="1100"/>
                  <a:pt x="1234" y="1037"/>
                </a:cubicBezTo>
                <a:cubicBezTo>
                  <a:pt x="1271" y="975"/>
                  <a:pt x="1271" y="896"/>
                  <a:pt x="1234" y="834"/>
                </a:cubicBezTo>
                <a:close/>
              </a:path>
            </a:pathLst>
          </a:custGeom>
          <a:gradFill>
            <a:gsLst>
              <a:gs pos="0">
                <a:schemeClr val="accent2">
                  <a:alpha val="85000"/>
                </a:schemeClr>
              </a:gs>
              <a:gs pos="100000">
                <a:schemeClr val="accent5">
                  <a:alpha val="85000"/>
                </a:schemeClr>
              </a:gs>
            </a:gsLst>
            <a:lin ang="6600000" scaled="0"/>
          </a:gradFill>
          <a:ln>
            <a:noFill/>
          </a:ln>
          <a:effectLst>
            <a:outerShdw algn="ctr" rotWithShape="0">
              <a:srgbClr val="000000"/>
            </a:outerShdw>
          </a:effectLst>
        </p:spPr>
        <p:txBody>
          <a:bodyPr vert="horz" wrap="square" lIns="91440" tIns="45720" rIns="91440" bIns="45720" numCol="1" anchor="t" anchorCtr="0" compatLnSpc="1">
            <a:prstTxWarp prst="textNoShape">
              <a:avLst/>
            </a:prstTxWarp>
          </a:bodyPr>
          <a:lstStyle/>
          <a:p>
            <a:endParaRPr lang="en-US"/>
          </a:p>
        </p:txBody>
      </p:sp>
      <p:sp>
        <p:nvSpPr>
          <p:cNvPr id="45" name="Slide Number Placeholder 5">
            <a:extLst>
              <a:ext uri="{FF2B5EF4-FFF2-40B4-BE49-F238E27FC236}">
                <a16:creationId xmlns="" xmlns:a16="http://schemas.microsoft.com/office/drawing/2014/main" id="{C095D50D-29B4-4AE1-9A63-E2EA4DA7D7E2}"/>
              </a:ext>
            </a:extLst>
          </p:cNvPr>
          <p:cNvSpPr txBox="1">
            <a:spLocks/>
          </p:cNvSpPr>
          <p:nvPr userDrawn="1"/>
        </p:nvSpPr>
        <p:spPr>
          <a:xfrm>
            <a:off x="11586836" y="6068692"/>
            <a:ext cx="554668" cy="377849"/>
          </a:xfrm>
          <a:prstGeom prst="rect">
            <a:avLst/>
          </a:prstGeom>
        </p:spPr>
        <p:txBody>
          <a:bodyPr vert="horz" lIns="91440" tIns="45720" rIns="91440" bIns="45720" rtlCol="0" anchor="ctr"/>
          <a:lstStyle>
            <a:defPPr>
              <a:defRPr lang="id-ID"/>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696CAF5E-82FD-46C1-8113-274199A6E6F4}" type="slidenum">
              <a:rPr lang="id-ID" sz="1200" b="0" smtClean="0">
                <a:solidFill>
                  <a:schemeClr val="bg2"/>
                </a:solidFill>
                <a:latin typeface="+mn-lt"/>
              </a:rPr>
              <a:pPr algn="ctr"/>
              <a:t>‹#›</a:t>
            </a:fld>
            <a:endParaRPr lang="id-ID" sz="1200" b="0" dirty="0">
              <a:solidFill>
                <a:schemeClr val="bg2"/>
              </a:solidFill>
              <a:latin typeface="+mn-lt"/>
            </a:endParaRPr>
          </a:p>
        </p:txBody>
      </p:sp>
    </p:spTree>
    <p:extLst>
      <p:ext uri="{BB962C8B-B14F-4D97-AF65-F5344CB8AC3E}">
        <p14:creationId xmlns:p14="http://schemas.microsoft.com/office/powerpoint/2010/main" val="37273519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0000" decel="4000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1000" fill="hold"/>
                                        <p:tgtEl>
                                          <p:spTgt spid="28"/>
                                        </p:tgtEl>
                                        <p:attrNameLst>
                                          <p:attrName>ppt_x</p:attrName>
                                        </p:attrNameLst>
                                      </p:cBhvr>
                                      <p:tavLst>
                                        <p:tav tm="0">
                                          <p:val>
                                            <p:strVal val="0-#ppt_w/2"/>
                                          </p:val>
                                        </p:tav>
                                        <p:tav tm="100000">
                                          <p:val>
                                            <p:strVal val="#ppt_x"/>
                                          </p:val>
                                        </p:tav>
                                      </p:tavLst>
                                    </p:anim>
                                    <p:anim calcmode="lin" valueType="num">
                                      <p:cBhvr additive="base">
                                        <p:cTn id="8" dur="10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10" name="Text Placeholder 8">
            <a:extLst>
              <a:ext uri="{FF2B5EF4-FFF2-40B4-BE49-F238E27FC236}">
                <a16:creationId xmlns="" xmlns:a16="http://schemas.microsoft.com/office/drawing/2014/main" id="{A1928116-8860-4B2A-879C-113EB34557C6}"/>
              </a:ext>
            </a:extLst>
          </p:cNvPr>
          <p:cNvSpPr>
            <a:spLocks noGrp="1"/>
          </p:cNvSpPr>
          <p:nvPr>
            <p:ph type="body" sz="quarter" idx="10" hasCustomPrompt="1"/>
          </p:nvPr>
        </p:nvSpPr>
        <p:spPr>
          <a:xfrm>
            <a:off x="2815771" y="1024418"/>
            <a:ext cx="6560458" cy="739775"/>
          </a:xfrm>
        </p:spPr>
        <p:txBody>
          <a:bodyPr anchor="ctr">
            <a:normAutofit/>
          </a:bodyPr>
          <a:lstStyle>
            <a:lvl1pPr marL="0" indent="0" algn="ctr">
              <a:buNone/>
              <a:defRPr sz="4400">
                <a:latin typeface="+mj-lt"/>
              </a:defRPr>
            </a:lvl1pPr>
          </a:lstStyle>
          <a:p>
            <a:pPr lvl="0"/>
            <a:r>
              <a:rPr lang="en-US" dirty="0"/>
              <a:t>TITLE HERE</a:t>
            </a:r>
          </a:p>
        </p:txBody>
      </p:sp>
      <p:sp>
        <p:nvSpPr>
          <p:cNvPr id="13" name="Text Placeholder 11">
            <a:extLst>
              <a:ext uri="{FF2B5EF4-FFF2-40B4-BE49-F238E27FC236}">
                <a16:creationId xmlns="" xmlns:a16="http://schemas.microsoft.com/office/drawing/2014/main" id="{7EB6F797-D8D1-4676-84F3-62D72EA73803}"/>
              </a:ext>
            </a:extLst>
          </p:cNvPr>
          <p:cNvSpPr>
            <a:spLocks noGrp="1"/>
          </p:cNvSpPr>
          <p:nvPr>
            <p:ph type="body" sz="quarter" idx="11" hasCustomPrompt="1"/>
          </p:nvPr>
        </p:nvSpPr>
        <p:spPr>
          <a:xfrm>
            <a:off x="3715544" y="1706589"/>
            <a:ext cx="4760913" cy="319087"/>
          </a:xfrm>
        </p:spPr>
        <p:txBody>
          <a:bodyPr anchor="ctr">
            <a:noAutofit/>
          </a:bodyPr>
          <a:lstStyle>
            <a:lvl1pPr marL="0" indent="0" algn="ctr">
              <a:buNone/>
              <a:defRPr sz="1100">
                <a:solidFill>
                  <a:schemeClr val="tx1">
                    <a:lumMod val="40000"/>
                    <a:lumOff val="60000"/>
                  </a:schemeClr>
                </a:solidFill>
              </a:defRPr>
            </a:lvl1pPr>
            <a:lvl2pPr>
              <a:defRPr sz="1100"/>
            </a:lvl2pPr>
            <a:lvl3pPr>
              <a:defRPr sz="1100"/>
            </a:lvl3pPr>
            <a:lvl4pPr>
              <a:defRPr sz="1100"/>
            </a:lvl4pPr>
            <a:lvl5pPr>
              <a:defRPr sz="1100"/>
            </a:lvl5pPr>
          </a:lstStyle>
          <a:p>
            <a:pPr lvl="0"/>
            <a:r>
              <a:rPr lang="en-US" dirty="0"/>
              <a:t>Put Subtitle Here</a:t>
            </a:r>
          </a:p>
        </p:txBody>
      </p:sp>
      <p:grpSp>
        <p:nvGrpSpPr>
          <p:cNvPr id="14" name="Group 13">
            <a:extLst>
              <a:ext uri="{FF2B5EF4-FFF2-40B4-BE49-F238E27FC236}">
                <a16:creationId xmlns="" xmlns:a16="http://schemas.microsoft.com/office/drawing/2014/main" id="{B1976F22-B3EF-4B1B-8F9A-CC1501B72670}"/>
              </a:ext>
            </a:extLst>
          </p:cNvPr>
          <p:cNvGrpSpPr/>
          <p:nvPr userDrawn="1"/>
        </p:nvGrpSpPr>
        <p:grpSpPr>
          <a:xfrm rot="1812743">
            <a:off x="456161" y="519741"/>
            <a:ext cx="268670" cy="440222"/>
            <a:chOff x="4438651" y="1971676"/>
            <a:chExt cx="1335087" cy="2187574"/>
          </a:xfrm>
          <a:gradFill>
            <a:gsLst>
              <a:gs pos="0">
                <a:schemeClr val="accent2">
                  <a:alpha val="85000"/>
                </a:schemeClr>
              </a:gs>
              <a:gs pos="100000">
                <a:schemeClr val="accent5">
                  <a:alpha val="85000"/>
                </a:schemeClr>
              </a:gs>
            </a:gsLst>
            <a:lin ang="6600000" scaled="0"/>
          </a:gradFill>
        </p:grpSpPr>
        <p:sp>
          <p:nvSpPr>
            <p:cNvPr id="15" name="Freeform 5">
              <a:extLst>
                <a:ext uri="{FF2B5EF4-FFF2-40B4-BE49-F238E27FC236}">
                  <a16:creationId xmlns="" xmlns:a16="http://schemas.microsoft.com/office/drawing/2014/main" id="{5930857E-294D-4957-9B0A-CF199D64D692}"/>
                </a:ext>
              </a:extLst>
            </p:cNvPr>
            <p:cNvSpPr>
              <a:spLocks/>
            </p:cNvSpPr>
            <p:nvPr/>
          </p:nvSpPr>
          <p:spPr bwMode="auto">
            <a:xfrm>
              <a:off x="5224463" y="1971676"/>
              <a:ext cx="549275" cy="1296987"/>
            </a:xfrm>
            <a:custGeom>
              <a:avLst/>
              <a:gdLst>
                <a:gd name="T0" fmla="*/ 146 w 150"/>
                <a:gd name="T1" fmla="*/ 304 h 353"/>
                <a:gd name="T2" fmla="*/ 150 w 150"/>
                <a:gd name="T3" fmla="*/ 290 h 353"/>
                <a:gd name="T4" fmla="*/ 114 w 150"/>
                <a:gd name="T5" fmla="*/ 18 h 353"/>
                <a:gd name="T6" fmla="*/ 97 w 150"/>
                <a:gd name="T7" fmla="*/ 1 h 353"/>
                <a:gd name="T8" fmla="*/ 76 w 150"/>
                <a:gd name="T9" fmla="*/ 13 h 353"/>
                <a:gd name="T10" fmla="*/ 0 w 150"/>
                <a:gd name="T11" fmla="*/ 190 h 353"/>
                <a:gd name="T12" fmla="*/ 111 w 150"/>
                <a:gd name="T13" fmla="*/ 353 h 353"/>
                <a:gd name="T14" fmla="*/ 146 w 150"/>
                <a:gd name="T15" fmla="*/ 304 h 3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0" h="353">
                  <a:moveTo>
                    <a:pt x="146" y="304"/>
                  </a:moveTo>
                  <a:cubicBezTo>
                    <a:pt x="149" y="300"/>
                    <a:pt x="150" y="295"/>
                    <a:pt x="150" y="290"/>
                  </a:cubicBezTo>
                  <a:cubicBezTo>
                    <a:pt x="114" y="18"/>
                    <a:pt x="114" y="18"/>
                    <a:pt x="114" y="18"/>
                  </a:cubicBezTo>
                  <a:cubicBezTo>
                    <a:pt x="113" y="9"/>
                    <a:pt x="106" y="2"/>
                    <a:pt x="97" y="1"/>
                  </a:cubicBezTo>
                  <a:cubicBezTo>
                    <a:pt x="88" y="0"/>
                    <a:pt x="79" y="4"/>
                    <a:pt x="76" y="13"/>
                  </a:cubicBezTo>
                  <a:cubicBezTo>
                    <a:pt x="0" y="190"/>
                    <a:pt x="0" y="190"/>
                    <a:pt x="0" y="190"/>
                  </a:cubicBezTo>
                  <a:cubicBezTo>
                    <a:pt x="111" y="353"/>
                    <a:pt x="111" y="353"/>
                    <a:pt x="111" y="353"/>
                  </a:cubicBezTo>
                  <a:lnTo>
                    <a:pt x="146" y="304"/>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6">
              <a:extLst>
                <a:ext uri="{FF2B5EF4-FFF2-40B4-BE49-F238E27FC236}">
                  <a16:creationId xmlns="" xmlns:a16="http://schemas.microsoft.com/office/drawing/2014/main" id="{808559DE-91AE-4D65-9209-50E68B9B6316}"/>
                </a:ext>
              </a:extLst>
            </p:cNvPr>
            <p:cNvSpPr>
              <a:spLocks/>
            </p:cNvSpPr>
            <p:nvPr/>
          </p:nvSpPr>
          <p:spPr bwMode="auto">
            <a:xfrm>
              <a:off x="4438651" y="2020888"/>
              <a:ext cx="1193800" cy="2138362"/>
            </a:xfrm>
            <a:custGeom>
              <a:avLst/>
              <a:gdLst>
                <a:gd name="T0" fmla="*/ 208 w 326"/>
                <a:gd name="T1" fmla="*/ 191 h 582"/>
                <a:gd name="T2" fmla="*/ 37 w 326"/>
                <a:gd name="T3" fmla="*/ 8 h 582"/>
                <a:gd name="T4" fmla="*/ 11 w 326"/>
                <a:gd name="T5" fmla="*/ 5 h 582"/>
                <a:gd name="T6" fmla="*/ 4 w 326"/>
                <a:gd name="T7" fmla="*/ 29 h 582"/>
                <a:gd name="T8" fmla="*/ 236 w 326"/>
                <a:gd name="T9" fmla="*/ 569 h 582"/>
                <a:gd name="T10" fmla="*/ 251 w 326"/>
                <a:gd name="T11" fmla="*/ 581 h 582"/>
                <a:gd name="T12" fmla="*/ 254 w 326"/>
                <a:gd name="T13" fmla="*/ 582 h 582"/>
                <a:gd name="T14" fmla="*/ 270 w 326"/>
                <a:gd name="T15" fmla="*/ 574 h 582"/>
                <a:gd name="T16" fmla="*/ 322 w 326"/>
                <a:gd name="T17" fmla="*/ 510 h 582"/>
                <a:gd name="T18" fmla="*/ 326 w 326"/>
                <a:gd name="T19" fmla="*/ 497 h 582"/>
                <a:gd name="T20" fmla="*/ 319 w 326"/>
                <a:gd name="T21" fmla="*/ 354 h 582"/>
                <a:gd name="T22" fmla="*/ 208 w 326"/>
                <a:gd name="T23" fmla="*/ 191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6" h="582">
                  <a:moveTo>
                    <a:pt x="208" y="191"/>
                  </a:moveTo>
                  <a:cubicBezTo>
                    <a:pt x="37" y="8"/>
                    <a:pt x="37" y="8"/>
                    <a:pt x="37" y="8"/>
                  </a:cubicBezTo>
                  <a:cubicBezTo>
                    <a:pt x="30" y="1"/>
                    <a:pt x="19" y="0"/>
                    <a:pt x="11" y="5"/>
                  </a:cubicBezTo>
                  <a:cubicBezTo>
                    <a:pt x="3" y="10"/>
                    <a:pt x="0" y="21"/>
                    <a:pt x="4" y="29"/>
                  </a:cubicBezTo>
                  <a:cubicBezTo>
                    <a:pt x="236" y="569"/>
                    <a:pt x="236" y="569"/>
                    <a:pt x="236" y="569"/>
                  </a:cubicBezTo>
                  <a:cubicBezTo>
                    <a:pt x="238" y="576"/>
                    <a:pt x="244" y="580"/>
                    <a:pt x="251" y="581"/>
                  </a:cubicBezTo>
                  <a:cubicBezTo>
                    <a:pt x="252" y="582"/>
                    <a:pt x="253" y="582"/>
                    <a:pt x="254" y="582"/>
                  </a:cubicBezTo>
                  <a:cubicBezTo>
                    <a:pt x="260" y="582"/>
                    <a:pt x="266" y="579"/>
                    <a:pt x="270" y="574"/>
                  </a:cubicBezTo>
                  <a:cubicBezTo>
                    <a:pt x="322" y="510"/>
                    <a:pt x="322" y="510"/>
                    <a:pt x="322" y="510"/>
                  </a:cubicBezTo>
                  <a:cubicBezTo>
                    <a:pt x="325" y="506"/>
                    <a:pt x="326" y="502"/>
                    <a:pt x="326" y="497"/>
                  </a:cubicBezTo>
                  <a:cubicBezTo>
                    <a:pt x="319" y="354"/>
                    <a:pt x="319" y="354"/>
                    <a:pt x="319" y="354"/>
                  </a:cubicBezTo>
                  <a:lnTo>
                    <a:pt x="208" y="191"/>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17" name="Group 16">
            <a:extLst>
              <a:ext uri="{FF2B5EF4-FFF2-40B4-BE49-F238E27FC236}">
                <a16:creationId xmlns="" xmlns:a16="http://schemas.microsoft.com/office/drawing/2014/main" id="{AA80BFA2-B172-4518-A3A0-9B7F14913C2A}"/>
              </a:ext>
            </a:extLst>
          </p:cNvPr>
          <p:cNvGrpSpPr/>
          <p:nvPr userDrawn="1"/>
        </p:nvGrpSpPr>
        <p:grpSpPr>
          <a:xfrm>
            <a:off x="1044185" y="635832"/>
            <a:ext cx="749874" cy="107471"/>
            <a:chOff x="1273176" y="5054600"/>
            <a:chExt cx="4419599" cy="633413"/>
          </a:xfrm>
          <a:solidFill>
            <a:schemeClr val="tx1"/>
          </a:solidFill>
        </p:grpSpPr>
        <p:sp>
          <p:nvSpPr>
            <p:cNvPr id="18" name="Freeform 14">
              <a:extLst>
                <a:ext uri="{FF2B5EF4-FFF2-40B4-BE49-F238E27FC236}">
                  <a16:creationId xmlns="" xmlns:a16="http://schemas.microsoft.com/office/drawing/2014/main" id="{C7A824E5-3BDB-4E78-9085-BFE139E82A6F}"/>
                </a:ext>
              </a:extLst>
            </p:cNvPr>
            <p:cNvSpPr>
              <a:spLocks noEditPoints="1"/>
            </p:cNvSpPr>
            <p:nvPr/>
          </p:nvSpPr>
          <p:spPr bwMode="auto">
            <a:xfrm>
              <a:off x="1273176" y="5065713"/>
              <a:ext cx="477837" cy="622300"/>
            </a:xfrm>
            <a:custGeom>
              <a:avLst/>
              <a:gdLst>
                <a:gd name="T0" fmla="*/ 104 w 131"/>
                <a:gd name="T1" fmla="*/ 124 h 167"/>
                <a:gd name="T2" fmla="*/ 27 w 131"/>
                <a:gd name="T3" fmla="*/ 124 h 167"/>
                <a:gd name="T4" fmla="*/ 12 w 131"/>
                <a:gd name="T5" fmla="*/ 163 h 167"/>
                <a:gd name="T6" fmla="*/ 7 w 131"/>
                <a:gd name="T7" fmla="*/ 167 h 167"/>
                <a:gd name="T8" fmla="*/ 5 w 131"/>
                <a:gd name="T9" fmla="*/ 167 h 167"/>
                <a:gd name="T10" fmla="*/ 1 w 131"/>
                <a:gd name="T11" fmla="*/ 159 h 167"/>
                <a:gd name="T12" fmla="*/ 60 w 131"/>
                <a:gd name="T13" fmla="*/ 3 h 167"/>
                <a:gd name="T14" fmla="*/ 65 w 131"/>
                <a:gd name="T15" fmla="*/ 0 h 167"/>
                <a:gd name="T16" fmla="*/ 71 w 131"/>
                <a:gd name="T17" fmla="*/ 3 h 167"/>
                <a:gd name="T18" fmla="*/ 130 w 131"/>
                <a:gd name="T19" fmla="*/ 159 h 167"/>
                <a:gd name="T20" fmla="*/ 126 w 131"/>
                <a:gd name="T21" fmla="*/ 167 h 167"/>
                <a:gd name="T22" fmla="*/ 124 w 131"/>
                <a:gd name="T23" fmla="*/ 167 h 167"/>
                <a:gd name="T24" fmla="*/ 119 w 131"/>
                <a:gd name="T25" fmla="*/ 163 h 167"/>
                <a:gd name="T26" fmla="*/ 104 w 131"/>
                <a:gd name="T27" fmla="*/ 124 h 167"/>
                <a:gd name="T28" fmla="*/ 32 w 131"/>
                <a:gd name="T29" fmla="*/ 112 h 167"/>
                <a:gd name="T30" fmla="*/ 100 w 131"/>
                <a:gd name="T31" fmla="*/ 112 h 167"/>
                <a:gd name="T32" fmla="*/ 66 w 131"/>
                <a:gd name="T33" fmla="*/ 22 h 167"/>
                <a:gd name="T34" fmla="*/ 32 w 131"/>
                <a:gd name="T35" fmla="*/ 112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1" h="167">
                  <a:moveTo>
                    <a:pt x="104" y="124"/>
                  </a:moveTo>
                  <a:cubicBezTo>
                    <a:pt x="27" y="124"/>
                    <a:pt x="27" y="124"/>
                    <a:pt x="27" y="124"/>
                  </a:cubicBezTo>
                  <a:cubicBezTo>
                    <a:pt x="12" y="163"/>
                    <a:pt x="12" y="163"/>
                    <a:pt x="12" y="163"/>
                  </a:cubicBezTo>
                  <a:cubicBezTo>
                    <a:pt x="11" y="166"/>
                    <a:pt x="9" y="167"/>
                    <a:pt x="7" y="167"/>
                  </a:cubicBezTo>
                  <a:cubicBezTo>
                    <a:pt x="6" y="167"/>
                    <a:pt x="5" y="167"/>
                    <a:pt x="5" y="167"/>
                  </a:cubicBezTo>
                  <a:cubicBezTo>
                    <a:pt x="2" y="166"/>
                    <a:pt x="0" y="162"/>
                    <a:pt x="1" y="159"/>
                  </a:cubicBezTo>
                  <a:cubicBezTo>
                    <a:pt x="60" y="3"/>
                    <a:pt x="60" y="3"/>
                    <a:pt x="60" y="3"/>
                  </a:cubicBezTo>
                  <a:cubicBezTo>
                    <a:pt x="61" y="1"/>
                    <a:pt x="63" y="0"/>
                    <a:pt x="65" y="0"/>
                  </a:cubicBezTo>
                  <a:cubicBezTo>
                    <a:pt x="68" y="0"/>
                    <a:pt x="71" y="1"/>
                    <a:pt x="71" y="3"/>
                  </a:cubicBezTo>
                  <a:cubicBezTo>
                    <a:pt x="130" y="159"/>
                    <a:pt x="130" y="159"/>
                    <a:pt x="130" y="159"/>
                  </a:cubicBezTo>
                  <a:cubicBezTo>
                    <a:pt x="131" y="162"/>
                    <a:pt x="129" y="166"/>
                    <a:pt x="126" y="167"/>
                  </a:cubicBezTo>
                  <a:cubicBezTo>
                    <a:pt x="125" y="167"/>
                    <a:pt x="125" y="167"/>
                    <a:pt x="124" y="167"/>
                  </a:cubicBezTo>
                  <a:cubicBezTo>
                    <a:pt x="122" y="167"/>
                    <a:pt x="120" y="166"/>
                    <a:pt x="119" y="163"/>
                  </a:cubicBezTo>
                  <a:lnTo>
                    <a:pt x="104" y="124"/>
                  </a:lnTo>
                  <a:close/>
                  <a:moveTo>
                    <a:pt x="32" y="112"/>
                  </a:moveTo>
                  <a:cubicBezTo>
                    <a:pt x="100" y="112"/>
                    <a:pt x="100" y="112"/>
                    <a:pt x="100" y="112"/>
                  </a:cubicBezTo>
                  <a:cubicBezTo>
                    <a:pt x="66" y="22"/>
                    <a:pt x="66" y="22"/>
                    <a:pt x="66" y="22"/>
                  </a:cubicBezTo>
                  <a:lnTo>
                    <a:pt x="32"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5">
              <a:extLst>
                <a:ext uri="{FF2B5EF4-FFF2-40B4-BE49-F238E27FC236}">
                  <a16:creationId xmlns="" xmlns:a16="http://schemas.microsoft.com/office/drawing/2014/main" id="{EB4B17B3-1557-4F32-A6BA-8509340C16FA}"/>
                </a:ext>
              </a:extLst>
            </p:cNvPr>
            <p:cNvSpPr>
              <a:spLocks/>
            </p:cNvSpPr>
            <p:nvPr/>
          </p:nvSpPr>
          <p:spPr bwMode="auto">
            <a:xfrm>
              <a:off x="1881188" y="5062538"/>
              <a:ext cx="455612" cy="625475"/>
            </a:xfrm>
            <a:custGeom>
              <a:avLst/>
              <a:gdLst>
                <a:gd name="T0" fmla="*/ 12 w 125"/>
                <a:gd name="T1" fmla="*/ 25 h 168"/>
                <a:gd name="T2" fmla="*/ 12 w 125"/>
                <a:gd name="T3" fmla="*/ 162 h 168"/>
                <a:gd name="T4" fmla="*/ 6 w 125"/>
                <a:gd name="T5" fmla="*/ 168 h 168"/>
                <a:gd name="T6" fmla="*/ 1 w 125"/>
                <a:gd name="T7" fmla="*/ 162 h 168"/>
                <a:gd name="T8" fmla="*/ 1 w 125"/>
                <a:gd name="T9" fmla="*/ 8 h 168"/>
                <a:gd name="T10" fmla="*/ 3 w 125"/>
                <a:gd name="T11" fmla="*/ 2 h 168"/>
                <a:gd name="T12" fmla="*/ 11 w 125"/>
                <a:gd name="T13" fmla="*/ 3 h 168"/>
                <a:gd name="T14" fmla="*/ 113 w 125"/>
                <a:gd name="T15" fmla="*/ 144 h 168"/>
                <a:gd name="T16" fmla="*/ 113 w 125"/>
                <a:gd name="T17" fmla="*/ 7 h 168"/>
                <a:gd name="T18" fmla="*/ 119 w 125"/>
                <a:gd name="T19" fmla="*/ 2 h 168"/>
                <a:gd name="T20" fmla="*/ 125 w 125"/>
                <a:gd name="T21" fmla="*/ 7 h 168"/>
                <a:gd name="T22" fmla="*/ 125 w 125"/>
                <a:gd name="T23" fmla="*/ 162 h 168"/>
                <a:gd name="T24" fmla="*/ 119 w 125"/>
                <a:gd name="T25" fmla="*/ 168 h 168"/>
                <a:gd name="T26" fmla="*/ 114 w 125"/>
                <a:gd name="T27" fmla="*/ 166 h 168"/>
                <a:gd name="T28" fmla="*/ 113 w 125"/>
                <a:gd name="T29" fmla="*/ 165 h 168"/>
                <a:gd name="T30" fmla="*/ 12 w 125"/>
                <a:gd name="T31" fmla="*/ 25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5" h="168">
                  <a:moveTo>
                    <a:pt x="12" y="25"/>
                  </a:moveTo>
                  <a:cubicBezTo>
                    <a:pt x="12" y="162"/>
                    <a:pt x="12" y="162"/>
                    <a:pt x="12" y="162"/>
                  </a:cubicBezTo>
                  <a:cubicBezTo>
                    <a:pt x="12" y="165"/>
                    <a:pt x="10" y="168"/>
                    <a:pt x="6" y="168"/>
                  </a:cubicBezTo>
                  <a:cubicBezTo>
                    <a:pt x="3" y="168"/>
                    <a:pt x="1" y="165"/>
                    <a:pt x="1" y="162"/>
                  </a:cubicBezTo>
                  <a:cubicBezTo>
                    <a:pt x="1" y="8"/>
                    <a:pt x="1" y="8"/>
                    <a:pt x="1" y="8"/>
                  </a:cubicBezTo>
                  <a:cubicBezTo>
                    <a:pt x="0" y="6"/>
                    <a:pt x="1" y="3"/>
                    <a:pt x="3" y="2"/>
                  </a:cubicBezTo>
                  <a:cubicBezTo>
                    <a:pt x="6" y="0"/>
                    <a:pt x="9" y="0"/>
                    <a:pt x="11" y="3"/>
                  </a:cubicBezTo>
                  <a:cubicBezTo>
                    <a:pt x="113" y="144"/>
                    <a:pt x="113" y="144"/>
                    <a:pt x="113" y="144"/>
                  </a:cubicBezTo>
                  <a:cubicBezTo>
                    <a:pt x="113" y="7"/>
                    <a:pt x="113" y="7"/>
                    <a:pt x="113" y="7"/>
                  </a:cubicBezTo>
                  <a:cubicBezTo>
                    <a:pt x="113" y="4"/>
                    <a:pt x="115" y="2"/>
                    <a:pt x="119" y="2"/>
                  </a:cubicBezTo>
                  <a:cubicBezTo>
                    <a:pt x="122" y="2"/>
                    <a:pt x="125" y="4"/>
                    <a:pt x="125" y="7"/>
                  </a:cubicBezTo>
                  <a:cubicBezTo>
                    <a:pt x="125" y="162"/>
                    <a:pt x="125" y="162"/>
                    <a:pt x="125" y="162"/>
                  </a:cubicBezTo>
                  <a:cubicBezTo>
                    <a:pt x="125" y="165"/>
                    <a:pt x="122" y="168"/>
                    <a:pt x="119" y="168"/>
                  </a:cubicBezTo>
                  <a:cubicBezTo>
                    <a:pt x="117" y="168"/>
                    <a:pt x="115" y="167"/>
                    <a:pt x="114" y="166"/>
                  </a:cubicBezTo>
                  <a:cubicBezTo>
                    <a:pt x="114" y="166"/>
                    <a:pt x="113" y="165"/>
                    <a:pt x="113" y="165"/>
                  </a:cubicBezTo>
                  <a:lnTo>
                    <a:pt x="12"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6">
              <a:extLst>
                <a:ext uri="{FF2B5EF4-FFF2-40B4-BE49-F238E27FC236}">
                  <a16:creationId xmlns="" xmlns:a16="http://schemas.microsoft.com/office/drawing/2014/main" id="{110B37C7-447B-410D-95AD-FDD2D40FC63A}"/>
                </a:ext>
              </a:extLst>
            </p:cNvPr>
            <p:cNvSpPr>
              <a:spLocks/>
            </p:cNvSpPr>
            <p:nvPr/>
          </p:nvSpPr>
          <p:spPr bwMode="auto">
            <a:xfrm>
              <a:off x="2500313" y="5062538"/>
              <a:ext cx="450850" cy="625475"/>
            </a:xfrm>
            <a:custGeom>
              <a:avLst/>
              <a:gdLst>
                <a:gd name="T0" fmla="*/ 56 w 124"/>
                <a:gd name="T1" fmla="*/ 12 h 168"/>
                <a:gd name="T2" fmla="*/ 5 w 124"/>
                <a:gd name="T3" fmla="*/ 12 h 168"/>
                <a:gd name="T4" fmla="*/ 0 w 124"/>
                <a:gd name="T5" fmla="*/ 6 h 168"/>
                <a:gd name="T6" fmla="*/ 5 w 124"/>
                <a:gd name="T7" fmla="*/ 0 h 168"/>
                <a:gd name="T8" fmla="*/ 118 w 124"/>
                <a:gd name="T9" fmla="*/ 0 h 168"/>
                <a:gd name="T10" fmla="*/ 124 w 124"/>
                <a:gd name="T11" fmla="*/ 6 h 168"/>
                <a:gd name="T12" fmla="*/ 118 w 124"/>
                <a:gd name="T13" fmla="*/ 12 h 168"/>
                <a:gd name="T14" fmla="*/ 68 w 124"/>
                <a:gd name="T15" fmla="*/ 12 h 168"/>
                <a:gd name="T16" fmla="*/ 68 w 124"/>
                <a:gd name="T17" fmla="*/ 162 h 168"/>
                <a:gd name="T18" fmla="*/ 62 w 124"/>
                <a:gd name="T19" fmla="*/ 168 h 168"/>
                <a:gd name="T20" fmla="*/ 56 w 124"/>
                <a:gd name="T21" fmla="*/ 162 h 168"/>
                <a:gd name="T22" fmla="*/ 56 w 124"/>
                <a:gd name="T23" fmla="*/ 12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4" h="168">
                  <a:moveTo>
                    <a:pt x="56" y="12"/>
                  </a:moveTo>
                  <a:cubicBezTo>
                    <a:pt x="5" y="12"/>
                    <a:pt x="5" y="12"/>
                    <a:pt x="5" y="12"/>
                  </a:cubicBezTo>
                  <a:cubicBezTo>
                    <a:pt x="2" y="12"/>
                    <a:pt x="0" y="9"/>
                    <a:pt x="0" y="6"/>
                  </a:cubicBezTo>
                  <a:cubicBezTo>
                    <a:pt x="0" y="3"/>
                    <a:pt x="2" y="0"/>
                    <a:pt x="5" y="0"/>
                  </a:cubicBezTo>
                  <a:cubicBezTo>
                    <a:pt x="118" y="0"/>
                    <a:pt x="118" y="0"/>
                    <a:pt x="118" y="0"/>
                  </a:cubicBezTo>
                  <a:cubicBezTo>
                    <a:pt x="121" y="0"/>
                    <a:pt x="124" y="3"/>
                    <a:pt x="124" y="6"/>
                  </a:cubicBezTo>
                  <a:cubicBezTo>
                    <a:pt x="124" y="9"/>
                    <a:pt x="121" y="12"/>
                    <a:pt x="118" y="12"/>
                  </a:cubicBezTo>
                  <a:cubicBezTo>
                    <a:pt x="68" y="12"/>
                    <a:pt x="68" y="12"/>
                    <a:pt x="68" y="12"/>
                  </a:cubicBezTo>
                  <a:cubicBezTo>
                    <a:pt x="68" y="162"/>
                    <a:pt x="68" y="162"/>
                    <a:pt x="68" y="162"/>
                  </a:cubicBezTo>
                  <a:cubicBezTo>
                    <a:pt x="68" y="165"/>
                    <a:pt x="65" y="168"/>
                    <a:pt x="62" y="168"/>
                  </a:cubicBezTo>
                  <a:cubicBezTo>
                    <a:pt x="59" y="168"/>
                    <a:pt x="56" y="165"/>
                    <a:pt x="56" y="162"/>
                  </a:cubicBezTo>
                  <a:lnTo>
                    <a:pt x="56"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7">
              <a:extLst>
                <a:ext uri="{FF2B5EF4-FFF2-40B4-BE49-F238E27FC236}">
                  <a16:creationId xmlns="" xmlns:a16="http://schemas.microsoft.com/office/drawing/2014/main" id="{D25FBF4B-3BFE-462F-AD58-B0F3BD41F736}"/>
                </a:ext>
              </a:extLst>
            </p:cNvPr>
            <p:cNvSpPr>
              <a:spLocks/>
            </p:cNvSpPr>
            <p:nvPr/>
          </p:nvSpPr>
          <p:spPr bwMode="auto">
            <a:xfrm>
              <a:off x="3111500" y="5062538"/>
              <a:ext cx="355600" cy="625475"/>
            </a:xfrm>
            <a:custGeom>
              <a:avLst/>
              <a:gdLst>
                <a:gd name="T0" fmla="*/ 0 w 98"/>
                <a:gd name="T1" fmla="*/ 6 h 168"/>
                <a:gd name="T2" fmla="*/ 6 w 98"/>
                <a:gd name="T3" fmla="*/ 0 h 168"/>
                <a:gd name="T4" fmla="*/ 6 w 98"/>
                <a:gd name="T5" fmla="*/ 0 h 168"/>
                <a:gd name="T6" fmla="*/ 92 w 98"/>
                <a:gd name="T7" fmla="*/ 0 h 168"/>
                <a:gd name="T8" fmla="*/ 98 w 98"/>
                <a:gd name="T9" fmla="*/ 6 h 168"/>
                <a:gd name="T10" fmla="*/ 92 w 98"/>
                <a:gd name="T11" fmla="*/ 12 h 168"/>
                <a:gd name="T12" fmla="*/ 12 w 98"/>
                <a:gd name="T13" fmla="*/ 12 h 168"/>
                <a:gd name="T14" fmla="*/ 12 w 98"/>
                <a:gd name="T15" fmla="*/ 78 h 168"/>
                <a:gd name="T16" fmla="*/ 82 w 98"/>
                <a:gd name="T17" fmla="*/ 78 h 168"/>
                <a:gd name="T18" fmla="*/ 88 w 98"/>
                <a:gd name="T19" fmla="*/ 84 h 168"/>
                <a:gd name="T20" fmla="*/ 82 w 98"/>
                <a:gd name="T21" fmla="*/ 90 h 168"/>
                <a:gd name="T22" fmla="*/ 12 w 98"/>
                <a:gd name="T23" fmla="*/ 90 h 168"/>
                <a:gd name="T24" fmla="*/ 12 w 98"/>
                <a:gd name="T25" fmla="*/ 156 h 168"/>
                <a:gd name="T26" fmla="*/ 92 w 98"/>
                <a:gd name="T27" fmla="*/ 156 h 168"/>
                <a:gd name="T28" fmla="*/ 98 w 98"/>
                <a:gd name="T29" fmla="*/ 162 h 168"/>
                <a:gd name="T30" fmla="*/ 92 w 98"/>
                <a:gd name="T31" fmla="*/ 168 h 168"/>
                <a:gd name="T32" fmla="*/ 7 w 98"/>
                <a:gd name="T33" fmla="*/ 168 h 168"/>
                <a:gd name="T34" fmla="*/ 6 w 98"/>
                <a:gd name="T35" fmla="*/ 168 h 168"/>
                <a:gd name="T36" fmla="*/ 5 w 98"/>
                <a:gd name="T37" fmla="*/ 168 h 168"/>
                <a:gd name="T38" fmla="*/ 0 w 98"/>
                <a:gd name="T39" fmla="*/ 162 h 168"/>
                <a:gd name="T40" fmla="*/ 0 w 98"/>
                <a:gd name="T41" fmla="*/ 6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8" h="168">
                  <a:moveTo>
                    <a:pt x="0" y="6"/>
                  </a:moveTo>
                  <a:cubicBezTo>
                    <a:pt x="0" y="3"/>
                    <a:pt x="3" y="0"/>
                    <a:pt x="6" y="0"/>
                  </a:cubicBezTo>
                  <a:cubicBezTo>
                    <a:pt x="6" y="0"/>
                    <a:pt x="6" y="0"/>
                    <a:pt x="6" y="0"/>
                  </a:cubicBezTo>
                  <a:cubicBezTo>
                    <a:pt x="92" y="0"/>
                    <a:pt x="92" y="0"/>
                    <a:pt x="92" y="0"/>
                  </a:cubicBezTo>
                  <a:cubicBezTo>
                    <a:pt x="96" y="0"/>
                    <a:pt x="98" y="3"/>
                    <a:pt x="98" y="6"/>
                  </a:cubicBezTo>
                  <a:cubicBezTo>
                    <a:pt x="98" y="9"/>
                    <a:pt x="96" y="12"/>
                    <a:pt x="92" y="12"/>
                  </a:cubicBezTo>
                  <a:cubicBezTo>
                    <a:pt x="12" y="12"/>
                    <a:pt x="12" y="12"/>
                    <a:pt x="12" y="12"/>
                  </a:cubicBezTo>
                  <a:cubicBezTo>
                    <a:pt x="12" y="78"/>
                    <a:pt x="12" y="78"/>
                    <a:pt x="12" y="78"/>
                  </a:cubicBezTo>
                  <a:cubicBezTo>
                    <a:pt x="82" y="78"/>
                    <a:pt x="82" y="78"/>
                    <a:pt x="82" y="78"/>
                  </a:cubicBezTo>
                  <a:cubicBezTo>
                    <a:pt x="85" y="78"/>
                    <a:pt x="88" y="81"/>
                    <a:pt x="88" y="84"/>
                  </a:cubicBezTo>
                  <a:cubicBezTo>
                    <a:pt x="88" y="87"/>
                    <a:pt x="85" y="90"/>
                    <a:pt x="82" y="90"/>
                  </a:cubicBezTo>
                  <a:cubicBezTo>
                    <a:pt x="12" y="90"/>
                    <a:pt x="12" y="90"/>
                    <a:pt x="12" y="90"/>
                  </a:cubicBezTo>
                  <a:cubicBezTo>
                    <a:pt x="12" y="156"/>
                    <a:pt x="12" y="156"/>
                    <a:pt x="12" y="156"/>
                  </a:cubicBezTo>
                  <a:cubicBezTo>
                    <a:pt x="92" y="156"/>
                    <a:pt x="92" y="156"/>
                    <a:pt x="92" y="156"/>
                  </a:cubicBezTo>
                  <a:cubicBezTo>
                    <a:pt x="96" y="156"/>
                    <a:pt x="98" y="159"/>
                    <a:pt x="98" y="162"/>
                  </a:cubicBezTo>
                  <a:cubicBezTo>
                    <a:pt x="98" y="165"/>
                    <a:pt x="96" y="168"/>
                    <a:pt x="92" y="168"/>
                  </a:cubicBezTo>
                  <a:cubicBezTo>
                    <a:pt x="7" y="168"/>
                    <a:pt x="7" y="168"/>
                    <a:pt x="7" y="168"/>
                  </a:cubicBezTo>
                  <a:cubicBezTo>
                    <a:pt x="6" y="168"/>
                    <a:pt x="6" y="168"/>
                    <a:pt x="6" y="168"/>
                  </a:cubicBezTo>
                  <a:cubicBezTo>
                    <a:pt x="5" y="168"/>
                    <a:pt x="5" y="168"/>
                    <a:pt x="5" y="168"/>
                  </a:cubicBezTo>
                  <a:cubicBezTo>
                    <a:pt x="3" y="168"/>
                    <a:pt x="0" y="165"/>
                    <a:pt x="0" y="162"/>
                  </a:cubicBez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8">
              <a:extLst>
                <a:ext uri="{FF2B5EF4-FFF2-40B4-BE49-F238E27FC236}">
                  <a16:creationId xmlns="" xmlns:a16="http://schemas.microsoft.com/office/drawing/2014/main" id="{F7B7AE91-A10B-4925-B05B-921DD5DB5B12}"/>
                </a:ext>
              </a:extLst>
            </p:cNvPr>
            <p:cNvSpPr>
              <a:spLocks/>
            </p:cNvSpPr>
            <p:nvPr/>
          </p:nvSpPr>
          <p:spPr bwMode="auto">
            <a:xfrm>
              <a:off x="3627438" y="5062538"/>
              <a:ext cx="360362" cy="625475"/>
            </a:xfrm>
            <a:custGeom>
              <a:avLst/>
              <a:gdLst>
                <a:gd name="T0" fmla="*/ 7 w 99"/>
                <a:gd name="T1" fmla="*/ 168 h 168"/>
                <a:gd name="T2" fmla="*/ 6 w 99"/>
                <a:gd name="T3" fmla="*/ 168 h 168"/>
                <a:gd name="T4" fmla="*/ 0 w 99"/>
                <a:gd name="T5" fmla="*/ 162 h 168"/>
                <a:gd name="T6" fmla="*/ 0 w 99"/>
                <a:gd name="T7" fmla="*/ 6 h 168"/>
                <a:gd name="T8" fmla="*/ 6 w 99"/>
                <a:gd name="T9" fmla="*/ 0 h 168"/>
                <a:gd name="T10" fmla="*/ 12 w 99"/>
                <a:gd name="T11" fmla="*/ 6 h 168"/>
                <a:gd name="T12" fmla="*/ 12 w 99"/>
                <a:gd name="T13" fmla="*/ 156 h 168"/>
                <a:gd name="T14" fmla="*/ 93 w 99"/>
                <a:gd name="T15" fmla="*/ 156 h 168"/>
                <a:gd name="T16" fmla="*/ 99 w 99"/>
                <a:gd name="T17" fmla="*/ 162 h 168"/>
                <a:gd name="T18" fmla="*/ 93 w 99"/>
                <a:gd name="T19" fmla="*/ 168 h 168"/>
                <a:gd name="T20" fmla="*/ 7 w 99"/>
                <a:gd name="T21" fmla="*/ 16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9" h="168">
                  <a:moveTo>
                    <a:pt x="7" y="168"/>
                  </a:moveTo>
                  <a:cubicBezTo>
                    <a:pt x="6" y="168"/>
                    <a:pt x="6" y="168"/>
                    <a:pt x="6" y="168"/>
                  </a:cubicBezTo>
                  <a:cubicBezTo>
                    <a:pt x="3" y="168"/>
                    <a:pt x="0" y="165"/>
                    <a:pt x="0" y="162"/>
                  </a:cubicBezTo>
                  <a:cubicBezTo>
                    <a:pt x="0" y="6"/>
                    <a:pt x="0" y="6"/>
                    <a:pt x="0" y="6"/>
                  </a:cubicBezTo>
                  <a:cubicBezTo>
                    <a:pt x="0" y="3"/>
                    <a:pt x="3" y="0"/>
                    <a:pt x="6" y="0"/>
                  </a:cubicBezTo>
                  <a:cubicBezTo>
                    <a:pt x="10" y="0"/>
                    <a:pt x="12" y="3"/>
                    <a:pt x="12" y="6"/>
                  </a:cubicBezTo>
                  <a:cubicBezTo>
                    <a:pt x="12" y="156"/>
                    <a:pt x="12" y="156"/>
                    <a:pt x="12" y="156"/>
                  </a:cubicBezTo>
                  <a:cubicBezTo>
                    <a:pt x="93" y="156"/>
                    <a:pt x="93" y="156"/>
                    <a:pt x="93" y="156"/>
                  </a:cubicBezTo>
                  <a:cubicBezTo>
                    <a:pt x="96" y="156"/>
                    <a:pt x="99" y="159"/>
                    <a:pt x="99" y="162"/>
                  </a:cubicBezTo>
                  <a:cubicBezTo>
                    <a:pt x="99" y="165"/>
                    <a:pt x="96" y="168"/>
                    <a:pt x="93" y="168"/>
                  </a:cubicBezTo>
                  <a:lnTo>
                    <a:pt x="7" y="1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19">
              <a:extLst>
                <a:ext uri="{FF2B5EF4-FFF2-40B4-BE49-F238E27FC236}">
                  <a16:creationId xmlns="" xmlns:a16="http://schemas.microsoft.com/office/drawing/2014/main" id="{2ADAEFE5-C38E-4125-B042-C74FB798464D}"/>
                </a:ext>
              </a:extLst>
            </p:cNvPr>
            <p:cNvSpPr>
              <a:spLocks noEditPoints="1"/>
            </p:cNvSpPr>
            <p:nvPr/>
          </p:nvSpPr>
          <p:spPr bwMode="auto">
            <a:xfrm>
              <a:off x="4060825" y="5054600"/>
              <a:ext cx="584200" cy="633413"/>
            </a:xfrm>
            <a:custGeom>
              <a:avLst/>
              <a:gdLst>
                <a:gd name="T0" fmla="*/ 81 w 161"/>
                <a:gd name="T1" fmla="*/ 0 h 170"/>
                <a:gd name="T2" fmla="*/ 161 w 161"/>
                <a:gd name="T3" fmla="*/ 85 h 170"/>
                <a:gd name="T4" fmla="*/ 81 w 161"/>
                <a:gd name="T5" fmla="*/ 170 h 170"/>
                <a:gd name="T6" fmla="*/ 0 w 161"/>
                <a:gd name="T7" fmla="*/ 85 h 170"/>
                <a:gd name="T8" fmla="*/ 81 w 161"/>
                <a:gd name="T9" fmla="*/ 0 h 170"/>
                <a:gd name="T10" fmla="*/ 81 w 161"/>
                <a:gd name="T11" fmla="*/ 158 h 170"/>
                <a:gd name="T12" fmla="*/ 149 w 161"/>
                <a:gd name="T13" fmla="*/ 85 h 170"/>
                <a:gd name="T14" fmla="*/ 81 w 161"/>
                <a:gd name="T15" fmla="*/ 12 h 170"/>
                <a:gd name="T16" fmla="*/ 11 w 161"/>
                <a:gd name="T17" fmla="*/ 85 h 170"/>
                <a:gd name="T18" fmla="*/ 81 w 161"/>
                <a:gd name="T19" fmla="*/ 15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1" h="170">
                  <a:moveTo>
                    <a:pt x="81" y="0"/>
                  </a:moveTo>
                  <a:cubicBezTo>
                    <a:pt x="126" y="0"/>
                    <a:pt x="161" y="38"/>
                    <a:pt x="161" y="85"/>
                  </a:cubicBezTo>
                  <a:cubicBezTo>
                    <a:pt x="161" y="132"/>
                    <a:pt x="126" y="170"/>
                    <a:pt x="81" y="170"/>
                  </a:cubicBezTo>
                  <a:cubicBezTo>
                    <a:pt x="35" y="170"/>
                    <a:pt x="0" y="132"/>
                    <a:pt x="0" y="85"/>
                  </a:cubicBezTo>
                  <a:cubicBezTo>
                    <a:pt x="0" y="38"/>
                    <a:pt x="35" y="0"/>
                    <a:pt x="81" y="0"/>
                  </a:cubicBezTo>
                  <a:close/>
                  <a:moveTo>
                    <a:pt x="81" y="158"/>
                  </a:moveTo>
                  <a:cubicBezTo>
                    <a:pt x="118" y="158"/>
                    <a:pt x="149" y="126"/>
                    <a:pt x="149" y="85"/>
                  </a:cubicBezTo>
                  <a:cubicBezTo>
                    <a:pt x="149" y="43"/>
                    <a:pt x="118" y="12"/>
                    <a:pt x="81" y="12"/>
                  </a:cubicBezTo>
                  <a:cubicBezTo>
                    <a:pt x="43" y="12"/>
                    <a:pt x="11" y="43"/>
                    <a:pt x="11" y="85"/>
                  </a:cubicBezTo>
                  <a:cubicBezTo>
                    <a:pt x="11" y="126"/>
                    <a:pt x="43" y="158"/>
                    <a:pt x="81" y="1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20">
              <a:extLst>
                <a:ext uri="{FF2B5EF4-FFF2-40B4-BE49-F238E27FC236}">
                  <a16:creationId xmlns="" xmlns:a16="http://schemas.microsoft.com/office/drawing/2014/main" id="{C950CE34-DE94-4E55-9781-A0A6323A9D8D}"/>
                </a:ext>
              </a:extLst>
            </p:cNvPr>
            <p:cNvSpPr>
              <a:spLocks noEditPoints="1"/>
            </p:cNvSpPr>
            <p:nvPr/>
          </p:nvSpPr>
          <p:spPr bwMode="auto">
            <a:xfrm>
              <a:off x="4827588" y="5062538"/>
              <a:ext cx="366712" cy="625475"/>
            </a:xfrm>
            <a:custGeom>
              <a:avLst/>
              <a:gdLst>
                <a:gd name="T0" fmla="*/ 0 w 101"/>
                <a:gd name="T1" fmla="*/ 6 h 168"/>
                <a:gd name="T2" fmla="*/ 6 w 101"/>
                <a:gd name="T3" fmla="*/ 0 h 168"/>
                <a:gd name="T4" fmla="*/ 6 w 101"/>
                <a:gd name="T5" fmla="*/ 0 h 168"/>
                <a:gd name="T6" fmla="*/ 53 w 101"/>
                <a:gd name="T7" fmla="*/ 0 h 168"/>
                <a:gd name="T8" fmla="*/ 101 w 101"/>
                <a:gd name="T9" fmla="*/ 48 h 168"/>
                <a:gd name="T10" fmla="*/ 53 w 101"/>
                <a:gd name="T11" fmla="*/ 96 h 168"/>
                <a:gd name="T12" fmla="*/ 12 w 101"/>
                <a:gd name="T13" fmla="*/ 96 h 168"/>
                <a:gd name="T14" fmla="*/ 12 w 101"/>
                <a:gd name="T15" fmla="*/ 162 h 168"/>
                <a:gd name="T16" fmla="*/ 6 w 101"/>
                <a:gd name="T17" fmla="*/ 168 h 168"/>
                <a:gd name="T18" fmla="*/ 0 w 101"/>
                <a:gd name="T19" fmla="*/ 162 h 168"/>
                <a:gd name="T20" fmla="*/ 0 w 101"/>
                <a:gd name="T21" fmla="*/ 6 h 168"/>
                <a:gd name="T22" fmla="*/ 53 w 101"/>
                <a:gd name="T23" fmla="*/ 84 h 168"/>
                <a:gd name="T24" fmla="*/ 90 w 101"/>
                <a:gd name="T25" fmla="*/ 48 h 168"/>
                <a:gd name="T26" fmla="*/ 53 w 101"/>
                <a:gd name="T27" fmla="*/ 12 h 168"/>
                <a:gd name="T28" fmla="*/ 12 w 101"/>
                <a:gd name="T29" fmla="*/ 12 h 168"/>
                <a:gd name="T30" fmla="*/ 12 w 101"/>
                <a:gd name="T31" fmla="*/ 84 h 168"/>
                <a:gd name="T32" fmla="*/ 53 w 101"/>
                <a:gd name="T33"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1" h="168">
                  <a:moveTo>
                    <a:pt x="0" y="6"/>
                  </a:moveTo>
                  <a:cubicBezTo>
                    <a:pt x="0" y="3"/>
                    <a:pt x="3" y="0"/>
                    <a:pt x="6" y="0"/>
                  </a:cubicBezTo>
                  <a:cubicBezTo>
                    <a:pt x="6" y="0"/>
                    <a:pt x="6" y="0"/>
                    <a:pt x="6" y="0"/>
                  </a:cubicBezTo>
                  <a:cubicBezTo>
                    <a:pt x="53" y="0"/>
                    <a:pt x="53" y="0"/>
                    <a:pt x="53" y="0"/>
                  </a:cubicBezTo>
                  <a:cubicBezTo>
                    <a:pt x="80" y="0"/>
                    <a:pt x="101" y="22"/>
                    <a:pt x="101" y="48"/>
                  </a:cubicBezTo>
                  <a:cubicBezTo>
                    <a:pt x="101" y="74"/>
                    <a:pt x="80" y="96"/>
                    <a:pt x="53" y="96"/>
                  </a:cubicBezTo>
                  <a:cubicBezTo>
                    <a:pt x="12" y="96"/>
                    <a:pt x="12" y="96"/>
                    <a:pt x="12" y="96"/>
                  </a:cubicBezTo>
                  <a:cubicBezTo>
                    <a:pt x="12" y="162"/>
                    <a:pt x="12" y="162"/>
                    <a:pt x="12" y="162"/>
                  </a:cubicBezTo>
                  <a:cubicBezTo>
                    <a:pt x="12" y="165"/>
                    <a:pt x="9" y="168"/>
                    <a:pt x="6" y="168"/>
                  </a:cubicBezTo>
                  <a:cubicBezTo>
                    <a:pt x="3" y="168"/>
                    <a:pt x="0" y="165"/>
                    <a:pt x="0" y="162"/>
                  </a:cubicBezTo>
                  <a:lnTo>
                    <a:pt x="0" y="6"/>
                  </a:lnTo>
                  <a:close/>
                  <a:moveTo>
                    <a:pt x="53" y="84"/>
                  </a:moveTo>
                  <a:cubicBezTo>
                    <a:pt x="73" y="84"/>
                    <a:pt x="90" y="68"/>
                    <a:pt x="90" y="48"/>
                  </a:cubicBezTo>
                  <a:cubicBezTo>
                    <a:pt x="90" y="28"/>
                    <a:pt x="73" y="12"/>
                    <a:pt x="53" y="12"/>
                  </a:cubicBezTo>
                  <a:cubicBezTo>
                    <a:pt x="12" y="12"/>
                    <a:pt x="12" y="12"/>
                    <a:pt x="12" y="12"/>
                  </a:cubicBezTo>
                  <a:cubicBezTo>
                    <a:pt x="12" y="84"/>
                    <a:pt x="12" y="84"/>
                    <a:pt x="12" y="84"/>
                  </a:cubicBezTo>
                  <a:lnTo>
                    <a:pt x="53" y="8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21">
              <a:extLst>
                <a:ext uri="{FF2B5EF4-FFF2-40B4-BE49-F238E27FC236}">
                  <a16:creationId xmlns="" xmlns:a16="http://schemas.microsoft.com/office/drawing/2014/main" id="{B8B77707-19CE-4844-8186-48E01158349B}"/>
                </a:ext>
              </a:extLst>
            </p:cNvPr>
            <p:cNvSpPr>
              <a:spLocks/>
            </p:cNvSpPr>
            <p:nvPr/>
          </p:nvSpPr>
          <p:spPr bwMode="auto">
            <a:xfrm>
              <a:off x="5337175" y="5062538"/>
              <a:ext cx="355600" cy="625475"/>
            </a:xfrm>
            <a:custGeom>
              <a:avLst/>
              <a:gdLst>
                <a:gd name="T0" fmla="*/ 0 w 98"/>
                <a:gd name="T1" fmla="*/ 6 h 168"/>
                <a:gd name="T2" fmla="*/ 6 w 98"/>
                <a:gd name="T3" fmla="*/ 0 h 168"/>
                <a:gd name="T4" fmla="*/ 6 w 98"/>
                <a:gd name="T5" fmla="*/ 0 h 168"/>
                <a:gd name="T6" fmla="*/ 92 w 98"/>
                <a:gd name="T7" fmla="*/ 0 h 168"/>
                <a:gd name="T8" fmla="*/ 98 w 98"/>
                <a:gd name="T9" fmla="*/ 6 h 168"/>
                <a:gd name="T10" fmla="*/ 92 w 98"/>
                <a:gd name="T11" fmla="*/ 12 h 168"/>
                <a:gd name="T12" fmla="*/ 12 w 98"/>
                <a:gd name="T13" fmla="*/ 12 h 168"/>
                <a:gd name="T14" fmla="*/ 12 w 98"/>
                <a:gd name="T15" fmla="*/ 78 h 168"/>
                <a:gd name="T16" fmla="*/ 82 w 98"/>
                <a:gd name="T17" fmla="*/ 78 h 168"/>
                <a:gd name="T18" fmla="*/ 88 w 98"/>
                <a:gd name="T19" fmla="*/ 84 h 168"/>
                <a:gd name="T20" fmla="*/ 82 w 98"/>
                <a:gd name="T21" fmla="*/ 90 h 168"/>
                <a:gd name="T22" fmla="*/ 12 w 98"/>
                <a:gd name="T23" fmla="*/ 90 h 168"/>
                <a:gd name="T24" fmla="*/ 12 w 98"/>
                <a:gd name="T25" fmla="*/ 156 h 168"/>
                <a:gd name="T26" fmla="*/ 92 w 98"/>
                <a:gd name="T27" fmla="*/ 156 h 168"/>
                <a:gd name="T28" fmla="*/ 98 w 98"/>
                <a:gd name="T29" fmla="*/ 162 h 168"/>
                <a:gd name="T30" fmla="*/ 92 w 98"/>
                <a:gd name="T31" fmla="*/ 168 h 168"/>
                <a:gd name="T32" fmla="*/ 6 w 98"/>
                <a:gd name="T33" fmla="*/ 168 h 168"/>
                <a:gd name="T34" fmla="*/ 6 w 98"/>
                <a:gd name="T35" fmla="*/ 168 h 168"/>
                <a:gd name="T36" fmla="*/ 5 w 98"/>
                <a:gd name="T37" fmla="*/ 168 h 168"/>
                <a:gd name="T38" fmla="*/ 0 w 98"/>
                <a:gd name="T39" fmla="*/ 162 h 168"/>
                <a:gd name="T40" fmla="*/ 0 w 98"/>
                <a:gd name="T41" fmla="*/ 6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8" h="168">
                  <a:moveTo>
                    <a:pt x="0" y="6"/>
                  </a:moveTo>
                  <a:cubicBezTo>
                    <a:pt x="0" y="3"/>
                    <a:pt x="3" y="0"/>
                    <a:pt x="6" y="0"/>
                  </a:cubicBezTo>
                  <a:cubicBezTo>
                    <a:pt x="6" y="0"/>
                    <a:pt x="6" y="0"/>
                    <a:pt x="6" y="0"/>
                  </a:cubicBezTo>
                  <a:cubicBezTo>
                    <a:pt x="92" y="0"/>
                    <a:pt x="92" y="0"/>
                    <a:pt x="92" y="0"/>
                  </a:cubicBezTo>
                  <a:cubicBezTo>
                    <a:pt x="95" y="0"/>
                    <a:pt x="98" y="3"/>
                    <a:pt x="98" y="6"/>
                  </a:cubicBezTo>
                  <a:cubicBezTo>
                    <a:pt x="98" y="9"/>
                    <a:pt x="95" y="12"/>
                    <a:pt x="92" y="12"/>
                  </a:cubicBezTo>
                  <a:cubicBezTo>
                    <a:pt x="12" y="12"/>
                    <a:pt x="12" y="12"/>
                    <a:pt x="12" y="12"/>
                  </a:cubicBezTo>
                  <a:cubicBezTo>
                    <a:pt x="12" y="78"/>
                    <a:pt x="12" y="78"/>
                    <a:pt x="12" y="78"/>
                  </a:cubicBezTo>
                  <a:cubicBezTo>
                    <a:pt x="82" y="78"/>
                    <a:pt x="82" y="78"/>
                    <a:pt x="82" y="78"/>
                  </a:cubicBezTo>
                  <a:cubicBezTo>
                    <a:pt x="85" y="78"/>
                    <a:pt x="88" y="81"/>
                    <a:pt x="88" y="84"/>
                  </a:cubicBezTo>
                  <a:cubicBezTo>
                    <a:pt x="88" y="87"/>
                    <a:pt x="85" y="90"/>
                    <a:pt x="82" y="90"/>
                  </a:cubicBezTo>
                  <a:cubicBezTo>
                    <a:pt x="12" y="90"/>
                    <a:pt x="12" y="90"/>
                    <a:pt x="12" y="90"/>
                  </a:cubicBezTo>
                  <a:cubicBezTo>
                    <a:pt x="12" y="156"/>
                    <a:pt x="12" y="156"/>
                    <a:pt x="12" y="156"/>
                  </a:cubicBezTo>
                  <a:cubicBezTo>
                    <a:pt x="92" y="156"/>
                    <a:pt x="92" y="156"/>
                    <a:pt x="92" y="156"/>
                  </a:cubicBezTo>
                  <a:cubicBezTo>
                    <a:pt x="95" y="156"/>
                    <a:pt x="98" y="159"/>
                    <a:pt x="98" y="162"/>
                  </a:cubicBezTo>
                  <a:cubicBezTo>
                    <a:pt x="98" y="165"/>
                    <a:pt x="95" y="168"/>
                    <a:pt x="92" y="168"/>
                  </a:cubicBezTo>
                  <a:cubicBezTo>
                    <a:pt x="6" y="168"/>
                    <a:pt x="6" y="168"/>
                    <a:pt x="6" y="168"/>
                  </a:cubicBezTo>
                  <a:cubicBezTo>
                    <a:pt x="6" y="168"/>
                    <a:pt x="6" y="168"/>
                    <a:pt x="6" y="168"/>
                  </a:cubicBezTo>
                  <a:cubicBezTo>
                    <a:pt x="5" y="168"/>
                    <a:pt x="5" y="168"/>
                    <a:pt x="5" y="168"/>
                  </a:cubicBezTo>
                  <a:cubicBezTo>
                    <a:pt x="2" y="168"/>
                    <a:pt x="0" y="165"/>
                    <a:pt x="0" y="162"/>
                  </a:cubicBez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6" name="TextBox 25">
            <a:extLst>
              <a:ext uri="{FF2B5EF4-FFF2-40B4-BE49-F238E27FC236}">
                <a16:creationId xmlns="" xmlns:a16="http://schemas.microsoft.com/office/drawing/2014/main" id="{1D1ADF10-EED4-44DF-AD37-D26D9A425DE4}"/>
              </a:ext>
            </a:extLst>
          </p:cNvPr>
          <p:cNvSpPr txBox="1"/>
          <p:nvPr userDrawn="1"/>
        </p:nvSpPr>
        <p:spPr>
          <a:xfrm>
            <a:off x="950072" y="736977"/>
            <a:ext cx="1945310" cy="485646"/>
          </a:xfrm>
          <a:prstGeom prst="rect">
            <a:avLst/>
          </a:prstGeom>
          <a:noFill/>
        </p:spPr>
        <p:txBody>
          <a:bodyPr wrap="square" rtlCol="0">
            <a:spAutoFit/>
          </a:bodyPr>
          <a:lstStyle/>
          <a:p>
            <a:pPr>
              <a:lnSpc>
                <a:spcPct val="150000"/>
              </a:lnSpc>
            </a:pPr>
            <a:r>
              <a:rPr lang="en-US" sz="900" dirty="0" err="1">
                <a:solidFill>
                  <a:schemeClr val="tx1">
                    <a:lumMod val="20000"/>
                    <a:lumOff val="80000"/>
                  </a:schemeClr>
                </a:solidFill>
                <a:ea typeface="Open Sans Light" panose="020B0306030504020204" pitchFamily="34" charset="0"/>
                <a:cs typeface="Open Sans Light" panose="020B0306030504020204" pitchFamily="34" charset="0"/>
              </a:rPr>
              <a:t>Powerpoint</a:t>
            </a:r>
            <a:r>
              <a:rPr lang="en-US" sz="900" baseline="0" dirty="0">
                <a:solidFill>
                  <a:schemeClr val="tx1">
                    <a:lumMod val="20000"/>
                    <a:lumOff val="80000"/>
                  </a:schemeClr>
                </a:solidFill>
                <a:ea typeface="Open Sans Light" panose="020B0306030504020204" pitchFamily="34" charset="0"/>
                <a:cs typeface="Open Sans Light" panose="020B0306030504020204" pitchFamily="34" charset="0"/>
              </a:rPr>
              <a:t> Template</a:t>
            </a:r>
          </a:p>
          <a:p>
            <a:pPr>
              <a:lnSpc>
                <a:spcPct val="150000"/>
              </a:lnSpc>
            </a:pPr>
            <a:r>
              <a:rPr lang="en-US" sz="900" baseline="0" dirty="0">
                <a:solidFill>
                  <a:schemeClr val="tx1">
                    <a:lumMod val="20000"/>
                    <a:lumOff val="80000"/>
                  </a:schemeClr>
                </a:solidFill>
                <a:ea typeface="Open Sans Light" panose="020B0306030504020204" pitchFamily="34" charset="0"/>
                <a:cs typeface="Open Sans Light" panose="020B0306030504020204" pitchFamily="34" charset="0"/>
              </a:rPr>
              <a:t>2018</a:t>
            </a:r>
            <a:endParaRPr lang="id-ID" sz="900" dirty="0">
              <a:solidFill>
                <a:schemeClr val="tx1">
                  <a:lumMod val="20000"/>
                  <a:lumOff val="80000"/>
                </a:schemeClr>
              </a:solidFill>
              <a:ea typeface="Open Sans Light" panose="020B0306030504020204" pitchFamily="34" charset="0"/>
              <a:cs typeface="Open Sans Light" panose="020B0306030504020204" pitchFamily="34" charset="0"/>
            </a:endParaRPr>
          </a:p>
        </p:txBody>
      </p:sp>
      <p:sp>
        <p:nvSpPr>
          <p:cNvPr id="28" name="Freeform 9">
            <a:extLst>
              <a:ext uri="{FF2B5EF4-FFF2-40B4-BE49-F238E27FC236}">
                <a16:creationId xmlns="" xmlns:a16="http://schemas.microsoft.com/office/drawing/2014/main" id="{136ADA31-CA5E-44FE-8905-E2B8FD0745F6}"/>
              </a:ext>
            </a:extLst>
          </p:cNvPr>
          <p:cNvSpPr>
            <a:spLocks/>
          </p:cNvSpPr>
          <p:nvPr userDrawn="1"/>
        </p:nvSpPr>
        <p:spPr bwMode="auto">
          <a:xfrm rot="8988300">
            <a:off x="11663632" y="6105248"/>
            <a:ext cx="455706" cy="411888"/>
          </a:xfrm>
          <a:custGeom>
            <a:avLst/>
            <a:gdLst>
              <a:gd name="T0" fmla="*/ 1234 w 1271"/>
              <a:gd name="T1" fmla="*/ 834 h 1140"/>
              <a:gd name="T2" fmla="*/ 812 w 1271"/>
              <a:gd name="T3" fmla="*/ 102 h 1140"/>
              <a:gd name="T4" fmla="*/ 635 w 1271"/>
              <a:gd name="T5" fmla="*/ 0 h 1140"/>
              <a:gd name="T6" fmla="*/ 458 w 1271"/>
              <a:gd name="T7" fmla="*/ 102 h 1140"/>
              <a:gd name="T8" fmla="*/ 36 w 1271"/>
              <a:gd name="T9" fmla="*/ 834 h 1140"/>
              <a:gd name="T10" fmla="*/ 36 w 1271"/>
              <a:gd name="T11" fmla="*/ 1038 h 1140"/>
              <a:gd name="T12" fmla="*/ 212 w 1271"/>
              <a:gd name="T13" fmla="*/ 1140 h 1140"/>
              <a:gd name="T14" fmla="*/ 1058 w 1271"/>
              <a:gd name="T15" fmla="*/ 1140 h 1140"/>
              <a:gd name="T16" fmla="*/ 1234 w 1271"/>
              <a:gd name="T17" fmla="*/ 1037 h 1140"/>
              <a:gd name="T18" fmla="*/ 1234 w 1271"/>
              <a:gd name="T19" fmla="*/ 834 h 1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71" h="1140">
                <a:moveTo>
                  <a:pt x="1234" y="834"/>
                </a:moveTo>
                <a:cubicBezTo>
                  <a:pt x="812" y="102"/>
                  <a:pt x="812" y="102"/>
                  <a:pt x="812" y="102"/>
                </a:cubicBezTo>
                <a:cubicBezTo>
                  <a:pt x="775" y="39"/>
                  <a:pt x="708" y="0"/>
                  <a:pt x="635" y="0"/>
                </a:cubicBezTo>
                <a:cubicBezTo>
                  <a:pt x="562" y="0"/>
                  <a:pt x="495" y="39"/>
                  <a:pt x="458" y="102"/>
                </a:cubicBezTo>
                <a:cubicBezTo>
                  <a:pt x="36" y="834"/>
                  <a:pt x="36" y="834"/>
                  <a:pt x="36" y="834"/>
                </a:cubicBezTo>
                <a:cubicBezTo>
                  <a:pt x="0" y="896"/>
                  <a:pt x="0" y="975"/>
                  <a:pt x="36" y="1038"/>
                </a:cubicBezTo>
                <a:cubicBezTo>
                  <a:pt x="72" y="1100"/>
                  <a:pt x="140" y="1140"/>
                  <a:pt x="212" y="1140"/>
                </a:cubicBezTo>
                <a:cubicBezTo>
                  <a:pt x="1058" y="1140"/>
                  <a:pt x="1058" y="1140"/>
                  <a:pt x="1058" y="1140"/>
                </a:cubicBezTo>
                <a:cubicBezTo>
                  <a:pt x="1130" y="1140"/>
                  <a:pt x="1198" y="1100"/>
                  <a:pt x="1234" y="1037"/>
                </a:cubicBezTo>
                <a:cubicBezTo>
                  <a:pt x="1271" y="975"/>
                  <a:pt x="1271" y="896"/>
                  <a:pt x="1234" y="834"/>
                </a:cubicBezTo>
                <a:close/>
              </a:path>
            </a:pathLst>
          </a:custGeom>
          <a:gradFill>
            <a:gsLst>
              <a:gs pos="0">
                <a:schemeClr val="accent2">
                  <a:alpha val="85000"/>
                </a:schemeClr>
              </a:gs>
              <a:gs pos="100000">
                <a:schemeClr val="accent5">
                  <a:alpha val="85000"/>
                </a:schemeClr>
              </a:gs>
            </a:gsLst>
            <a:lin ang="6600000" scaled="0"/>
          </a:gradFill>
          <a:ln>
            <a:noFill/>
          </a:ln>
          <a:effectLst>
            <a:outerShdw algn="ctr" rotWithShape="0">
              <a:srgbClr val="000000"/>
            </a:outerShdw>
          </a:effectLst>
        </p:spPr>
        <p:txBody>
          <a:bodyPr vert="horz" wrap="square" lIns="91440" tIns="45720" rIns="91440" bIns="45720" numCol="1" anchor="t" anchorCtr="0" compatLnSpc="1">
            <a:prstTxWarp prst="textNoShape">
              <a:avLst/>
            </a:prstTxWarp>
          </a:bodyPr>
          <a:lstStyle/>
          <a:p>
            <a:endParaRPr lang="en-US"/>
          </a:p>
        </p:txBody>
      </p:sp>
      <p:sp>
        <p:nvSpPr>
          <p:cNvPr id="29" name="Slide Number Placeholder 5">
            <a:extLst>
              <a:ext uri="{FF2B5EF4-FFF2-40B4-BE49-F238E27FC236}">
                <a16:creationId xmlns="" xmlns:a16="http://schemas.microsoft.com/office/drawing/2014/main" id="{390DCC0E-437F-45E2-9287-BB6631237495}"/>
              </a:ext>
            </a:extLst>
          </p:cNvPr>
          <p:cNvSpPr txBox="1">
            <a:spLocks/>
          </p:cNvSpPr>
          <p:nvPr userDrawn="1"/>
        </p:nvSpPr>
        <p:spPr>
          <a:xfrm>
            <a:off x="11586836" y="6068692"/>
            <a:ext cx="554668" cy="377849"/>
          </a:xfrm>
          <a:prstGeom prst="rect">
            <a:avLst/>
          </a:prstGeom>
        </p:spPr>
        <p:txBody>
          <a:bodyPr vert="horz" lIns="91440" tIns="45720" rIns="91440" bIns="45720" rtlCol="0" anchor="ctr"/>
          <a:lstStyle>
            <a:defPPr>
              <a:defRPr lang="id-ID"/>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696CAF5E-82FD-46C1-8113-274199A6E6F4}" type="slidenum">
              <a:rPr lang="id-ID" sz="1200" b="0" smtClean="0">
                <a:solidFill>
                  <a:schemeClr val="bg2"/>
                </a:solidFill>
                <a:latin typeface="+mn-lt"/>
              </a:rPr>
              <a:pPr algn="ctr"/>
              <a:t>‹#›</a:t>
            </a:fld>
            <a:endParaRPr lang="id-ID" sz="1200" b="0" dirty="0">
              <a:solidFill>
                <a:schemeClr val="bg2"/>
              </a:solidFill>
              <a:latin typeface="+mn-lt"/>
            </a:endParaRPr>
          </a:p>
        </p:txBody>
      </p:sp>
    </p:spTree>
    <p:extLst>
      <p:ext uri="{BB962C8B-B14F-4D97-AF65-F5344CB8AC3E}">
        <p14:creationId xmlns:p14="http://schemas.microsoft.com/office/powerpoint/2010/main" val="7158098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0000" decel="4000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1000" fill="hold"/>
                                        <p:tgtEl>
                                          <p:spTgt spid="28"/>
                                        </p:tgtEl>
                                        <p:attrNameLst>
                                          <p:attrName>ppt_x</p:attrName>
                                        </p:attrNameLst>
                                      </p:cBhvr>
                                      <p:tavLst>
                                        <p:tav tm="0">
                                          <p:val>
                                            <p:strVal val="0-#ppt_w/2"/>
                                          </p:val>
                                        </p:tav>
                                        <p:tav tm="100000">
                                          <p:val>
                                            <p:strVal val="#ppt_x"/>
                                          </p:val>
                                        </p:tav>
                                      </p:tavLst>
                                    </p:anim>
                                    <p:anim calcmode="lin" valueType="num">
                                      <p:cBhvr additive="base">
                                        <p:cTn id="8" dur="10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6" name="Text Placeholder 8">
            <a:extLst>
              <a:ext uri="{FF2B5EF4-FFF2-40B4-BE49-F238E27FC236}">
                <a16:creationId xmlns="" xmlns:a16="http://schemas.microsoft.com/office/drawing/2014/main" id="{7C5A4948-3860-4774-8631-3C0FBF6235E3}"/>
              </a:ext>
            </a:extLst>
          </p:cNvPr>
          <p:cNvSpPr>
            <a:spLocks noGrp="1"/>
          </p:cNvSpPr>
          <p:nvPr>
            <p:ph type="body" sz="quarter" idx="10" hasCustomPrompt="1"/>
          </p:nvPr>
        </p:nvSpPr>
        <p:spPr>
          <a:xfrm>
            <a:off x="2815771" y="552388"/>
            <a:ext cx="6560458" cy="739775"/>
          </a:xfrm>
        </p:spPr>
        <p:txBody>
          <a:bodyPr anchor="ctr">
            <a:normAutofit/>
          </a:bodyPr>
          <a:lstStyle>
            <a:lvl1pPr marL="0" indent="0" algn="ctr">
              <a:buNone/>
              <a:defRPr sz="4400">
                <a:latin typeface="+mj-lt"/>
              </a:defRPr>
            </a:lvl1pPr>
          </a:lstStyle>
          <a:p>
            <a:pPr lvl="0"/>
            <a:r>
              <a:rPr lang="en-US" dirty="0"/>
              <a:t>TITLE HERE</a:t>
            </a:r>
          </a:p>
        </p:txBody>
      </p:sp>
      <p:sp>
        <p:nvSpPr>
          <p:cNvPr id="7" name="Text Placeholder 11">
            <a:extLst>
              <a:ext uri="{FF2B5EF4-FFF2-40B4-BE49-F238E27FC236}">
                <a16:creationId xmlns="" xmlns:a16="http://schemas.microsoft.com/office/drawing/2014/main" id="{A44CC11B-C94E-4C03-99CB-B3FB941AC3D2}"/>
              </a:ext>
            </a:extLst>
          </p:cNvPr>
          <p:cNvSpPr>
            <a:spLocks noGrp="1"/>
          </p:cNvSpPr>
          <p:nvPr>
            <p:ph type="body" sz="quarter" idx="11" hasCustomPrompt="1"/>
          </p:nvPr>
        </p:nvSpPr>
        <p:spPr>
          <a:xfrm>
            <a:off x="3715544" y="1234559"/>
            <a:ext cx="4760913" cy="319087"/>
          </a:xfrm>
        </p:spPr>
        <p:txBody>
          <a:bodyPr anchor="ctr">
            <a:noAutofit/>
          </a:bodyPr>
          <a:lstStyle>
            <a:lvl1pPr marL="0" indent="0" algn="ctr">
              <a:buNone/>
              <a:defRPr sz="1100">
                <a:solidFill>
                  <a:schemeClr val="tx1">
                    <a:lumMod val="40000"/>
                    <a:lumOff val="60000"/>
                  </a:schemeClr>
                </a:solidFill>
              </a:defRPr>
            </a:lvl1pPr>
            <a:lvl2pPr>
              <a:defRPr sz="1100"/>
            </a:lvl2pPr>
            <a:lvl3pPr>
              <a:defRPr sz="1100"/>
            </a:lvl3pPr>
            <a:lvl4pPr>
              <a:defRPr sz="1100"/>
            </a:lvl4pPr>
            <a:lvl5pPr>
              <a:defRPr sz="1100"/>
            </a:lvl5pPr>
          </a:lstStyle>
          <a:p>
            <a:pPr lvl="0"/>
            <a:r>
              <a:rPr lang="en-US" dirty="0"/>
              <a:t>Put Subtitle Here</a:t>
            </a:r>
          </a:p>
        </p:txBody>
      </p:sp>
      <p:grpSp>
        <p:nvGrpSpPr>
          <p:cNvPr id="19" name="Group 18">
            <a:extLst>
              <a:ext uri="{FF2B5EF4-FFF2-40B4-BE49-F238E27FC236}">
                <a16:creationId xmlns="" xmlns:a16="http://schemas.microsoft.com/office/drawing/2014/main" id="{DB6863D5-A844-42A3-AA9C-633AECA26A3E}"/>
              </a:ext>
            </a:extLst>
          </p:cNvPr>
          <p:cNvGrpSpPr/>
          <p:nvPr userDrawn="1"/>
        </p:nvGrpSpPr>
        <p:grpSpPr>
          <a:xfrm rot="1812743">
            <a:off x="456161" y="519741"/>
            <a:ext cx="268670" cy="440222"/>
            <a:chOff x="4438651" y="1971676"/>
            <a:chExt cx="1335087" cy="2187574"/>
          </a:xfrm>
          <a:gradFill>
            <a:gsLst>
              <a:gs pos="0">
                <a:schemeClr val="accent2">
                  <a:alpha val="85000"/>
                </a:schemeClr>
              </a:gs>
              <a:gs pos="100000">
                <a:schemeClr val="accent5">
                  <a:alpha val="85000"/>
                </a:schemeClr>
              </a:gs>
            </a:gsLst>
            <a:lin ang="6600000" scaled="0"/>
          </a:gradFill>
        </p:grpSpPr>
        <p:sp>
          <p:nvSpPr>
            <p:cNvPr id="20" name="Freeform 5">
              <a:extLst>
                <a:ext uri="{FF2B5EF4-FFF2-40B4-BE49-F238E27FC236}">
                  <a16:creationId xmlns="" xmlns:a16="http://schemas.microsoft.com/office/drawing/2014/main" id="{3F401E96-9579-47AF-8BC2-7C351393E36E}"/>
                </a:ext>
              </a:extLst>
            </p:cNvPr>
            <p:cNvSpPr>
              <a:spLocks/>
            </p:cNvSpPr>
            <p:nvPr/>
          </p:nvSpPr>
          <p:spPr bwMode="auto">
            <a:xfrm>
              <a:off x="5224463" y="1971676"/>
              <a:ext cx="549275" cy="1296987"/>
            </a:xfrm>
            <a:custGeom>
              <a:avLst/>
              <a:gdLst>
                <a:gd name="T0" fmla="*/ 146 w 150"/>
                <a:gd name="T1" fmla="*/ 304 h 353"/>
                <a:gd name="T2" fmla="*/ 150 w 150"/>
                <a:gd name="T3" fmla="*/ 290 h 353"/>
                <a:gd name="T4" fmla="*/ 114 w 150"/>
                <a:gd name="T5" fmla="*/ 18 h 353"/>
                <a:gd name="T6" fmla="*/ 97 w 150"/>
                <a:gd name="T7" fmla="*/ 1 h 353"/>
                <a:gd name="T8" fmla="*/ 76 w 150"/>
                <a:gd name="T9" fmla="*/ 13 h 353"/>
                <a:gd name="T10" fmla="*/ 0 w 150"/>
                <a:gd name="T11" fmla="*/ 190 h 353"/>
                <a:gd name="T12" fmla="*/ 111 w 150"/>
                <a:gd name="T13" fmla="*/ 353 h 353"/>
                <a:gd name="T14" fmla="*/ 146 w 150"/>
                <a:gd name="T15" fmla="*/ 304 h 3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0" h="353">
                  <a:moveTo>
                    <a:pt x="146" y="304"/>
                  </a:moveTo>
                  <a:cubicBezTo>
                    <a:pt x="149" y="300"/>
                    <a:pt x="150" y="295"/>
                    <a:pt x="150" y="290"/>
                  </a:cubicBezTo>
                  <a:cubicBezTo>
                    <a:pt x="114" y="18"/>
                    <a:pt x="114" y="18"/>
                    <a:pt x="114" y="18"/>
                  </a:cubicBezTo>
                  <a:cubicBezTo>
                    <a:pt x="113" y="9"/>
                    <a:pt x="106" y="2"/>
                    <a:pt x="97" y="1"/>
                  </a:cubicBezTo>
                  <a:cubicBezTo>
                    <a:pt x="88" y="0"/>
                    <a:pt x="79" y="4"/>
                    <a:pt x="76" y="13"/>
                  </a:cubicBezTo>
                  <a:cubicBezTo>
                    <a:pt x="0" y="190"/>
                    <a:pt x="0" y="190"/>
                    <a:pt x="0" y="190"/>
                  </a:cubicBezTo>
                  <a:cubicBezTo>
                    <a:pt x="111" y="353"/>
                    <a:pt x="111" y="353"/>
                    <a:pt x="111" y="353"/>
                  </a:cubicBezTo>
                  <a:lnTo>
                    <a:pt x="146" y="304"/>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6" name="Freeform 6">
              <a:extLst>
                <a:ext uri="{FF2B5EF4-FFF2-40B4-BE49-F238E27FC236}">
                  <a16:creationId xmlns="" xmlns:a16="http://schemas.microsoft.com/office/drawing/2014/main" id="{9DF66B14-405B-493D-85AE-9E6E02214666}"/>
                </a:ext>
              </a:extLst>
            </p:cNvPr>
            <p:cNvSpPr>
              <a:spLocks/>
            </p:cNvSpPr>
            <p:nvPr/>
          </p:nvSpPr>
          <p:spPr bwMode="auto">
            <a:xfrm>
              <a:off x="4438651" y="2020888"/>
              <a:ext cx="1193800" cy="2138362"/>
            </a:xfrm>
            <a:custGeom>
              <a:avLst/>
              <a:gdLst>
                <a:gd name="T0" fmla="*/ 208 w 326"/>
                <a:gd name="T1" fmla="*/ 191 h 582"/>
                <a:gd name="T2" fmla="*/ 37 w 326"/>
                <a:gd name="T3" fmla="*/ 8 h 582"/>
                <a:gd name="T4" fmla="*/ 11 w 326"/>
                <a:gd name="T5" fmla="*/ 5 h 582"/>
                <a:gd name="T6" fmla="*/ 4 w 326"/>
                <a:gd name="T7" fmla="*/ 29 h 582"/>
                <a:gd name="T8" fmla="*/ 236 w 326"/>
                <a:gd name="T9" fmla="*/ 569 h 582"/>
                <a:gd name="T10" fmla="*/ 251 w 326"/>
                <a:gd name="T11" fmla="*/ 581 h 582"/>
                <a:gd name="T12" fmla="*/ 254 w 326"/>
                <a:gd name="T13" fmla="*/ 582 h 582"/>
                <a:gd name="T14" fmla="*/ 270 w 326"/>
                <a:gd name="T15" fmla="*/ 574 h 582"/>
                <a:gd name="T16" fmla="*/ 322 w 326"/>
                <a:gd name="T17" fmla="*/ 510 h 582"/>
                <a:gd name="T18" fmla="*/ 326 w 326"/>
                <a:gd name="T19" fmla="*/ 497 h 582"/>
                <a:gd name="T20" fmla="*/ 319 w 326"/>
                <a:gd name="T21" fmla="*/ 354 h 582"/>
                <a:gd name="T22" fmla="*/ 208 w 326"/>
                <a:gd name="T23" fmla="*/ 191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6" h="582">
                  <a:moveTo>
                    <a:pt x="208" y="191"/>
                  </a:moveTo>
                  <a:cubicBezTo>
                    <a:pt x="37" y="8"/>
                    <a:pt x="37" y="8"/>
                    <a:pt x="37" y="8"/>
                  </a:cubicBezTo>
                  <a:cubicBezTo>
                    <a:pt x="30" y="1"/>
                    <a:pt x="19" y="0"/>
                    <a:pt x="11" y="5"/>
                  </a:cubicBezTo>
                  <a:cubicBezTo>
                    <a:pt x="3" y="10"/>
                    <a:pt x="0" y="21"/>
                    <a:pt x="4" y="29"/>
                  </a:cubicBezTo>
                  <a:cubicBezTo>
                    <a:pt x="236" y="569"/>
                    <a:pt x="236" y="569"/>
                    <a:pt x="236" y="569"/>
                  </a:cubicBezTo>
                  <a:cubicBezTo>
                    <a:pt x="238" y="576"/>
                    <a:pt x="244" y="580"/>
                    <a:pt x="251" y="581"/>
                  </a:cubicBezTo>
                  <a:cubicBezTo>
                    <a:pt x="252" y="582"/>
                    <a:pt x="253" y="582"/>
                    <a:pt x="254" y="582"/>
                  </a:cubicBezTo>
                  <a:cubicBezTo>
                    <a:pt x="260" y="582"/>
                    <a:pt x="266" y="579"/>
                    <a:pt x="270" y="574"/>
                  </a:cubicBezTo>
                  <a:cubicBezTo>
                    <a:pt x="322" y="510"/>
                    <a:pt x="322" y="510"/>
                    <a:pt x="322" y="510"/>
                  </a:cubicBezTo>
                  <a:cubicBezTo>
                    <a:pt x="325" y="506"/>
                    <a:pt x="326" y="502"/>
                    <a:pt x="326" y="497"/>
                  </a:cubicBezTo>
                  <a:cubicBezTo>
                    <a:pt x="319" y="354"/>
                    <a:pt x="319" y="354"/>
                    <a:pt x="319" y="354"/>
                  </a:cubicBezTo>
                  <a:lnTo>
                    <a:pt x="208" y="191"/>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37" name="Group 36">
            <a:extLst>
              <a:ext uri="{FF2B5EF4-FFF2-40B4-BE49-F238E27FC236}">
                <a16:creationId xmlns="" xmlns:a16="http://schemas.microsoft.com/office/drawing/2014/main" id="{3D071125-C451-4C5A-A541-F2B774497B25}"/>
              </a:ext>
            </a:extLst>
          </p:cNvPr>
          <p:cNvGrpSpPr/>
          <p:nvPr userDrawn="1"/>
        </p:nvGrpSpPr>
        <p:grpSpPr>
          <a:xfrm>
            <a:off x="1044185" y="635832"/>
            <a:ext cx="749874" cy="107471"/>
            <a:chOff x="1273176" y="5054600"/>
            <a:chExt cx="4419599" cy="633413"/>
          </a:xfrm>
          <a:solidFill>
            <a:schemeClr val="tx1"/>
          </a:solidFill>
        </p:grpSpPr>
        <p:sp>
          <p:nvSpPr>
            <p:cNvPr id="38" name="Freeform 14">
              <a:extLst>
                <a:ext uri="{FF2B5EF4-FFF2-40B4-BE49-F238E27FC236}">
                  <a16:creationId xmlns="" xmlns:a16="http://schemas.microsoft.com/office/drawing/2014/main" id="{5038410B-F5A0-471B-A23B-DE21296E3BA6}"/>
                </a:ext>
              </a:extLst>
            </p:cNvPr>
            <p:cNvSpPr>
              <a:spLocks noEditPoints="1"/>
            </p:cNvSpPr>
            <p:nvPr/>
          </p:nvSpPr>
          <p:spPr bwMode="auto">
            <a:xfrm>
              <a:off x="1273176" y="5065713"/>
              <a:ext cx="477837" cy="622300"/>
            </a:xfrm>
            <a:custGeom>
              <a:avLst/>
              <a:gdLst>
                <a:gd name="T0" fmla="*/ 104 w 131"/>
                <a:gd name="T1" fmla="*/ 124 h 167"/>
                <a:gd name="T2" fmla="*/ 27 w 131"/>
                <a:gd name="T3" fmla="*/ 124 h 167"/>
                <a:gd name="T4" fmla="*/ 12 w 131"/>
                <a:gd name="T5" fmla="*/ 163 h 167"/>
                <a:gd name="T6" fmla="*/ 7 w 131"/>
                <a:gd name="T7" fmla="*/ 167 h 167"/>
                <a:gd name="T8" fmla="*/ 5 w 131"/>
                <a:gd name="T9" fmla="*/ 167 h 167"/>
                <a:gd name="T10" fmla="*/ 1 w 131"/>
                <a:gd name="T11" fmla="*/ 159 h 167"/>
                <a:gd name="T12" fmla="*/ 60 w 131"/>
                <a:gd name="T13" fmla="*/ 3 h 167"/>
                <a:gd name="T14" fmla="*/ 65 w 131"/>
                <a:gd name="T15" fmla="*/ 0 h 167"/>
                <a:gd name="T16" fmla="*/ 71 w 131"/>
                <a:gd name="T17" fmla="*/ 3 h 167"/>
                <a:gd name="T18" fmla="*/ 130 w 131"/>
                <a:gd name="T19" fmla="*/ 159 h 167"/>
                <a:gd name="T20" fmla="*/ 126 w 131"/>
                <a:gd name="T21" fmla="*/ 167 h 167"/>
                <a:gd name="T22" fmla="*/ 124 w 131"/>
                <a:gd name="T23" fmla="*/ 167 h 167"/>
                <a:gd name="T24" fmla="*/ 119 w 131"/>
                <a:gd name="T25" fmla="*/ 163 h 167"/>
                <a:gd name="T26" fmla="*/ 104 w 131"/>
                <a:gd name="T27" fmla="*/ 124 h 167"/>
                <a:gd name="T28" fmla="*/ 32 w 131"/>
                <a:gd name="T29" fmla="*/ 112 h 167"/>
                <a:gd name="T30" fmla="*/ 100 w 131"/>
                <a:gd name="T31" fmla="*/ 112 h 167"/>
                <a:gd name="T32" fmla="*/ 66 w 131"/>
                <a:gd name="T33" fmla="*/ 22 h 167"/>
                <a:gd name="T34" fmla="*/ 32 w 131"/>
                <a:gd name="T35" fmla="*/ 112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1" h="167">
                  <a:moveTo>
                    <a:pt x="104" y="124"/>
                  </a:moveTo>
                  <a:cubicBezTo>
                    <a:pt x="27" y="124"/>
                    <a:pt x="27" y="124"/>
                    <a:pt x="27" y="124"/>
                  </a:cubicBezTo>
                  <a:cubicBezTo>
                    <a:pt x="12" y="163"/>
                    <a:pt x="12" y="163"/>
                    <a:pt x="12" y="163"/>
                  </a:cubicBezTo>
                  <a:cubicBezTo>
                    <a:pt x="11" y="166"/>
                    <a:pt x="9" y="167"/>
                    <a:pt x="7" y="167"/>
                  </a:cubicBezTo>
                  <a:cubicBezTo>
                    <a:pt x="6" y="167"/>
                    <a:pt x="5" y="167"/>
                    <a:pt x="5" y="167"/>
                  </a:cubicBezTo>
                  <a:cubicBezTo>
                    <a:pt x="2" y="166"/>
                    <a:pt x="0" y="162"/>
                    <a:pt x="1" y="159"/>
                  </a:cubicBezTo>
                  <a:cubicBezTo>
                    <a:pt x="60" y="3"/>
                    <a:pt x="60" y="3"/>
                    <a:pt x="60" y="3"/>
                  </a:cubicBezTo>
                  <a:cubicBezTo>
                    <a:pt x="61" y="1"/>
                    <a:pt x="63" y="0"/>
                    <a:pt x="65" y="0"/>
                  </a:cubicBezTo>
                  <a:cubicBezTo>
                    <a:pt x="68" y="0"/>
                    <a:pt x="71" y="1"/>
                    <a:pt x="71" y="3"/>
                  </a:cubicBezTo>
                  <a:cubicBezTo>
                    <a:pt x="130" y="159"/>
                    <a:pt x="130" y="159"/>
                    <a:pt x="130" y="159"/>
                  </a:cubicBezTo>
                  <a:cubicBezTo>
                    <a:pt x="131" y="162"/>
                    <a:pt x="129" y="166"/>
                    <a:pt x="126" y="167"/>
                  </a:cubicBezTo>
                  <a:cubicBezTo>
                    <a:pt x="125" y="167"/>
                    <a:pt x="125" y="167"/>
                    <a:pt x="124" y="167"/>
                  </a:cubicBezTo>
                  <a:cubicBezTo>
                    <a:pt x="122" y="167"/>
                    <a:pt x="120" y="166"/>
                    <a:pt x="119" y="163"/>
                  </a:cubicBezTo>
                  <a:lnTo>
                    <a:pt x="104" y="124"/>
                  </a:lnTo>
                  <a:close/>
                  <a:moveTo>
                    <a:pt x="32" y="112"/>
                  </a:moveTo>
                  <a:cubicBezTo>
                    <a:pt x="100" y="112"/>
                    <a:pt x="100" y="112"/>
                    <a:pt x="100" y="112"/>
                  </a:cubicBezTo>
                  <a:cubicBezTo>
                    <a:pt x="66" y="22"/>
                    <a:pt x="66" y="22"/>
                    <a:pt x="66" y="22"/>
                  </a:cubicBezTo>
                  <a:lnTo>
                    <a:pt x="32"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15">
              <a:extLst>
                <a:ext uri="{FF2B5EF4-FFF2-40B4-BE49-F238E27FC236}">
                  <a16:creationId xmlns="" xmlns:a16="http://schemas.microsoft.com/office/drawing/2014/main" id="{D26A5DB4-5FFC-4DCF-8495-DD3B326E8933}"/>
                </a:ext>
              </a:extLst>
            </p:cNvPr>
            <p:cNvSpPr>
              <a:spLocks/>
            </p:cNvSpPr>
            <p:nvPr/>
          </p:nvSpPr>
          <p:spPr bwMode="auto">
            <a:xfrm>
              <a:off x="1881188" y="5062538"/>
              <a:ext cx="455612" cy="625475"/>
            </a:xfrm>
            <a:custGeom>
              <a:avLst/>
              <a:gdLst>
                <a:gd name="T0" fmla="*/ 12 w 125"/>
                <a:gd name="T1" fmla="*/ 25 h 168"/>
                <a:gd name="T2" fmla="*/ 12 w 125"/>
                <a:gd name="T3" fmla="*/ 162 h 168"/>
                <a:gd name="T4" fmla="*/ 6 w 125"/>
                <a:gd name="T5" fmla="*/ 168 h 168"/>
                <a:gd name="T6" fmla="*/ 1 w 125"/>
                <a:gd name="T7" fmla="*/ 162 h 168"/>
                <a:gd name="T8" fmla="*/ 1 w 125"/>
                <a:gd name="T9" fmla="*/ 8 h 168"/>
                <a:gd name="T10" fmla="*/ 3 w 125"/>
                <a:gd name="T11" fmla="*/ 2 h 168"/>
                <a:gd name="T12" fmla="*/ 11 w 125"/>
                <a:gd name="T13" fmla="*/ 3 h 168"/>
                <a:gd name="T14" fmla="*/ 113 w 125"/>
                <a:gd name="T15" fmla="*/ 144 h 168"/>
                <a:gd name="T16" fmla="*/ 113 w 125"/>
                <a:gd name="T17" fmla="*/ 7 h 168"/>
                <a:gd name="T18" fmla="*/ 119 w 125"/>
                <a:gd name="T19" fmla="*/ 2 h 168"/>
                <a:gd name="T20" fmla="*/ 125 w 125"/>
                <a:gd name="T21" fmla="*/ 7 h 168"/>
                <a:gd name="T22" fmla="*/ 125 w 125"/>
                <a:gd name="T23" fmla="*/ 162 h 168"/>
                <a:gd name="T24" fmla="*/ 119 w 125"/>
                <a:gd name="T25" fmla="*/ 168 h 168"/>
                <a:gd name="T26" fmla="*/ 114 w 125"/>
                <a:gd name="T27" fmla="*/ 166 h 168"/>
                <a:gd name="T28" fmla="*/ 113 w 125"/>
                <a:gd name="T29" fmla="*/ 165 h 168"/>
                <a:gd name="T30" fmla="*/ 12 w 125"/>
                <a:gd name="T31" fmla="*/ 25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5" h="168">
                  <a:moveTo>
                    <a:pt x="12" y="25"/>
                  </a:moveTo>
                  <a:cubicBezTo>
                    <a:pt x="12" y="162"/>
                    <a:pt x="12" y="162"/>
                    <a:pt x="12" y="162"/>
                  </a:cubicBezTo>
                  <a:cubicBezTo>
                    <a:pt x="12" y="165"/>
                    <a:pt x="10" y="168"/>
                    <a:pt x="6" y="168"/>
                  </a:cubicBezTo>
                  <a:cubicBezTo>
                    <a:pt x="3" y="168"/>
                    <a:pt x="1" y="165"/>
                    <a:pt x="1" y="162"/>
                  </a:cubicBezTo>
                  <a:cubicBezTo>
                    <a:pt x="1" y="8"/>
                    <a:pt x="1" y="8"/>
                    <a:pt x="1" y="8"/>
                  </a:cubicBezTo>
                  <a:cubicBezTo>
                    <a:pt x="0" y="6"/>
                    <a:pt x="1" y="3"/>
                    <a:pt x="3" y="2"/>
                  </a:cubicBezTo>
                  <a:cubicBezTo>
                    <a:pt x="6" y="0"/>
                    <a:pt x="9" y="0"/>
                    <a:pt x="11" y="3"/>
                  </a:cubicBezTo>
                  <a:cubicBezTo>
                    <a:pt x="113" y="144"/>
                    <a:pt x="113" y="144"/>
                    <a:pt x="113" y="144"/>
                  </a:cubicBezTo>
                  <a:cubicBezTo>
                    <a:pt x="113" y="7"/>
                    <a:pt x="113" y="7"/>
                    <a:pt x="113" y="7"/>
                  </a:cubicBezTo>
                  <a:cubicBezTo>
                    <a:pt x="113" y="4"/>
                    <a:pt x="115" y="2"/>
                    <a:pt x="119" y="2"/>
                  </a:cubicBezTo>
                  <a:cubicBezTo>
                    <a:pt x="122" y="2"/>
                    <a:pt x="125" y="4"/>
                    <a:pt x="125" y="7"/>
                  </a:cubicBezTo>
                  <a:cubicBezTo>
                    <a:pt x="125" y="162"/>
                    <a:pt x="125" y="162"/>
                    <a:pt x="125" y="162"/>
                  </a:cubicBezTo>
                  <a:cubicBezTo>
                    <a:pt x="125" y="165"/>
                    <a:pt x="122" y="168"/>
                    <a:pt x="119" y="168"/>
                  </a:cubicBezTo>
                  <a:cubicBezTo>
                    <a:pt x="117" y="168"/>
                    <a:pt x="115" y="167"/>
                    <a:pt x="114" y="166"/>
                  </a:cubicBezTo>
                  <a:cubicBezTo>
                    <a:pt x="114" y="166"/>
                    <a:pt x="113" y="165"/>
                    <a:pt x="113" y="165"/>
                  </a:cubicBezTo>
                  <a:lnTo>
                    <a:pt x="12"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16">
              <a:extLst>
                <a:ext uri="{FF2B5EF4-FFF2-40B4-BE49-F238E27FC236}">
                  <a16:creationId xmlns="" xmlns:a16="http://schemas.microsoft.com/office/drawing/2014/main" id="{0B69D5DF-FECB-4357-AD8B-37EB579274C0}"/>
                </a:ext>
              </a:extLst>
            </p:cNvPr>
            <p:cNvSpPr>
              <a:spLocks/>
            </p:cNvSpPr>
            <p:nvPr/>
          </p:nvSpPr>
          <p:spPr bwMode="auto">
            <a:xfrm>
              <a:off x="2500313" y="5062538"/>
              <a:ext cx="450850" cy="625475"/>
            </a:xfrm>
            <a:custGeom>
              <a:avLst/>
              <a:gdLst>
                <a:gd name="T0" fmla="*/ 56 w 124"/>
                <a:gd name="T1" fmla="*/ 12 h 168"/>
                <a:gd name="T2" fmla="*/ 5 w 124"/>
                <a:gd name="T3" fmla="*/ 12 h 168"/>
                <a:gd name="T4" fmla="*/ 0 w 124"/>
                <a:gd name="T5" fmla="*/ 6 h 168"/>
                <a:gd name="T6" fmla="*/ 5 w 124"/>
                <a:gd name="T7" fmla="*/ 0 h 168"/>
                <a:gd name="T8" fmla="*/ 118 w 124"/>
                <a:gd name="T9" fmla="*/ 0 h 168"/>
                <a:gd name="T10" fmla="*/ 124 w 124"/>
                <a:gd name="T11" fmla="*/ 6 h 168"/>
                <a:gd name="T12" fmla="*/ 118 w 124"/>
                <a:gd name="T13" fmla="*/ 12 h 168"/>
                <a:gd name="T14" fmla="*/ 68 w 124"/>
                <a:gd name="T15" fmla="*/ 12 h 168"/>
                <a:gd name="T16" fmla="*/ 68 w 124"/>
                <a:gd name="T17" fmla="*/ 162 h 168"/>
                <a:gd name="T18" fmla="*/ 62 w 124"/>
                <a:gd name="T19" fmla="*/ 168 h 168"/>
                <a:gd name="T20" fmla="*/ 56 w 124"/>
                <a:gd name="T21" fmla="*/ 162 h 168"/>
                <a:gd name="T22" fmla="*/ 56 w 124"/>
                <a:gd name="T23" fmla="*/ 12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4" h="168">
                  <a:moveTo>
                    <a:pt x="56" y="12"/>
                  </a:moveTo>
                  <a:cubicBezTo>
                    <a:pt x="5" y="12"/>
                    <a:pt x="5" y="12"/>
                    <a:pt x="5" y="12"/>
                  </a:cubicBezTo>
                  <a:cubicBezTo>
                    <a:pt x="2" y="12"/>
                    <a:pt x="0" y="9"/>
                    <a:pt x="0" y="6"/>
                  </a:cubicBezTo>
                  <a:cubicBezTo>
                    <a:pt x="0" y="3"/>
                    <a:pt x="2" y="0"/>
                    <a:pt x="5" y="0"/>
                  </a:cubicBezTo>
                  <a:cubicBezTo>
                    <a:pt x="118" y="0"/>
                    <a:pt x="118" y="0"/>
                    <a:pt x="118" y="0"/>
                  </a:cubicBezTo>
                  <a:cubicBezTo>
                    <a:pt x="121" y="0"/>
                    <a:pt x="124" y="3"/>
                    <a:pt x="124" y="6"/>
                  </a:cubicBezTo>
                  <a:cubicBezTo>
                    <a:pt x="124" y="9"/>
                    <a:pt x="121" y="12"/>
                    <a:pt x="118" y="12"/>
                  </a:cubicBezTo>
                  <a:cubicBezTo>
                    <a:pt x="68" y="12"/>
                    <a:pt x="68" y="12"/>
                    <a:pt x="68" y="12"/>
                  </a:cubicBezTo>
                  <a:cubicBezTo>
                    <a:pt x="68" y="162"/>
                    <a:pt x="68" y="162"/>
                    <a:pt x="68" y="162"/>
                  </a:cubicBezTo>
                  <a:cubicBezTo>
                    <a:pt x="68" y="165"/>
                    <a:pt x="65" y="168"/>
                    <a:pt x="62" y="168"/>
                  </a:cubicBezTo>
                  <a:cubicBezTo>
                    <a:pt x="59" y="168"/>
                    <a:pt x="56" y="165"/>
                    <a:pt x="56" y="162"/>
                  </a:cubicBezTo>
                  <a:lnTo>
                    <a:pt x="56"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17">
              <a:extLst>
                <a:ext uri="{FF2B5EF4-FFF2-40B4-BE49-F238E27FC236}">
                  <a16:creationId xmlns="" xmlns:a16="http://schemas.microsoft.com/office/drawing/2014/main" id="{72EDF9C2-5FEC-4E08-97A9-668EB8C9AD06}"/>
                </a:ext>
              </a:extLst>
            </p:cNvPr>
            <p:cNvSpPr>
              <a:spLocks/>
            </p:cNvSpPr>
            <p:nvPr/>
          </p:nvSpPr>
          <p:spPr bwMode="auto">
            <a:xfrm>
              <a:off x="3111500" y="5062538"/>
              <a:ext cx="355600" cy="625475"/>
            </a:xfrm>
            <a:custGeom>
              <a:avLst/>
              <a:gdLst>
                <a:gd name="T0" fmla="*/ 0 w 98"/>
                <a:gd name="T1" fmla="*/ 6 h 168"/>
                <a:gd name="T2" fmla="*/ 6 w 98"/>
                <a:gd name="T3" fmla="*/ 0 h 168"/>
                <a:gd name="T4" fmla="*/ 6 w 98"/>
                <a:gd name="T5" fmla="*/ 0 h 168"/>
                <a:gd name="T6" fmla="*/ 92 w 98"/>
                <a:gd name="T7" fmla="*/ 0 h 168"/>
                <a:gd name="T8" fmla="*/ 98 w 98"/>
                <a:gd name="T9" fmla="*/ 6 h 168"/>
                <a:gd name="T10" fmla="*/ 92 w 98"/>
                <a:gd name="T11" fmla="*/ 12 h 168"/>
                <a:gd name="T12" fmla="*/ 12 w 98"/>
                <a:gd name="T13" fmla="*/ 12 h 168"/>
                <a:gd name="T14" fmla="*/ 12 w 98"/>
                <a:gd name="T15" fmla="*/ 78 h 168"/>
                <a:gd name="T16" fmla="*/ 82 w 98"/>
                <a:gd name="T17" fmla="*/ 78 h 168"/>
                <a:gd name="T18" fmla="*/ 88 w 98"/>
                <a:gd name="T19" fmla="*/ 84 h 168"/>
                <a:gd name="T20" fmla="*/ 82 w 98"/>
                <a:gd name="T21" fmla="*/ 90 h 168"/>
                <a:gd name="T22" fmla="*/ 12 w 98"/>
                <a:gd name="T23" fmla="*/ 90 h 168"/>
                <a:gd name="T24" fmla="*/ 12 w 98"/>
                <a:gd name="T25" fmla="*/ 156 h 168"/>
                <a:gd name="T26" fmla="*/ 92 w 98"/>
                <a:gd name="T27" fmla="*/ 156 h 168"/>
                <a:gd name="T28" fmla="*/ 98 w 98"/>
                <a:gd name="T29" fmla="*/ 162 h 168"/>
                <a:gd name="T30" fmla="*/ 92 w 98"/>
                <a:gd name="T31" fmla="*/ 168 h 168"/>
                <a:gd name="T32" fmla="*/ 7 w 98"/>
                <a:gd name="T33" fmla="*/ 168 h 168"/>
                <a:gd name="T34" fmla="*/ 6 w 98"/>
                <a:gd name="T35" fmla="*/ 168 h 168"/>
                <a:gd name="T36" fmla="*/ 5 w 98"/>
                <a:gd name="T37" fmla="*/ 168 h 168"/>
                <a:gd name="T38" fmla="*/ 0 w 98"/>
                <a:gd name="T39" fmla="*/ 162 h 168"/>
                <a:gd name="T40" fmla="*/ 0 w 98"/>
                <a:gd name="T41" fmla="*/ 6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8" h="168">
                  <a:moveTo>
                    <a:pt x="0" y="6"/>
                  </a:moveTo>
                  <a:cubicBezTo>
                    <a:pt x="0" y="3"/>
                    <a:pt x="3" y="0"/>
                    <a:pt x="6" y="0"/>
                  </a:cubicBezTo>
                  <a:cubicBezTo>
                    <a:pt x="6" y="0"/>
                    <a:pt x="6" y="0"/>
                    <a:pt x="6" y="0"/>
                  </a:cubicBezTo>
                  <a:cubicBezTo>
                    <a:pt x="92" y="0"/>
                    <a:pt x="92" y="0"/>
                    <a:pt x="92" y="0"/>
                  </a:cubicBezTo>
                  <a:cubicBezTo>
                    <a:pt x="96" y="0"/>
                    <a:pt x="98" y="3"/>
                    <a:pt x="98" y="6"/>
                  </a:cubicBezTo>
                  <a:cubicBezTo>
                    <a:pt x="98" y="9"/>
                    <a:pt x="96" y="12"/>
                    <a:pt x="92" y="12"/>
                  </a:cubicBezTo>
                  <a:cubicBezTo>
                    <a:pt x="12" y="12"/>
                    <a:pt x="12" y="12"/>
                    <a:pt x="12" y="12"/>
                  </a:cubicBezTo>
                  <a:cubicBezTo>
                    <a:pt x="12" y="78"/>
                    <a:pt x="12" y="78"/>
                    <a:pt x="12" y="78"/>
                  </a:cubicBezTo>
                  <a:cubicBezTo>
                    <a:pt x="82" y="78"/>
                    <a:pt x="82" y="78"/>
                    <a:pt x="82" y="78"/>
                  </a:cubicBezTo>
                  <a:cubicBezTo>
                    <a:pt x="85" y="78"/>
                    <a:pt x="88" y="81"/>
                    <a:pt x="88" y="84"/>
                  </a:cubicBezTo>
                  <a:cubicBezTo>
                    <a:pt x="88" y="87"/>
                    <a:pt x="85" y="90"/>
                    <a:pt x="82" y="90"/>
                  </a:cubicBezTo>
                  <a:cubicBezTo>
                    <a:pt x="12" y="90"/>
                    <a:pt x="12" y="90"/>
                    <a:pt x="12" y="90"/>
                  </a:cubicBezTo>
                  <a:cubicBezTo>
                    <a:pt x="12" y="156"/>
                    <a:pt x="12" y="156"/>
                    <a:pt x="12" y="156"/>
                  </a:cubicBezTo>
                  <a:cubicBezTo>
                    <a:pt x="92" y="156"/>
                    <a:pt x="92" y="156"/>
                    <a:pt x="92" y="156"/>
                  </a:cubicBezTo>
                  <a:cubicBezTo>
                    <a:pt x="96" y="156"/>
                    <a:pt x="98" y="159"/>
                    <a:pt x="98" y="162"/>
                  </a:cubicBezTo>
                  <a:cubicBezTo>
                    <a:pt x="98" y="165"/>
                    <a:pt x="96" y="168"/>
                    <a:pt x="92" y="168"/>
                  </a:cubicBezTo>
                  <a:cubicBezTo>
                    <a:pt x="7" y="168"/>
                    <a:pt x="7" y="168"/>
                    <a:pt x="7" y="168"/>
                  </a:cubicBezTo>
                  <a:cubicBezTo>
                    <a:pt x="6" y="168"/>
                    <a:pt x="6" y="168"/>
                    <a:pt x="6" y="168"/>
                  </a:cubicBezTo>
                  <a:cubicBezTo>
                    <a:pt x="5" y="168"/>
                    <a:pt x="5" y="168"/>
                    <a:pt x="5" y="168"/>
                  </a:cubicBezTo>
                  <a:cubicBezTo>
                    <a:pt x="3" y="168"/>
                    <a:pt x="0" y="165"/>
                    <a:pt x="0" y="162"/>
                  </a:cubicBez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18">
              <a:extLst>
                <a:ext uri="{FF2B5EF4-FFF2-40B4-BE49-F238E27FC236}">
                  <a16:creationId xmlns="" xmlns:a16="http://schemas.microsoft.com/office/drawing/2014/main" id="{DF828CAC-81E1-412A-B322-1992F0FAE0E8}"/>
                </a:ext>
              </a:extLst>
            </p:cNvPr>
            <p:cNvSpPr>
              <a:spLocks/>
            </p:cNvSpPr>
            <p:nvPr/>
          </p:nvSpPr>
          <p:spPr bwMode="auto">
            <a:xfrm>
              <a:off x="3627438" y="5062538"/>
              <a:ext cx="360362" cy="625475"/>
            </a:xfrm>
            <a:custGeom>
              <a:avLst/>
              <a:gdLst>
                <a:gd name="T0" fmla="*/ 7 w 99"/>
                <a:gd name="T1" fmla="*/ 168 h 168"/>
                <a:gd name="T2" fmla="*/ 6 w 99"/>
                <a:gd name="T3" fmla="*/ 168 h 168"/>
                <a:gd name="T4" fmla="*/ 0 w 99"/>
                <a:gd name="T5" fmla="*/ 162 h 168"/>
                <a:gd name="T6" fmla="*/ 0 w 99"/>
                <a:gd name="T7" fmla="*/ 6 h 168"/>
                <a:gd name="T8" fmla="*/ 6 w 99"/>
                <a:gd name="T9" fmla="*/ 0 h 168"/>
                <a:gd name="T10" fmla="*/ 12 w 99"/>
                <a:gd name="T11" fmla="*/ 6 h 168"/>
                <a:gd name="T12" fmla="*/ 12 w 99"/>
                <a:gd name="T13" fmla="*/ 156 h 168"/>
                <a:gd name="T14" fmla="*/ 93 w 99"/>
                <a:gd name="T15" fmla="*/ 156 h 168"/>
                <a:gd name="T16" fmla="*/ 99 w 99"/>
                <a:gd name="T17" fmla="*/ 162 h 168"/>
                <a:gd name="T18" fmla="*/ 93 w 99"/>
                <a:gd name="T19" fmla="*/ 168 h 168"/>
                <a:gd name="T20" fmla="*/ 7 w 99"/>
                <a:gd name="T21" fmla="*/ 16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9" h="168">
                  <a:moveTo>
                    <a:pt x="7" y="168"/>
                  </a:moveTo>
                  <a:cubicBezTo>
                    <a:pt x="6" y="168"/>
                    <a:pt x="6" y="168"/>
                    <a:pt x="6" y="168"/>
                  </a:cubicBezTo>
                  <a:cubicBezTo>
                    <a:pt x="3" y="168"/>
                    <a:pt x="0" y="165"/>
                    <a:pt x="0" y="162"/>
                  </a:cubicBezTo>
                  <a:cubicBezTo>
                    <a:pt x="0" y="6"/>
                    <a:pt x="0" y="6"/>
                    <a:pt x="0" y="6"/>
                  </a:cubicBezTo>
                  <a:cubicBezTo>
                    <a:pt x="0" y="3"/>
                    <a:pt x="3" y="0"/>
                    <a:pt x="6" y="0"/>
                  </a:cubicBezTo>
                  <a:cubicBezTo>
                    <a:pt x="10" y="0"/>
                    <a:pt x="12" y="3"/>
                    <a:pt x="12" y="6"/>
                  </a:cubicBezTo>
                  <a:cubicBezTo>
                    <a:pt x="12" y="156"/>
                    <a:pt x="12" y="156"/>
                    <a:pt x="12" y="156"/>
                  </a:cubicBezTo>
                  <a:cubicBezTo>
                    <a:pt x="93" y="156"/>
                    <a:pt x="93" y="156"/>
                    <a:pt x="93" y="156"/>
                  </a:cubicBezTo>
                  <a:cubicBezTo>
                    <a:pt x="96" y="156"/>
                    <a:pt x="99" y="159"/>
                    <a:pt x="99" y="162"/>
                  </a:cubicBezTo>
                  <a:cubicBezTo>
                    <a:pt x="99" y="165"/>
                    <a:pt x="96" y="168"/>
                    <a:pt x="93" y="168"/>
                  </a:cubicBezTo>
                  <a:lnTo>
                    <a:pt x="7" y="1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19">
              <a:extLst>
                <a:ext uri="{FF2B5EF4-FFF2-40B4-BE49-F238E27FC236}">
                  <a16:creationId xmlns="" xmlns:a16="http://schemas.microsoft.com/office/drawing/2014/main" id="{F8467A9C-4F55-4132-B8A7-B61C2178E3AC}"/>
                </a:ext>
              </a:extLst>
            </p:cNvPr>
            <p:cNvSpPr>
              <a:spLocks noEditPoints="1"/>
            </p:cNvSpPr>
            <p:nvPr/>
          </p:nvSpPr>
          <p:spPr bwMode="auto">
            <a:xfrm>
              <a:off x="4060825" y="5054600"/>
              <a:ext cx="584200" cy="633413"/>
            </a:xfrm>
            <a:custGeom>
              <a:avLst/>
              <a:gdLst>
                <a:gd name="T0" fmla="*/ 81 w 161"/>
                <a:gd name="T1" fmla="*/ 0 h 170"/>
                <a:gd name="T2" fmla="*/ 161 w 161"/>
                <a:gd name="T3" fmla="*/ 85 h 170"/>
                <a:gd name="T4" fmla="*/ 81 w 161"/>
                <a:gd name="T5" fmla="*/ 170 h 170"/>
                <a:gd name="T6" fmla="*/ 0 w 161"/>
                <a:gd name="T7" fmla="*/ 85 h 170"/>
                <a:gd name="T8" fmla="*/ 81 w 161"/>
                <a:gd name="T9" fmla="*/ 0 h 170"/>
                <a:gd name="T10" fmla="*/ 81 w 161"/>
                <a:gd name="T11" fmla="*/ 158 h 170"/>
                <a:gd name="T12" fmla="*/ 149 w 161"/>
                <a:gd name="T13" fmla="*/ 85 h 170"/>
                <a:gd name="T14" fmla="*/ 81 w 161"/>
                <a:gd name="T15" fmla="*/ 12 h 170"/>
                <a:gd name="T16" fmla="*/ 11 w 161"/>
                <a:gd name="T17" fmla="*/ 85 h 170"/>
                <a:gd name="T18" fmla="*/ 81 w 161"/>
                <a:gd name="T19" fmla="*/ 15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1" h="170">
                  <a:moveTo>
                    <a:pt x="81" y="0"/>
                  </a:moveTo>
                  <a:cubicBezTo>
                    <a:pt x="126" y="0"/>
                    <a:pt x="161" y="38"/>
                    <a:pt x="161" y="85"/>
                  </a:cubicBezTo>
                  <a:cubicBezTo>
                    <a:pt x="161" y="132"/>
                    <a:pt x="126" y="170"/>
                    <a:pt x="81" y="170"/>
                  </a:cubicBezTo>
                  <a:cubicBezTo>
                    <a:pt x="35" y="170"/>
                    <a:pt x="0" y="132"/>
                    <a:pt x="0" y="85"/>
                  </a:cubicBezTo>
                  <a:cubicBezTo>
                    <a:pt x="0" y="38"/>
                    <a:pt x="35" y="0"/>
                    <a:pt x="81" y="0"/>
                  </a:cubicBezTo>
                  <a:close/>
                  <a:moveTo>
                    <a:pt x="81" y="158"/>
                  </a:moveTo>
                  <a:cubicBezTo>
                    <a:pt x="118" y="158"/>
                    <a:pt x="149" y="126"/>
                    <a:pt x="149" y="85"/>
                  </a:cubicBezTo>
                  <a:cubicBezTo>
                    <a:pt x="149" y="43"/>
                    <a:pt x="118" y="12"/>
                    <a:pt x="81" y="12"/>
                  </a:cubicBezTo>
                  <a:cubicBezTo>
                    <a:pt x="43" y="12"/>
                    <a:pt x="11" y="43"/>
                    <a:pt x="11" y="85"/>
                  </a:cubicBezTo>
                  <a:cubicBezTo>
                    <a:pt x="11" y="126"/>
                    <a:pt x="43" y="158"/>
                    <a:pt x="81" y="1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20">
              <a:extLst>
                <a:ext uri="{FF2B5EF4-FFF2-40B4-BE49-F238E27FC236}">
                  <a16:creationId xmlns="" xmlns:a16="http://schemas.microsoft.com/office/drawing/2014/main" id="{A382FA35-B410-40E6-A9E6-030AAA49830C}"/>
                </a:ext>
              </a:extLst>
            </p:cNvPr>
            <p:cNvSpPr>
              <a:spLocks noEditPoints="1"/>
            </p:cNvSpPr>
            <p:nvPr/>
          </p:nvSpPr>
          <p:spPr bwMode="auto">
            <a:xfrm>
              <a:off x="4827588" y="5062538"/>
              <a:ext cx="366712" cy="625475"/>
            </a:xfrm>
            <a:custGeom>
              <a:avLst/>
              <a:gdLst>
                <a:gd name="T0" fmla="*/ 0 w 101"/>
                <a:gd name="T1" fmla="*/ 6 h 168"/>
                <a:gd name="T2" fmla="*/ 6 w 101"/>
                <a:gd name="T3" fmla="*/ 0 h 168"/>
                <a:gd name="T4" fmla="*/ 6 w 101"/>
                <a:gd name="T5" fmla="*/ 0 h 168"/>
                <a:gd name="T6" fmla="*/ 53 w 101"/>
                <a:gd name="T7" fmla="*/ 0 h 168"/>
                <a:gd name="T8" fmla="*/ 101 w 101"/>
                <a:gd name="T9" fmla="*/ 48 h 168"/>
                <a:gd name="T10" fmla="*/ 53 w 101"/>
                <a:gd name="T11" fmla="*/ 96 h 168"/>
                <a:gd name="T12" fmla="*/ 12 w 101"/>
                <a:gd name="T13" fmla="*/ 96 h 168"/>
                <a:gd name="T14" fmla="*/ 12 w 101"/>
                <a:gd name="T15" fmla="*/ 162 h 168"/>
                <a:gd name="T16" fmla="*/ 6 w 101"/>
                <a:gd name="T17" fmla="*/ 168 h 168"/>
                <a:gd name="T18" fmla="*/ 0 w 101"/>
                <a:gd name="T19" fmla="*/ 162 h 168"/>
                <a:gd name="T20" fmla="*/ 0 w 101"/>
                <a:gd name="T21" fmla="*/ 6 h 168"/>
                <a:gd name="T22" fmla="*/ 53 w 101"/>
                <a:gd name="T23" fmla="*/ 84 h 168"/>
                <a:gd name="T24" fmla="*/ 90 w 101"/>
                <a:gd name="T25" fmla="*/ 48 h 168"/>
                <a:gd name="T26" fmla="*/ 53 w 101"/>
                <a:gd name="T27" fmla="*/ 12 h 168"/>
                <a:gd name="T28" fmla="*/ 12 w 101"/>
                <a:gd name="T29" fmla="*/ 12 h 168"/>
                <a:gd name="T30" fmla="*/ 12 w 101"/>
                <a:gd name="T31" fmla="*/ 84 h 168"/>
                <a:gd name="T32" fmla="*/ 53 w 101"/>
                <a:gd name="T33"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1" h="168">
                  <a:moveTo>
                    <a:pt x="0" y="6"/>
                  </a:moveTo>
                  <a:cubicBezTo>
                    <a:pt x="0" y="3"/>
                    <a:pt x="3" y="0"/>
                    <a:pt x="6" y="0"/>
                  </a:cubicBezTo>
                  <a:cubicBezTo>
                    <a:pt x="6" y="0"/>
                    <a:pt x="6" y="0"/>
                    <a:pt x="6" y="0"/>
                  </a:cubicBezTo>
                  <a:cubicBezTo>
                    <a:pt x="53" y="0"/>
                    <a:pt x="53" y="0"/>
                    <a:pt x="53" y="0"/>
                  </a:cubicBezTo>
                  <a:cubicBezTo>
                    <a:pt x="80" y="0"/>
                    <a:pt x="101" y="22"/>
                    <a:pt x="101" y="48"/>
                  </a:cubicBezTo>
                  <a:cubicBezTo>
                    <a:pt x="101" y="74"/>
                    <a:pt x="80" y="96"/>
                    <a:pt x="53" y="96"/>
                  </a:cubicBezTo>
                  <a:cubicBezTo>
                    <a:pt x="12" y="96"/>
                    <a:pt x="12" y="96"/>
                    <a:pt x="12" y="96"/>
                  </a:cubicBezTo>
                  <a:cubicBezTo>
                    <a:pt x="12" y="162"/>
                    <a:pt x="12" y="162"/>
                    <a:pt x="12" y="162"/>
                  </a:cubicBezTo>
                  <a:cubicBezTo>
                    <a:pt x="12" y="165"/>
                    <a:pt x="9" y="168"/>
                    <a:pt x="6" y="168"/>
                  </a:cubicBezTo>
                  <a:cubicBezTo>
                    <a:pt x="3" y="168"/>
                    <a:pt x="0" y="165"/>
                    <a:pt x="0" y="162"/>
                  </a:cubicBezTo>
                  <a:lnTo>
                    <a:pt x="0" y="6"/>
                  </a:lnTo>
                  <a:close/>
                  <a:moveTo>
                    <a:pt x="53" y="84"/>
                  </a:moveTo>
                  <a:cubicBezTo>
                    <a:pt x="73" y="84"/>
                    <a:pt x="90" y="68"/>
                    <a:pt x="90" y="48"/>
                  </a:cubicBezTo>
                  <a:cubicBezTo>
                    <a:pt x="90" y="28"/>
                    <a:pt x="73" y="12"/>
                    <a:pt x="53" y="12"/>
                  </a:cubicBezTo>
                  <a:cubicBezTo>
                    <a:pt x="12" y="12"/>
                    <a:pt x="12" y="12"/>
                    <a:pt x="12" y="12"/>
                  </a:cubicBezTo>
                  <a:cubicBezTo>
                    <a:pt x="12" y="84"/>
                    <a:pt x="12" y="84"/>
                    <a:pt x="12" y="84"/>
                  </a:cubicBezTo>
                  <a:lnTo>
                    <a:pt x="53" y="8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21">
              <a:extLst>
                <a:ext uri="{FF2B5EF4-FFF2-40B4-BE49-F238E27FC236}">
                  <a16:creationId xmlns="" xmlns:a16="http://schemas.microsoft.com/office/drawing/2014/main" id="{2B8B2534-9A42-4B4E-AD2A-4E5C61921F08}"/>
                </a:ext>
              </a:extLst>
            </p:cNvPr>
            <p:cNvSpPr>
              <a:spLocks/>
            </p:cNvSpPr>
            <p:nvPr/>
          </p:nvSpPr>
          <p:spPr bwMode="auto">
            <a:xfrm>
              <a:off x="5337175" y="5062538"/>
              <a:ext cx="355600" cy="625475"/>
            </a:xfrm>
            <a:custGeom>
              <a:avLst/>
              <a:gdLst>
                <a:gd name="T0" fmla="*/ 0 w 98"/>
                <a:gd name="T1" fmla="*/ 6 h 168"/>
                <a:gd name="T2" fmla="*/ 6 w 98"/>
                <a:gd name="T3" fmla="*/ 0 h 168"/>
                <a:gd name="T4" fmla="*/ 6 w 98"/>
                <a:gd name="T5" fmla="*/ 0 h 168"/>
                <a:gd name="T6" fmla="*/ 92 w 98"/>
                <a:gd name="T7" fmla="*/ 0 h 168"/>
                <a:gd name="T8" fmla="*/ 98 w 98"/>
                <a:gd name="T9" fmla="*/ 6 h 168"/>
                <a:gd name="T10" fmla="*/ 92 w 98"/>
                <a:gd name="T11" fmla="*/ 12 h 168"/>
                <a:gd name="T12" fmla="*/ 12 w 98"/>
                <a:gd name="T13" fmla="*/ 12 h 168"/>
                <a:gd name="T14" fmla="*/ 12 w 98"/>
                <a:gd name="T15" fmla="*/ 78 h 168"/>
                <a:gd name="T16" fmla="*/ 82 w 98"/>
                <a:gd name="T17" fmla="*/ 78 h 168"/>
                <a:gd name="T18" fmla="*/ 88 w 98"/>
                <a:gd name="T19" fmla="*/ 84 h 168"/>
                <a:gd name="T20" fmla="*/ 82 w 98"/>
                <a:gd name="T21" fmla="*/ 90 h 168"/>
                <a:gd name="T22" fmla="*/ 12 w 98"/>
                <a:gd name="T23" fmla="*/ 90 h 168"/>
                <a:gd name="T24" fmla="*/ 12 w 98"/>
                <a:gd name="T25" fmla="*/ 156 h 168"/>
                <a:gd name="T26" fmla="*/ 92 w 98"/>
                <a:gd name="T27" fmla="*/ 156 h 168"/>
                <a:gd name="T28" fmla="*/ 98 w 98"/>
                <a:gd name="T29" fmla="*/ 162 h 168"/>
                <a:gd name="T30" fmla="*/ 92 w 98"/>
                <a:gd name="T31" fmla="*/ 168 h 168"/>
                <a:gd name="T32" fmla="*/ 6 w 98"/>
                <a:gd name="T33" fmla="*/ 168 h 168"/>
                <a:gd name="T34" fmla="*/ 6 w 98"/>
                <a:gd name="T35" fmla="*/ 168 h 168"/>
                <a:gd name="T36" fmla="*/ 5 w 98"/>
                <a:gd name="T37" fmla="*/ 168 h 168"/>
                <a:gd name="T38" fmla="*/ 0 w 98"/>
                <a:gd name="T39" fmla="*/ 162 h 168"/>
                <a:gd name="T40" fmla="*/ 0 w 98"/>
                <a:gd name="T41" fmla="*/ 6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8" h="168">
                  <a:moveTo>
                    <a:pt x="0" y="6"/>
                  </a:moveTo>
                  <a:cubicBezTo>
                    <a:pt x="0" y="3"/>
                    <a:pt x="3" y="0"/>
                    <a:pt x="6" y="0"/>
                  </a:cubicBezTo>
                  <a:cubicBezTo>
                    <a:pt x="6" y="0"/>
                    <a:pt x="6" y="0"/>
                    <a:pt x="6" y="0"/>
                  </a:cubicBezTo>
                  <a:cubicBezTo>
                    <a:pt x="92" y="0"/>
                    <a:pt x="92" y="0"/>
                    <a:pt x="92" y="0"/>
                  </a:cubicBezTo>
                  <a:cubicBezTo>
                    <a:pt x="95" y="0"/>
                    <a:pt x="98" y="3"/>
                    <a:pt x="98" y="6"/>
                  </a:cubicBezTo>
                  <a:cubicBezTo>
                    <a:pt x="98" y="9"/>
                    <a:pt x="95" y="12"/>
                    <a:pt x="92" y="12"/>
                  </a:cubicBezTo>
                  <a:cubicBezTo>
                    <a:pt x="12" y="12"/>
                    <a:pt x="12" y="12"/>
                    <a:pt x="12" y="12"/>
                  </a:cubicBezTo>
                  <a:cubicBezTo>
                    <a:pt x="12" y="78"/>
                    <a:pt x="12" y="78"/>
                    <a:pt x="12" y="78"/>
                  </a:cubicBezTo>
                  <a:cubicBezTo>
                    <a:pt x="82" y="78"/>
                    <a:pt x="82" y="78"/>
                    <a:pt x="82" y="78"/>
                  </a:cubicBezTo>
                  <a:cubicBezTo>
                    <a:pt x="85" y="78"/>
                    <a:pt x="88" y="81"/>
                    <a:pt x="88" y="84"/>
                  </a:cubicBezTo>
                  <a:cubicBezTo>
                    <a:pt x="88" y="87"/>
                    <a:pt x="85" y="90"/>
                    <a:pt x="82" y="90"/>
                  </a:cubicBezTo>
                  <a:cubicBezTo>
                    <a:pt x="12" y="90"/>
                    <a:pt x="12" y="90"/>
                    <a:pt x="12" y="90"/>
                  </a:cubicBezTo>
                  <a:cubicBezTo>
                    <a:pt x="12" y="156"/>
                    <a:pt x="12" y="156"/>
                    <a:pt x="12" y="156"/>
                  </a:cubicBezTo>
                  <a:cubicBezTo>
                    <a:pt x="92" y="156"/>
                    <a:pt x="92" y="156"/>
                    <a:pt x="92" y="156"/>
                  </a:cubicBezTo>
                  <a:cubicBezTo>
                    <a:pt x="95" y="156"/>
                    <a:pt x="98" y="159"/>
                    <a:pt x="98" y="162"/>
                  </a:cubicBezTo>
                  <a:cubicBezTo>
                    <a:pt x="98" y="165"/>
                    <a:pt x="95" y="168"/>
                    <a:pt x="92" y="168"/>
                  </a:cubicBezTo>
                  <a:cubicBezTo>
                    <a:pt x="6" y="168"/>
                    <a:pt x="6" y="168"/>
                    <a:pt x="6" y="168"/>
                  </a:cubicBezTo>
                  <a:cubicBezTo>
                    <a:pt x="6" y="168"/>
                    <a:pt x="6" y="168"/>
                    <a:pt x="6" y="168"/>
                  </a:cubicBezTo>
                  <a:cubicBezTo>
                    <a:pt x="5" y="168"/>
                    <a:pt x="5" y="168"/>
                    <a:pt x="5" y="168"/>
                  </a:cubicBezTo>
                  <a:cubicBezTo>
                    <a:pt x="2" y="168"/>
                    <a:pt x="0" y="165"/>
                    <a:pt x="0" y="162"/>
                  </a:cubicBez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46" name="TextBox 45">
            <a:extLst>
              <a:ext uri="{FF2B5EF4-FFF2-40B4-BE49-F238E27FC236}">
                <a16:creationId xmlns="" xmlns:a16="http://schemas.microsoft.com/office/drawing/2014/main" id="{B5B0D94F-2EE1-4827-9A26-0F1020F39912}"/>
              </a:ext>
            </a:extLst>
          </p:cNvPr>
          <p:cNvSpPr txBox="1"/>
          <p:nvPr userDrawn="1"/>
        </p:nvSpPr>
        <p:spPr>
          <a:xfrm>
            <a:off x="950072" y="736977"/>
            <a:ext cx="1945310" cy="485646"/>
          </a:xfrm>
          <a:prstGeom prst="rect">
            <a:avLst/>
          </a:prstGeom>
          <a:noFill/>
        </p:spPr>
        <p:txBody>
          <a:bodyPr wrap="square" rtlCol="0">
            <a:spAutoFit/>
          </a:bodyPr>
          <a:lstStyle/>
          <a:p>
            <a:pPr>
              <a:lnSpc>
                <a:spcPct val="150000"/>
              </a:lnSpc>
            </a:pPr>
            <a:r>
              <a:rPr lang="en-US" sz="900" dirty="0" err="1">
                <a:solidFill>
                  <a:schemeClr val="tx1">
                    <a:lumMod val="20000"/>
                    <a:lumOff val="80000"/>
                  </a:schemeClr>
                </a:solidFill>
                <a:ea typeface="Open Sans Light" panose="020B0306030504020204" pitchFamily="34" charset="0"/>
                <a:cs typeface="Open Sans Light" panose="020B0306030504020204" pitchFamily="34" charset="0"/>
              </a:rPr>
              <a:t>Powerpoint</a:t>
            </a:r>
            <a:r>
              <a:rPr lang="en-US" sz="900" baseline="0" dirty="0">
                <a:solidFill>
                  <a:schemeClr val="tx1">
                    <a:lumMod val="20000"/>
                    <a:lumOff val="80000"/>
                  </a:schemeClr>
                </a:solidFill>
                <a:ea typeface="Open Sans Light" panose="020B0306030504020204" pitchFamily="34" charset="0"/>
                <a:cs typeface="Open Sans Light" panose="020B0306030504020204" pitchFamily="34" charset="0"/>
              </a:rPr>
              <a:t> Template</a:t>
            </a:r>
          </a:p>
          <a:p>
            <a:pPr>
              <a:lnSpc>
                <a:spcPct val="150000"/>
              </a:lnSpc>
            </a:pPr>
            <a:r>
              <a:rPr lang="en-US" sz="900" baseline="0" dirty="0">
                <a:solidFill>
                  <a:schemeClr val="tx1">
                    <a:lumMod val="20000"/>
                    <a:lumOff val="80000"/>
                  </a:schemeClr>
                </a:solidFill>
                <a:ea typeface="Open Sans Light" panose="020B0306030504020204" pitchFamily="34" charset="0"/>
                <a:cs typeface="Open Sans Light" panose="020B0306030504020204" pitchFamily="34" charset="0"/>
              </a:rPr>
              <a:t>2018</a:t>
            </a:r>
            <a:endParaRPr lang="id-ID" sz="900" dirty="0">
              <a:solidFill>
                <a:schemeClr val="tx1">
                  <a:lumMod val="20000"/>
                  <a:lumOff val="80000"/>
                </a:schemeClr>
              </a:solidFill>
              <a:ea typeface="Open Sans Light" panose="020B0306030504020204" pitchFamily="34" charset="0"/>
              <a:cs typeface="Open Sans Light" panose="020B0306030504020204" pitchFamily="34" charset="0"/>
            </a:endParaRPr>
          </a:p>
        </p:txBody>
      </p:sp>
      <p:sp>
        <p:nvSpPr>
          <p:cNvPr id="23" name="Freeform 9">
            <a:extLst>
              <a:ext uri="{FF2B5EF4-FFF2-40B4-BE49-F238E27FC236}">
                <a16:creationId xmlns="" xmlns:a16="http://schemas.microsoft.com/office/drawing/2014/main" id="{A07E247A-CB79-4B08-B277-90E3E0932E40}"/>
              </a:ext>
            </a:extLst>
          </p:cNvPr>
          <p:cNvSpPr>
            <a:spLocks/>
          </p:cNvSpPr>
          <p:nvPr userDrawn="1"/>
        </p:nvSpPr>
        <p:spPr bwMode="auto">
          <a:xfrm rot="8988300">
            <a:off x="11663632" y="6105248"/>
            <a:ext cx="455706" cy="411888"/>
          </a:xfrm>
          <a:custGeom>
            <a:avLst/>
            <a:gdLst>
              <a:gd name="T0" fmla="*/ 1234 w 1271"/>
              <a:gd name="T1" fmla="*/ 834 h 1140"/>
              <a:gd name="T2" fmla="*/ 812 w 1271"/>
              <a:gd name="T3" fmla="*/ 102 h 1140"/>
              <a:gd name="T4" fmla="*/ 635 w 1271"/>
              <a:gd name="T5" fmla="*/ 0 h 1140"/>
              <a:gd name="T6" fmla="*/ 458 w 1271"/>
              <a:gd name="T7" fmla="*/ 102 h 1140"/>
              <a:gd name="T8" fmla="*/ 36 w 1271"/>
              <a:gd name="T9" fmla="*/ 834 h 1140"/>
              <a:gd name="T10" fmla="*/ 36 w 1271"/>
              <a:gd name="T11" fmla="*/ 1038 h 1140"/>
              <a:gd name="T12" fmla="*/ 212 w 1271"/>
              <a:gd name="T13" fmla="*/ 1140 h 1140"/>
              <a:gd name="T14" fmla="*/ 1058 w 1271"/>
              <a:gd name="T15" fmla="*/ 1140 h 1140"/>
              <a:gd name="T16" fmla="*/ 1234 w 1271"/>
              <a:gd name="T17" fmla="*/ 1037 h 1140"/>
              <a:gd name="T18" fmla="*/ 1234 w 1271"/>
              <a:gd name="T19" fmla="*/ 834 h 1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71" h="1140">
                <a:moveTo>
                  <a:pt x="1234" y="834"/>
                </a:moveTo>
                <a:cubicBezTo>
                  <a:pt x="812" y="102"/>
                  <a:pt x="812" y="102"/>
                  <a:pt x="812" y="102"/>
                </a:cubicBezTo>
                <a:cubicBezTo>
                  <a:pt x="775" y="39"/>
                  <a:pt x="708" y="0"/>
                  <a:pt x="635" y="0"/>
                </a:cubicBezTo>
                <a:cubicBezTo>
                  <a:pt x="562" y="0"/>
                  <a:pt x="495" y="39"/>
                  <a:pt x="458" y="102"/>
                </a:cubicBezTo>
                <a:cubicBezTo>
                  <a:pt x="36" y="834"/>
                  <a:pt x="36" y="834"/>
                  <a:pt x="36" y="834"/>
                </a:cubicBezTo>
                <a:cubicBezTo>
                  <a:pt x="0" y="896"/>
                  <a:pt x="0" y="975"/>
                  <a:pt x="36" y="1038"/>
                </a:cubicBezTo>
                <a:cubicBezTo>
                  <a:pt x="72" y="1100"/>
                  <a:pt x="140" y="1140"/>
                  <a:pt x="212" y="1140"/>
                </a:cubicBezTo>
                <a:cubicBezTo>
                  <a:pt x="1058" y="1140"/>
                  <a:pt x="1058" y="1140"/>
                  <a:pt x="1058" y="1140"/>
                </a:cubicBezTo>
                <a:cubicBezTo>
                  <a:pt x="1130" y="1140"/>
                  <a:pt x="1198" y="1100"/>
                  <a:pt x="1234" y="1037"/>
                </a:cubicBezTo>
                <a:cubicBezTo>
                  <a:pt x="1271" y="975"/>
                  <a:pt x="1271" y="896"/>
                  <a:pt x="1234" y="834"/>
                </a:cubicBezTo>
                <a:close/>
              </a:path>
            </a:pathLst>
          </a:custGeom>
          <a:gradFill>
            <a:gsLst>
              <a:gs pos="0">
                <a:schemeClr val="accent2">
                  <a:alpha val="85000"/>
                </a:schemeClr>
              </a:gs>
              <a:gs pos="100000">
                <a:schemeClr val="accent5">
                  <a:alpha val="85000"/>
                </a:schemeClr>
              </a:gs>
            </a:gsLst>
            <a:lin ang="6600000" scaled="0"/>
          </a:gradFill>
          <a:ln>
            <a:noFill/>
          </a:ln>
          <a:effectLst>
            <a:outerShdw algn="ctr" rotWithShape="0">
              <a:srgbClr val="000000"/>
            </a:outerShdw>
          </a:effectLst>
        </p:spPr>
        <p:txBody>
          <a:bodyPr vert="horz" wrap="square" lIns="91440" tIns="45720" rIns="91440" bIns="45720" numCol="1" anchor="t" anchorCtr="0" compatLnSpc="1">
            <a:prstTxWarp prst="textNoShape">
              <a:avLst/>
            </a:prstTxWarp>
          </a:bodyPr>
          <a:lstStyle/>
          <a:p>
            <a:endParaRPr lang="en-US"/>
          </a:p>
        </p:txBody>
      </p:sp>
      <p:sp>
        <p:nvSpPr>
          <p:cNvPr id="24" name="Slide Number Placeholder 5">
            <a:extLst>
              <a:ext uri="{FF2B5EF4-FFF2-40B4-BE49-F238E27FC236}">
                <a16:creationId xmlns="" xmlns:a16="http://schemas.microsoft.com/office/drawing/2014/main" id="{31B9B43B-23A4-4258-9D20-10E468DD4E13}"/>
              </a:ext>
            </a:extLst>
          </p:cNvPr>
          <p:cNvSpPr txBox="1">
            <a:spLocks/>
          </p:cNvSpPr>
          <p:nvPr userDrawn="1"/>
        </p:nvSpPr>
        <p:spPr>
          <a:xfrm>
            <a:off x="11586836" y="6068692"/>
            <a:ext cx="554668" cy="377849"/>
          </a:xfrm>
          <a:prstGeom prst="rect">
            <a:avLst/>
          </a:prstGeom>
        </p:spPr>
        <p:txBody>
          <a:bodyPr vert="horz" lIns="91440" tIns="45720" rIns="91440" bIns="45720" rtlCol="0" anchor="ctr"/>
          <a:lstStyle>
            <a:defPPr>
              <a:defRPr lang="id-ID"/>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696CAF5E-82FD-46C1-8113-274199A6E6F4}" type="slidenum">
              <a:rPr lang="id-ID" sz="1200" b="0" smtClean="0">
                <a:solidFill>
                  <a:schemeClr val="bg2"/>
                </a:solidFill>
                <a:latin typeface="+mn-lt"/>
              </a:rPr>
              <a:pPr algn="ctr"/>
              <a:t>‹#›</a:t>
            </a:fld>
            <a:endParaRPr lang="id-ID" sz="1200" b="0" dirty="0">
              <a:solidFill>
                <a:schemeClr val="bg2"/>
              </a:solidFill>
              <a:latin typeface="+mn-lt"/>
            </a:endParaRPr>
          </a:p>
        </p:txBody>
      </p:sp>
    </p:spTree>
    <p:extLst>
      <p:ext uri="{BB962C8B-B14F-4D97-AF65-F5344CB8AC3E}">
        <p14:creationId xmlns:p14="http://schemas.microsoft.com/office/powerpoint/2010/main" val="5324194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0000" decel="4000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1000" fill="hold"/>
                                        <p:tgtEl>
                                          <p:spTgt spid="23"/>
                                        </p:tgtEl>
                                        <p:attrNameLst>
                                          <p:attrName>ppt_x</p:attrName>
                                        </p:attrNameLst>
                                      </p:cBhvr>
                                      <p:tavLst>
                                        <p:tav tm="0">
                                          <p:val>
                                            <p:strVal val="0-#ppt_w/2"/>
                                          </p:val>
                                        </p:tav>
                                        <p:tav tm="100000">
                                          <p:val>
                                            <p:strVal val="#ppt_x"/>
                                          </p:val>
                                        </p:tav>
                                      </p:tavLst>
                                    </p:anim>
                                    <p:anim calcmode="lin" valueType="num">
                                      <p:cBhvr additive="base">
                                        <p:cTn id="8" dur="10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7" name="Text Placeholder 8">
            <a:extLst>
              <a:ext uri="{FF2B5EF4-FFF2-40B4-BE49-F238E27FC236}">
                <a16:creationId xmlns="" xmlns:a16="http://schemas.microsoft.com/office/drawing/2014/main" id="{CA9120A5-2EC5-46F2-9E97-874DD1FF6CA9}"/>
              </a:ext>
            </a:extLst>
          </p:cNvPr>
          <p:cNvSpPr>
            <a:spLocks noGrp="1"/>
          </p:cNvSpPr>
          <p:nvPr>
            <p:ph type="body" sz="quarter" idx="10" hasCustomPrompt="1"/>
          </p:nvPr>
        </p:nvSpPr>
        <p:spPr>
          <a:xfrm>
            <a:off x="2815771" y="552388"/>
            <a:ext cx="6560458" cy="739775"/>
          </a:xfrm>
        </p:spPr>
        <p:txBody>
          <a:bodyPr anchor="ctr">
            <a:normAutofit/>
          </a:bodyPr>
          <a:lstStyle>
            <a:lvl1pPr marL="0" indent="0" algn="ctr">
              <a:buNone/>
              <a:defRPr sz="4400">
                <a:latin typeface="+mj-lt"/>
              </a:defRPr>
            </a:lvl1pPr>
          </a:lstStyle>
          <a:p>
            <a:pPr lvl="0"/>
            <a:r>
              <a:rPr lang="en-US" dirty="0"/>
              <a:t>TITLE HERE</a:t>
            </a:r>
          </a:p>
        </p:txBody>
      </p:sp>
      <p:sp>
        <p:nvSpPr>
          <p:cNvPr id="24" name="Picture Placeholder 25">
            <a:extLst>
              <a:ext uri="{FF2B5EF4-FFF2-40B4-BE49-F238E27FC236}">
                <a16:creationId xmlns="" xmlns:a16="http://schemas.microsoft.com/office/drawing/2014/main" id="{29386847-179D-4CC1-86AC-ED10A637FBFE}"/>
              </a:ext>
            </a:extLst>
          </p:cNvPr>
          <p:cNvSpPr>
            <a:spLocks noGrp="1"/>
          </p:cNvSpPr>
          <p:nvPr>
            <p:ph type="pic" sz="quarter" idx="13"/>
          </p:nvPr>
        </p:nvSpPr>
        <p:spPr>
          <a:xfrm>
            <a:off x="7997348" y="2489738"/>
            <a:ext cx="2630125" cy="1504788"/>
          </a:xfrm>
        </p:spPr>
        <p:txBody>
          <a:bodyPr>
            <a:normAutofit/>
          </a:bodyPr>
          <a:lstStyle>
            <a:lvl1pPr>
              <a:defRPr sz="800"/>
            </a:lvl1pPr>
          </a:lstStyle>
          <a:p>
            <a:endParaRPr lang="en-US"/>
          </a:p>
        </p:txBody>
      </p:sp>
      <p:sp>
        <p:nvSpPr>
          <p:cNvPr id="52" name="Text Placeholder 11">
            <a:extLst>
              <a:ext uri="{FF2B5EF4-FFF2-40B4-BE49-F238E27FC236}">
                <a16:creationId xmlns="" xmlns:a16="http://schemas.microsoft.com/office/drawing/2014/main" id="{13533552-C59F-4712-840F-C821E64D61DD}"/>
              </a:ext>
            </a:extLst>
          </p:cNvPr>
          <p:cNvSpPr>
            <a:spLocks noGrp="1"/>
          </p:cNvSpPr>
          <p:nvPr>
            <p:ph type="body" sz="quarter" idx="11" hasCustomPrompt="1"/>
          </p:nvPr>
        </p:nvSpPr>
        <p:spPr>
          <a:xfrm>
            <a:off x="3715544" y="1234559"/>
            <a:ext cx="4760913" cy="319087"/>
          </a:xfrm>
        </p:spPr>
        <p:txBody>
          <a:bodyPr anchor="ctr">
            <a:noAutofit/>
          </a:bodyPr>
          <a:lstStyle>
            <a:lvl1pPr marL="0" indent="0" algn="ctr">
              <a:buNone/>
              <a:defRPr sz="1100">
                <a:solidFill>
                  <a:schemeClr val="tx1">
                    <a:lumMod val="40000"/>
                    <a:lumOff val="60000"/>
                  </a:schemeClr>
                </a:solidFill>
              </a:defRPr>
            </a:lvl1pPr>
            <a:lvl2pPr>
              <a:defRPr sz="1100"/>
            </a:lvl2pPr>
            <a:lvl3pPr>
              <a:defRPr sz="1100"/>
            </a:lvl3pPr>
            <a:lvl4pPr>
              <a:defRPr sz="1100"/>
            </a:lvl4pPr>
            <a:lvl5pPr>
              <a:defRPr sz="1100"/>
            </a:lvl5pPr>
          </a:lstStyle>
          <a:p>
            <a:pPr lvl="0"/>
            <a:r>
              <a:rPr lang="en-US" dirty="0"/>
              <a:t>Put Subtitle Here</a:t>
            </a:r>
          </a:p>
        </p:txBody>
      </p:sp>
      <p:grpSp>
        <p:nvGrpSpPr>
          <p:cNvPr id="20" name="Group 19">
            <a:extLst>
              <a:ext uri="{FF2B5EF4-FFF2-40B4-BE49-F238E27FC236}">
                <a16:creationId xmlns="" xmlns:a16="http://schemas.microsoft.com/office/drawing/2014/main" id="{5D39577F-A016-4AFA-AE7D-755308D02F36}"/>
              </a:ext>
            </a:extLst>
          </p:cNvPr>
          <p:cNvGrpSpPr/>
          <p:nvPr userDrawn="1"/>
        </p:nvGrpSpPr>
        <p:grpSpPr>
          <a:xfrm rot="1812743">
            <a:off x="456161" y="519741"/>
            <a:ext cx="268670" cy="440222"/>
            <a:chOff x="4438651" y="1971676"/>
            <a:chExt cx="1335087" cy="2187574"/>
          </a:xfrm>
          <a:gradFill>
            <a:gsLst>
              <a:gs pos="0">
                <a:schemeClr val="accent2">
                  <a:alpha val="85000"/>
                </a:schemeClr>
              </a:gs>
              <a:gs pos="100000">
                <a:schemeClr val="accent5">
                  <a:alpha val="85000"/>
                </a:schemeClr>
              </a:gs>
            </a:gsLst>
            <a:lin ang="6600000" scaled="0"/>
          </a:gradFill>
        </p:grpSpPr>
        <p:sp>
          <p:nvSpPr>
            <p:cNvPr id="21" name="Freeform 5">
              <a:extLst>
                <a:ext uri="{FF2B5EF4-FFF2-40B4-BE49-F238E27FC236}">
                  <a16:creationId xmlns="" xmlns:a16="http://schemas.microsoft.com/office/drawing/2014/main" id="{B8E74070-1010-4C8B-8A74-F2B0A1933104}"/>
                </a:ext>
              </a:extLst>
            </p:cNvPr>
            <p:cNvSpPr>
              <a:spLocks/>
            </p:cNvSpPr>
            <p:nvPr/>
          </p:nvSpPr>
          <p:spPr bwMode="auto">
            <a:xfrm>
              <a:off x="5224463" y="1971676"/>
              <a:ext cx="549275" cy="1296987"/>
            </a:xfrm>
            <a:custGeom>
              <a:avLst/>
              <a:gdLst>
                <a:gd name="T0" fmla="*/ 146 w 150"/>
                <a:gd name="T1" fmla="*/ 304 h 353"/>
                <a:gd name="T2" fmla="*/ 150 w 150"/>
                <a:gd name="T3" fmla="*/ 290 h 353"/>
                <a:gd name="T4" fmla="*/ 114 w 150"/>
                <a:gd name="T5" fmla="*/ 18 h 353"/>
                <a:gd name="T6" fmla="*/ 97 w 150"/>
                <a:gd name="T7" fmla="*/ 1 h 353"/>
                <a:gd name="T8" fmla="*/ 76 w 150"/>
                <a:gd name="T9" fmla="*/ 13 h 353"/>
                <a:gd name="T10" fmla="*/ 0 w 150"/>
                <a:gd name="T11" fmla="*/ 190 h 353"/>
                <a:gd name="T12" fmla="*/ 111 w 150"/>
                <a:gd name="T13" fmla="*/ 353 h 353"/>
                <a:gd name="T14" fmla="*/ 146 w 150"/>
                <a:gd name="T15" fmla="*/ 304 h 3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0" h="353">
                  <a:moveTo>
                    <a:pt x="146" y="304"/>
                  </a:moveTo>
                  <a:cubicBezTo>
                    <a:pt x="149" y="300"/>
                    <a:pt x="150" y="295"/>
                    <a:pt x="150" y="290"/>
                  </a:cubicBezTo>
                  <a:cubicBezTo>
                    <a:pt x="114" y="18"/>
                    <a:pt x="114" y="18"/>
                    <a:pt x="114" y="18"/>
                  </a:cubicBezTo>
                  <a:cubicBezTo>
                    <a:pt x="113" y="9"/>
                    <a:pt x="106" y="2"/>
                    <a:pt x="97" y="1"/>
                  </a:cubicBezTo>
                  <a:cubicBezTo>
                    <a:pt x="88" y="0"/>
                    <a:pt x="79" y="4"/>
                    <a:pt x="76" y="13"/>
                  </a:cubicBezTo>
                  <a:cubicBezTo>
                    <a:pt x="0" y="190"/>
                    <a:pt x="0" y="190"/>
                    <a:pt x="0" y="190"/>
                  </a:cubicBezTo>
                  <a:cubicBezTo>
                    <a:pt x="111" y="353"/>
                    <a:pt x="111" y="353"/>
                    <a:pt x="111" y="353"/>
                  </a:cubicBezTo>
                  <a:lnTo>
                    <a:pt x="146" y="304"/>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5" name="Freeform 6">
              <a:extLst>
                <a:ext uri="{FF2B5EF4-FFF2-40B4-BE49-F238E27FC236}">
                  <a16:creationId xmlns="" xmlns:a16="http://schemas.microsoft.com/office/drawing/2014/main" id="{BC3DC955-7405-4E5D-99C6-7CCF0DFE8DDC}"/>
                </a:ext>
              </a:extLst>
            </p:cNvPr>
            <p:cNvSpPr>
              <a:spLocks/>
            </p:cNvSpPr>
            <p:nvPr/>
          </p:nvSpPr>
          <p:spPr bwMode="auto">
            <a:xfrm>
              <a:off x="4438651" y="2020888"/>
              <a:ext cx="1193800" cy="2138362"/>
            </a:xfrm>
            <a:custGeom>
              <a:avLst/>
              <a:gdLst>
                <a:gd name="T0" fmla="*/ 208 w 326"/>
                <a:gd name="T1" fmla="*/ 191 h 582"/>
                <a:gd name="T2" fmla="*/ 37 w 326"/>
                <a:gd name="T3" fmla="*/ 8 h 582"/>
                <a:gd name="T4" fmla="*/ 11 w 326"/>
                <a:gd name="T5" fmla="*/ 5 h 582"/>
                <a:gd name="T6" fmla="*/ 4 w 326"/>
                <a:gd name="T7" fmla="*/ 29 h 582"/>
                <a:gd name="T8" fmla="*/ 236 w 326"/>
                <a:gd name="T9" fmla="*/ 569 h 582"/>
                <a:gd name="T10" fmla="*/ 251 w 326"/>
                <a:gd name="T11" fmla="*/ 581 h 582"/>
                <a:gd name="T12" fmla="*/ 254 w 326"/>
                <a:gd name="T13" fmla="*/ 582 h 582"/>
                <a:gd name="T14" fmla="*/ 270 w 326"/>
                <a:gd name="T15" fmla="*/ 574 h 582"/>
                <a:gd name="T16" fmla="*/ 322 w 326"/>
                <a:gd name="T17" fmla="*/ 510 h 582"/>
                <a:gd name="T18" fmla="*/ 326 w 326"/>
                <a:gd name="T19" fmla="*/ 497 h 582"/>
                <a:gd name="T20" fmla="*/ 319 w 326"/>
                <a:gd name="T21" fmla="*/ 354 h 582"/>
                <a:gd name="T22" fmla="*/ 208 w 326"/>
                <a:gd name="T23" fmla="*/ 191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6" h="582">
                  <a:moveTo>
                    <a:pt x="208" y="191"/>
                  </a:moveTo>
                  <a:cubicBezTo>
                    <a:pt x="37" y="8"/>
                    <a:pt x="37" y="8"/>
                    <a:pt x="37" y="8"/>
                  </a:cubicBezTo>
                  <a:cubicBezTo>
                    <a:pt x="30" y="1"/>
                    <a:pt x="19" y="0"/>
                    <a:pt x="11" y="5"/>
                  </a:cubicBezTo>
                  <a:cubicBezTo>
                    <a:pt x="3" y="10"/>
                    <a:pt x="0" y="21"/>
                    <a:pt x="4" y="29"/>
                  </a:cubicBezTo>
                  <a:cubicBezTo>
                    <a:pt x="236" y="569"/>
                    <a:pt x="236" y="569"/>
                    <a:pt x="236" y="569"/>
                  </a:cubicBezTo>
                  <a:cubicBezTo>
                    <a:pt x="238" y="576"/>
                    <a:pt x="244" y="580"/>
                    <a:pt x="251" y="581"/>
                  </a:cubicBezTo>
                  <a:cubicBezTo>
                    <a:pt x="252" y="582"/>
                    <a:pt x="253" y="582"/>
                    <a:pt x="254" y="582"/>
                  </a:cubicBezTo>
                  <a:cubicBezTo>
                    <a:pt x="260" y="582"/>
                    <a:pt x="266" y="579"/>
                    <a:pt x="270" y="574"/>
                  </a:cubicBezTo>
                  <a:cubicBezTo>
                    <a:pt x="322" y="510"/>
                    <a:pt x="322" y="510"/>
                    <a:pt x="322" y="510"/>
                  </a:cubicBezTo>
                  <a:cubicBezTo>
                    <a:pt x="325" y="506"/>
                    <a:pt x="326" y="502"/>
                    <a:pt x="326" y="497"/>
                  </a:cubicBezTo>
                  <a:cubicBezTo>
                    <a:pt x="319" y="354"/>
                    <a:pt x="319" y="354"/>
                    <a:pt x="319" y="354"/>
                  </a:cubicBezTo>
                  <a:lnTo>
                    <a:pt x="208" y="191"/>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26" name="Group 25">
            <a:extLst>
              <a:ext uri="{FF2B5EF4-FFF2-40B4-BE49-F238E27FC236}">
                <a16:creationId xmlns="" xmlns:a16="http://schemas.microsoft.com/office/drawing/2014/main" id="{68B4F67A-09CD-42CB-B6E6-981124C9BF55}"/>
              </a:ext>
            </a:extLst>
          </p:cNvPr>
          <p:cNvGrpSpPr/>
          <p:nvPr userDrawn="1"/>
        </p:nvGrpSpPr>
        <p:grpSpPr>
          <a:xfrm>
            <a:off x="1044185" y="635832"/>
            <a:ext cx="749874" cy="107471"/>
            <a:chOff x="1273176" y="5054600"/>
            <a:chExt cx="4419599" cy="633413"/>
          </a:xfrm>
          <a:solidFill>
            <a:schemeClr val="tx1"/>
          </a:solidFill>
        </p:grpSpPr>
        <p:sp>
          <p:nvSpPr>
            <p:cNvPr id="27" name="Freeform 14">
              <a:extLst>
                <a:ext uri="{FF2B5EF4-FFF2-40B4-BE49-F238E27FC236}">
                  <a16:creationId xmlns="" xmlns:a16="http://schemas.microsoft.com/office/drawing/2014/main" id="{3DFED16A-8A99-40C9-BEDE-9FD5F96882E7}"/>
                </a:ext>
              </a:extLst>
            </p:cNvPr>
            <p:cNvSpPr>
              <a:spLocks noEditPoints="1"/>
            </p:cNvSpPr>
            <p:nvPr/>
          </p:nvSpPr>
          <p:spPr bwMode="auto">
            <a:xfrm>
              <a:off x="1273176" y="5065713"/>
              <a:ext cx="477837" cy="622300"/>
            </a:xfrm>
            <a:custGeom>
              <a:avLst/>
              <a:gdLst>
                <a:gd name="T0" fmla="*/ 104 w 131"/>
                <a:gd name="T1" fmla="*/ 124 h 167"/>
                <a:gd name="T2" fmla="*/ 27 w 131"/>
                <a:gd name="T3" fmla="*/ 124 h 167"/>
                <a:gd name="T4" fmla="*/ 12 w 131"/>
                <a:gd name="T5" fmla="*/ 163 h 167"/>
                <a:gd name="T6" fmla="*/ 7 w 131"/>
                <a:gd name="T7" fmla="*/ 167 h 167"/>
                <a:gd name="T8" fmla="*/ 5 w 131"/>
                <a:gd name="T9" fmla="*/ 167 h 167"/>
                <a:gd name="T10" fmla="*/ 1 w 131"/>
                <a:gd name="T11" fmla="*/ 159 h 167"/>
                <a:gd name="T12" fmla="*/ 60 w 131"/>
                <a:gd name="T13" fmla="*/ 3 h 167"/>
                <a:gd name="T14" fmla="*/ 65 w 131"/>
                <a:gd name="T15" fmla="*/ 0 h 167"/>
                <a:gd name="T16" fmla="*/ 71 w 131"/>
                <a:gd name="T17" fmla="*/ 3 h 167"/>
                <a:gd name="T18" fmla="*/ 130 w 131"/>
                <a:gd name="T19" fmla="*/ 159 h 167"/>
                <a:gd name="T20" fmla="*/ 126 w 131"/>
                <a:gd name="T21" fmla="*/ 167 h 167"/>
                <a:gd name="T22" fmla="*/ 124 w 131"/>
                <a:gd name="T23" fmla="*/ 167 h 167"/>
                <a:gd name="T24" fmla="*/ 119 w 131"/>
                <a:gd name="T25" fmla="*/ 163 h 167"/>
                <a:gd name="T26" fmla="*/ 104 w 131"/>
                <a:gd name="T27" fmla="*/ 124 h 167"/>
                <a:gd name="T28" fmla="*/ 32 w 131"/>
                <a:gd name="T29" fmla="*/ 112 h 167"/>
                <a:gd name="T30" fmla="*/ 100 w 131"/>
                <a:gd name="T31" fmla="*/ 112 h 167"/>
                <a:gd name="T32" fmla="*/ 66 w 131"/>
                <a:gd name="T33" fmla="*/ 22 h 167"/>
                <a:gd name="T34" fmla="*/ 32 w 131"/>
                <a:gd name="T35" fmla="*/ 112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1" h="167">
                  <a:moveTo>
                    <a:pt x="104" y="124"/>
                  </a:moveTo>
                  <a:cubicBezTo>
                    <a:pt x="27" y="124"/>
                    <a:pt x="27" y="124"/>
                    <a:pt x="27" y="124"/>
                  </a:cubicBezTo>
                  <a:cubicBezTo>
                    <a:pt x="12" y="163"/>
                    <a:pt x="12" y="163"/>
                    <a:pt x="12" y="163"/>
                  </a:cubicBezTo>
                  <a:cubicBezTo>
                    <a:pt x="11" y="166"/>
                    <a:pt x="9" y="167"/>
                    <a:pt x="7" y="167"/>
                  </a:cubicBezTo>
                  <a:cubicBezTo>
                    <a:pt x="6" y="167"/>
                    <a:pt x="5" y="167"/>
                    <a:pt x="5" y="167"/>
                  </a:cubicBezTo>
                  <a:cubicBezTo>
                    <a:pt x="2" y="166"/>
                    <a:pt x="0" y="162"/>
                    <a:pt x="1" y="159"/>
                  </a:cubicBezTo>
                  <a:cubicBezTo>
                    <a:pt x="60" y="3"/>
                    <a:pt x="60" y="3"/>
                    <a:pt x="60" y="3"/>
                  </a:cubicBezTo>
                  <a:cubicBezTo>
                    <a:pt x="61" y="1"/>
                    <a:pt x="63" y="0"/>
                    <a:pt x="65" y="0"/>
                  </a:cubicBezTo>
                  <a:cubicBezTo>
                    <a:pt x="68" y="0"/>
                    <a:pt x="71" y="1"/>
                    <a:pt x="71" y="3"/>
                  </a:cubicBezTo>
                  <a:cubicBezTo>
                    <a:pt x="130" y="159"/>
                    <a:pt x="130" y="159"/>
                    <a:pt x="130" y="159"/>
                  </a:cubicBezTo>
                  <a:cubicBezTo>
                    <a:pt x="131" y="162"/>
                    <a:pt x="129" y="166"/>
                    <a:pt x="126" y="167"/>
                  </a:cubicBezTo>
                  <a:cubicBezTo>
                    <a:pt x="125" y="167"/>
                    <a:pt x="125" y="167"/>
                    <a:pt x="124" y="167"/>
                  </a:cubicBezTo>
                  <a:cubicBezTo>
                    <a:pt x="122" y="167"/>
                    <a:pt x="120" y="166"/>
                    <a:pt x="119" y="163"/>
                  </a:cubicBezTo>
                  <a:lnTo>
                    <a:pt x="104" y="124"/>
                  </a:lnTo>
                  <a:close/>
                  <a:moveTo>
                    <a:pt x="32" y="112"/>
                  </a:moveTo>
                  <a:cubicBezTo>
                    <a:pt x="100" y="112"/>
                    <a:pt x="100" y="112"/>
                    <a:pt x="100" y="112"/>
                  </a:cubicBezTo>
                  <a:cubicBezTo>
                    <a:pt x="66" y="22"/>
                    <a:pt x="66" y="22"/>
                    <a:pt x="66" y="22"/>
                  </a:cubicBezTo>
                  <a:lnTo>
                    <a:pt x="32"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15">
              <a:extLst>
                <a:ext uri="{FF2B5EF4-FFF2-40B4-BE49-F238E27FC236}">
                  <a16:creationId xmlns="" xmlns:a16="http://schemas.microsoft.com/office/drawing/2014/main" id="{2B67FC79-124C-4FAF-9DB6-6D758AED374F}"/>
                </a:ext>
              </a:extLst>
            </p:cNvPr>
            <p:cNvSpPr>
              <a:spLocks/>
            </p:cNvSpPr>
            <p:nvPr/>
          </p:nvSpPr>
          <p:spPr bwMode="auto">
            <a:xfrm>
              <a:off x="1881188" y="5062538"/>
              <a:ext cx="455612" cy="625475"/>
            </a:xfrm>
            <a:custGeom>
              <a:avLst/>
              <a:gdLst>
                <a:gd name="T0" fmla="*/ 12 w 125"/>
                <a:gd name="T1" fmla="*/ 25 h 168"/>
                <a:gd name="T2" fmla="*/ 12 w 125"/>
                <a:gd name="T3" fmla="*/ 162 h 168"/>
                <a:gd name="T4" fmla="*/ 6 w 125"/>
                <a:gd name="T5" fmla="*/ 168 h 168"/>
                <a:gd name="T6" fmla="*/ 1 w 125"/>
                <a:gd name="T7" fmla="*/ 162 h 168"/>
                <a:gd name="T8" fmla="*/ 1 w 125"/>
                <a:gd name="T9" fmla="*/ 8 h 168"/>
                <a:gd name="T10" fmla="*/ 3 w 125"/>
                <a:gd name="T11" fmla="*/ 2 h 168"/>
                <a:gd name="T12" fmla="*/ 11 w 125"/>
                <a:gd name="T13" fmla="*/ 3 h 168"/>
                <a:gd name="T14" fmla="*/ 113 w 125"/>
                <a:gd name="T15" fmla="*/ 144 h 168"/>
                <a:gd name="T16" fmla="*/ 113 w 125"/>
                <a:gd name="T17" fmla="*/ 7 h 168"/>
                <a:gd name="T18" fmla="*/ 119 w 125"/>
                <a:gd name="T19" fmla="*/ 2 h 168"/>
                <a:gd name="T20" fmla="*/ 125 w 125"/>
                <a:gd name="T21" fmla="*/ 7 h 168"/>
                <a:gd name="T22" fmla="*/ 125 w 125"/>
                <a:gd name="T23" fmla="*/ 162 h 168"/>
                <a:gd name="T24" fmla="*/ 119 w 125"/>
                <a:gd name="T25" fmla="*/ 168 h 168"/>
                <a:gd name="T26" fmla="*/ 114 w 125"/>
                <a:gd name="T27" fmla="*/ 166 h 168"/>
                <a:gd name="T28" fmla="*/ 113 w 125"/>
                <a:gd name="T29" fmla="*/ 165 h 168"/>
                <a:gd name="T30" fmla="*/ 12 w 125"/>
                <a:gd name="T31" fmla="*/ 25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5" h="168">
                  <a:moveTo>
                    <a:pt x="12" y="25"/>
                  </a:moveTo>
                  <a:cubicBezTo>
                    <a:pt x="12" y="162"/>
                    <a:pt x="12" y="162"/>
                    <a:pt x="12" y="162"/>
                  </a:cubicBezTo>
                  <a:cubicBezTo>
                    <a:pt x="12" y="165"/>
                    <a:pt x="10" y="168"/>
                    <a:pt x="6" y="168"/>
                  </a:cubicBezTo>
                  <a:cubicBezTo>
                    <a:pt x="3" y="168"/>
                    <a:pt x="1" y="165"/>
                    <a:pt x="1" y="162"/>
                  </a:cubicBezTo>
                  <a:cubicBezTo>
                    <a:pt x="1" y="8"/>
                    <a:pt x="1" y="8"/>
                    <a:pt x="1" y="8"/>
                  </a:cubicBezTo>
                  <a:cubicBezTo>
                    <a:pt x="0" y="6"/>
                    <a:pt x="1" y="3"/>
                    <a:pt x="3" y="2"/>
                  </a:cubicBezTo>
                  <a:cubicBezTo>
                    <a:pt x="6" y="0"/>
                    <a:pt x="9" y="0"/>
                    <a:pt x="11" y="3"/>
                  </a:cubicBezTo>
                  <a:cubicBezTo>
                    <a:pt x="113" y="144"/>
                    <a:pt x="113" y="144"/>
                    <a:pt x="113" y="144"/>
                  </a:cubicBezTo>
                  <a:cubicBezTo>
                    <a:pt x="113" y="7"/>
                    <a:pt x="113" y="7"/>
                    <a:pt x="113" y="7"/>
                  </a:cubicBezTo>
                  <a:cubicBezTo>
                    <a:pt x="113" y="4"/>
                    <a:pt x="115" y="2"/>
                    <a:pt x="119" y="2"/>
                  </a:cubicBezTo>
                  <a:cubicBezTo>
                    <a:pt x="122" y="2"/>
                    <a:pt x="125" y="4"/>
                    <a:pt x="125" y="7"/>
                  </a:cubicBezTo>
                  <a:cubicBezTo>
                    <a:pt x="125" y="162"/>
                    <a:pt x="125" y="162"/>
                    <a:pt x="125" y="162"/>
                  </a:cubicBezTo>
                  <a:cubicBezTo>
                    <a:pt x="125" y="165"/>
                    <a:pt x="122" y="168"/>
                    <a:pt x="119" y="168"/>
                  </a:cubicBezTo>
                  <a:cubicBezTo>
                    <a:pt x="117" y="168"/>
                    <a:pt x="115" y="167"/>
                    <a:pt x="114" y="166"/>
                  </a:cubicBezTo>
                  <a:cubicBezTo>
                    <a:pt x="114" y="166"/>
                    <a:pt x="113" y="165"/>
                    <a:pt x="113" y="165"/>
                  </a:cubicBezTo>
                  <a:lnTo>
                    <a:pt x="12"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16">
              <a:extLst>
                <a:ext uri="{FF2B5EF4-FFF2-40B4-BE49-F238E27FC236}">
                  <a16:creationId xmlns="" xmlns:a16="http://schemas.microsoft.com/office/drawing/2014/main" id="{D4916393-5A51-460C-B1FC-21A5B34AD8AF}"/>
                </a:ext>
              </a:extLst>
            </p:cNvPr>
            <p:cNvSpPr>
              <a:spLocks/>
            </p:cNvSpPr>
            <p:nvPr/>
          </p:nvSpPr>
          <p:spPr bwMode="auto">
            <a:xfrm>
              <a:off x="2500313" y="5062538"/>
              <a:ext cx="450850" cy="625475"/>
            </a:xfrm>
            <a:custGeom>
              <a:avLst/>
              <a:gdLst>
                <a:gd name="T0" fmla="*/ 56 w 124"/>
                <a:gd name="T1" fmla="*/ 12 h 168"/>
                <a:gd name="T2" fmla="*/ 5 w 124"/>
                <a:gd name="T3" fmla="*/ 12 h 168"/>
                <a:gd name="T4" fmla="*/ 0 w 124"/>
                <a:gd name="T5" fmla="*/ 6 h 168"/>
                <a:gd name="T6" fmla="*/ 5 w 124"/>
                <a:gd name="T7" fmla="*/ 0 h 168"/>
                <a:gd name="T8" fmla="*/ 118 w 124"/>
                <a:gd name="T9" fmla="*/ 0 h 168"/>
                <a:gd name="T10" fmla="*/ 124 w 124"/>
                <a:gd name="T11" fmla="*/ 6 h 168"/>
                <a:gd name="T12" fmla="*/ 118 w 124"/>
                <a:gd name="T13" fmla="*/ 12 h 168"/>
                <a:gd name="T14" fmla="*/ 68 w 124"/>
                <a:gd name="T15" fmla="*/ 12 h 168"/>
                <a:gd name="T16" fmla="*/ 68 w 124"/>
                <a:gd name="T17" fmla="*/ 162 h 168"/>
                <a:gd name="T18" fmla="*/ 62 w 124"/>
                <a:gd name="T19" fmla="*/ 168 h 168"/>
                <a:gd name="T20" fmla="*/ 56 w 124"/>
                <a:gd name="T21" fmla="*/ 162 h 168"/>
                <a:gd name="T22" fmla="*/ 56 w 124"/>
                <a:gd name="T23" fmla="*/ 12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4" h="168">
                  <a:moveTo>
                    <a:pt x="56" y="12"/>
                  </a:moveTo>
                  <a:cubicBezTo>
                    <a:pt x="5" y="12"/>
                    <a:pt x="5" y="12"/>
                    <a:pt x="5" y="12"/>
                  </a:cubicBezTo>
                  <a:cubicBezTo>
                    <a:pt x="2" y="12"/>
                    <a:pt x="0" y="9"/>
                    <a:pt x="0" y="6"/>
                  </a:cubicBezTo>
                  <a:cubicBezTo>
                    <a:pt x="0" y="3"/>
                    <a:pt x="2" y="0"/>
                    <a:pt x="5" y="0"/>
                  </a:cubicBezTo>
                  <a:cubicBezTo>
                    <a:pt x="118" y="0"/>
                    <a:pt x="118" y="0"/>
                    <a:pt x="118" y="0"/>
                  </a:cubicBezTo>
                  <a:cubicBezTo>
                    <a:pt x="121" y="0"/>
                    <a:pt x="124" y="3"/>
                    <a:pt x="124" y="6"/>
                  </a:cubicBezTo>
                  <a:cubicBezTo>
                    <a:pt x="124" y="9"/>
                    <a:pt x="121" y="12"/>
                    <a:pt x="118" y="12"/>
                  </a:cubicBezTo>
                  <a:cubicBezTo>
                    <a:pt x="68" y="12"/>
                    <a:pt x="68" y="12"/>
                    <a:pt x="68" y="12"/>
                  </a:cubicBezTo>
                  <a:cubicBezTo>
                    <a:pt x="68" y="162"/>
                    <a:pt x="68" y="162"/>
                    <a:pt x="68" y="162"/>
                  </a:cubicBezTo>
                  <a:cubicBezTo>
                    <a:pt x="68" y="165"/>
                    <a:pt x="65" y="168"/>
                    <a:pt x="62" y="168"/>
                  </a:cubicBezTo>
                  <a:cubicBezTo>
                    <a:pt x="59" y="168"/>
                    <a:pt x="56" y="165"/>
                    <a:pt x="56" y="162"/>
                  </a:cubicBezTo>
                  <a:lnTo>
                    <a:pt x="56"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17">
              <a:extLst>
                <a:ext uri="{FF2B5EF4-FFF2-40B4-BE49-F238E27FC236}">
                  <a16:creationId xmlns="" xmlns:a16="http://schemas.microsoft.com/office/drawing/2014/main" id="{3A9A9D2A-4939-4A05-9674-E39CCC886188}"/>
                </a:ext>
              </a:extLst>
            </p:cNvPr>
            <p:cNvSpPr>
              <a:spLocks/>
            </p:cNvSpPr>
            <p:nvPr/>
          </p:nvSpPr>
          <p:spPr bwMode="auto">
            <a:xfrm>
              <a:off x="3111500" y="5062538"/>
              <a:ext cx="355600" cy="625475"/>
            </a:xfrm>
            <a:custGeom>
              <a:avLst/>
              <a:gdLst>
                <a:gd name="T0" fmla="*/ 0 w 98"/>
                <a:gd name="T1" fmla="*/ 6 h 168"/>
                <a:gd name="T2" fmla="*/ 6 w 98"/>
                <a:gd name="T3" fmla="*/ 0 h 168"/>
                <a:gd name="T4" fmla="*/ 6 w 98"/>
                <a:gd name="T5" fmla="*/ 0 h 168"/>
                <a:gd name="T6" fmla="*/ 92 w 98"/>
                <a:gd name="T7" fmla="*/ 0 h 168"/>
                <a:gd name="T8" fmla="*/ 98 w 98"/>
                <a:gd name="T9" fmla="*/ 6 h 168"/>
                <a:gd name="T10" fmla="*/ 92 w 98"/>
                <a:gd name="T11" fmla="*/ 12 h 168"/>
                <a:gd name="T12" fmla="*/ 12 w 98"/>
                <a:gd name="T13" fmla="*/ 12 h 168"/>
                <a:gd name="T14" fmla="*/ 12 w 98"/>
                <a:gd name="T15" fmla="*/ 78 h 168"/>
                <a:gd name="T16" fmla="*/ 82 w 98"/>
                <a:gd name="T17" fmla="*/ 78 h 168"/>
                <a:gd name="T18" fmla="*/ 88 w 98"/>
                <a:gd name="T19" fmla="*/ 84 h 168"/>
                <a:gd name="T20" fmla="*/ 82 w 98"/>
                <a:gd name="T21" fmla="*/ 90 h 168"/>
                <a:gd name="T22" fmla="*/ 12 w 98"/>
                <a:gd name="T23" fmla="*/ 90 h 168"/>
                <a:gd name="T24" fmla="*/ 12 w 98"/>
                <a:gd name="T25" fmla="*/ 156 h 168"/>
                <a:gd name="T26" fmla="*/ 92 w 98"/>
                <a:gd name="T27" fmla="*/ 156 h 168"/>
                <a:gd name="T28" fmla="*/ 98 w 98"/>
                <a:gd name="T29" fmla="*/ 162 h 168"/>
                <a:gd name="T30" fmla="*/ 92 w 98"/>
                <a:gd name="T31" fmla="*/ 168 h 168"/>
                <a:gd name="T32" fmla="*/ 7 w 98"/>
                <a:gd name="T33" fmla="*/ 168 h 168"/>
                <a:gd name="T34" fmla="*/ 6 w 98"/>
                <a:gd name="T35" fmla="*/ 168 h 168"/>
                <a:gd name="T36" fmla="*/ 5 w 98"/>
                <a:gd name="T37" fmla="*/ 168 h 168"/>
                <a:gd name="T38" fmla="*/ 0 w 98"/>
                <a:gd name="T39" fmla="*/ 162 h 168"/>
                <a:gd name="T40" fmla="*/ 0 w 98"/>
                <a:gd name="T41" fmla="*/ 6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8" h="168">
                  <a:moveTo>
                    <a:pt x="0" y="6"/>
                  </a:moveTo>
                  <a:cubicBezTo>
                    <a:pt x="0" y="3"/>
                    <a:pt x="3" y="0"/>
                    <a:pt x="6" y="0"/>
                  </a:cubicBezTo>
                  <a:cubicBezTo>
                    <a:pt x="6" y="0"/>
                    <a:pt x="6" y="0"/>
                    <a:pt x="6" y="0"/>
                  </a:cubicBezTo>
                  <a:cubicBezTo>
                    <a:pt x="92" y="0"/>
                    <a:pt x="92" y="0"/>
                    <a:pt x="92" y="0"/>
                  </a:cubicBezTo>
                  <a:cubicBezTo>
                    <a:pt x="96" y="0"/>
                    <a:pt x="98" y="3"/>
                    <a:pt x="98" y="6"/>
                  </a:cubicBezTo>
                  <a:cubicBezTo>
                    <a:pt x="98" y="9"/>
                    <a:pt x="96" y="12"/>
                    <a:pt x="92" y="12"/>
                  </a:cubicBezTo>
                  <a:cubicBezTo>
                    <a:pt x="12" y="12"/>
                    <a:pt x="12" y="12"/>
                    <a:pt x="12" y="12"/>
                  </a:cubicBezTo>
                  <a:cubicBezTo>
                    <a:pt x="12" y="78"/>
                    <a:pt x="12" y="78"/>
                    <a:pt x="12" y="78"/>
                  </a:cubicBezTo>
                  <a:cubicBezTo>
                    <a:pt x="82" y="78"/>
                    <a:pt x="82" y="78"/>
                    <a:pt x="82" y="78"/>
                  </a:cubicBezTo>
                  <a:cubicBezTo>
                    <a:pt x="85" y="78"/>
                    <a:pt x="88" y="81"/>
                    <a:pt x="88" y="84"/>
                  </a:cubicBezTo>
                  <a:cubicBezTo>
                    <a:pt x="88" y="87"/>
                    <a:pt x="85" y="90"/>
                    <a:pt x="82" y="90"/>
                  </a:cubicBezTo>
                  <a:cubicBezTo>
                    <a:pt x="12" y="90"/>
                    <a:pt x="12" y="90"/>
                    <a:pt x="12" y="90"/>
                  </a:cubicBezTo>
                  <a:cubicBezTo>
                    <a:pt x="12" y="156"/>
                    <a:pt x="12" y="156"/>
                    <a:pt x="12" y="156"/>
                  </a:cubicBezTo>
                  <a:cubicBezTo>
                    <a:pt x="92" y="156"/>
                    <a:pt x="92" y="156"/>
                    <a:pt x="92" y="156"/>
                  </a:cubicBezTo>
                  <a:cubicBezTo>
                    <a:pt x="96" y="156"/>
                    <a:pt x="98" y="159"/>
                    <a:pt x="98" y="162"/>
                  </a:cubicBezTo>
                  <a:cubicBezTo>
                    <a:pt x="98" y="165"/>
                    <a:pt x="96" y="168"/>
                    <a:pt x="92" y="168"/>
                  </a:cubicBezTo>
                  <a:cubicBezTo>
                    <a:pt x="7" y="168"/>
                    <a:pt x="7" y="168"/>
                    <a:pt x="7" y="168"/>
                  </a:cubicBezTo>
                  <a:cubicBezTo>
                    <a:pt x="6" y="168"/>
                    <a:pt x="6" y="168"/>
                    <a:pt x="6" y="168"/>
                  </a:cubicBezTo>
                  <a:cubicBezTo>
                    <a:pt x="5" y="168"/>
                    <a:pt x="5" y="168"/>
                    <a:pt x="5" y="168"/>
                  </a:cubicBezTo>
                  <a:cubicBezTo>
                    <a:pt x="3" y="168"/>
                    <a:pt x="0" y="165"/>
                    <a:pt x="0" y="162"/>
                  </a:cubicBez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18">
              <a:extLst>
                <a:ext uri="{FF2B5EF4-FFF2-40B4-BE49-F238E27FC236}">
                  <a16:creationId xmlns="" xmlns:a16="http://schemas.microsoft.com/office/drawing/2014/main" id="{BBC3E3C7-39B9-4BAC-8CDB-1757386A28A9}"/>
                </a:ext>
              </a:extLst>
            </p:cNvPr>
            <p:cNvSpPr>
              <a:spLocks/>
            </p:cNvSpPr>
            <p:nvPr/>
          </p:nvSpPr>
          <p:spPr bwMode="auto">
            <a:xfrm>
              <a:off x="3627438" y="5062538"/>
              <a:ext cx="360362" cy="625475"/>
            </a:xfrm>
            <a:custGeom>
              <a:avLst/>
              <a:gdLst>
                <a:gd name="T0" fmla="*/ 7 w 99"/>
                <a:gd name="T1" fmla="*/ 168 h 168"/>
                <a:gd name="T2" fmla="*/ 6 w 99"/>
                <a:gd name="T3" fmla="*/ 168 h 168"/>
                <a:gd name="T4" fmla="*/ 0 w 99"/>
                <a:gd name="T5" fmla="*/ 162 h 168"/>
                <a:gd name="T6" fmla="*/ 0 w 99"/>
                <a:gd name="T7" fmla="*/ 6 h 168"/>
                <a:gd name="T8" fmla="*/ 6 w 99"/>
                <a:gd name="T9" fmla="*/ 0 h 168"/>
                <a:gd name="T10" fmla="*/ 12 w 99"/>
                <a:gd name="T11" fmla="*/ 6 h 168"/>
                <a:gd name="T12" fmla="*/ 12 w 99"/>
                <a:gd name="T13" fmla="*/ 156 h 168"/>
                <a:gd name="T14" fmla="*/ 93 w 99"/>
                <a:gd name="T15" fmla="*/ 156 h 168"/>
                <a:gd name="T16" fmla="*/ 99 w 99"/>
                <a:gd name="T17" fmla="*/ 162 h 168"/>
                <a:gd name="T18" fmla="*/ 93 w 99"/>
                <a:gd name="T19" fmla="*/ 168 h 168"/>
                <a:gd name="T20" fmla="*/ 7 w 99"/>
                <a:gd name="T21" fmla="*/ 16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9" h="168">
                  <a:moveTo>
                    <a:pt x="7" y="168"/>
                  </a:moveTo>
                  <a:cubicBezTo>
                    <a:pt x="6" y="168"/>
                    <a:pt x="6" y="168"/>
                    <a:pt x="6" y="168"/>
                  </a:cubicBezTo>
                  <a:cubicBezTo>
                    <a:pt x="3" y="168"/>
                    <a:pt x="0" y="165"/>
                    <a:pt x="0" y="162"/>
                  </a:cubicBezTo>
                  <a:cubicBezTo>
                    <a:pt x="0" y="6"/>
                    <a:pt x="0" y="6"/>
                    <a:pt x="0" y="6"/>
                  </a:cubicBezTo>
                  <a:cubicBezTo>
                    <a:pt x="0" y="3"/>
                    <a:pt x="3" y="0"/>
                    <a:pt x="6" y="0"/>
                  </a:cubicBezTo>
                  <a:cubicBezTo>
                    <a:pt x="10" y="0"/>
                    <a:pt x="12" y="3"/>
                    <a:pt x="12" y="6"/>
                  </a:cubicBezTo>
                  <a:cubicBezTo>
                    <a:pt x="12" y="156"/>
                    <a:pt x="12" y="156"/>
                    <a:pt x="12" y="156"/>
                  </a:cubicBezTo>
                  <a:cubicBezTo>
                    <a:pt x="93" y="156"/>
                    <a:pt x="93" y="156"/>
                    <a:pt x="93" y="156"/>
                  </a:cubicBezTo>
                  <a:cubicBezTo>
                    <a:pt x="96" y="156"/>
                    <a:pt x="99" y="159"/>
                    <a:pt x="99" y="162"/>
                  </a:cubicBezTo>
                  <a:cubicBezTo>
                    <a:pt x="99" y="165"/>
                    <a:pt x="96" y="168"/>
                    <a:pt x="93" y="168"/>
                  </a:cubicBezTo>
                  <a:lnTo>
                    <a:pt x="7" y="1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19">
              <a:extLst>
                <a:ext uri="{FF2B5EF4-FFF2-40B4-BE49-F238E27FC236}">
                  <a16:creationId xmlns="" xmlns:a16="http://schemas.microsoft.com/office/drawing/2014/main" id="{936275B1-2437-4999-B994-10C1C8CABA9D}"/>
                </a:ext>
              </a:extLst>
            </p:cNvPr>
            <p:cNvSpPr>
              <a:spLocks noEditPoints="1"/>
            </p:cNvSpPr>
            <p:nvPr/>
          </p:nvSpPr>
          <p:spPr bwMode="auto">
            <a:xfrm>
              <a:off x="4060825" y="5054600"/>
              <a:ext cx="584200" cy="633413"/>
            </a:xfrm>
            <a:custGeom>
              <a:avLst/>
              <a:gdLst>
                <a:gd name="T0" fmla="*/ 81 w 161"/>
                <a:gd name="T1" fmla="*/ 0 h 170"/>
                <a:gd name="T2" fmla="*/ 161 w 161"/>
                <a:gd name="T3" fmla="*/ 85 h 170"/>
                <a:gd name="T4" fmla="*/ 81 w 161"/>
                <a:gd name="T5" fmla="*/ 170 h 170"/>
                <a:gd name="T6" fmla="*/ 0 w 161"/>
                <a:gd name="T7" fmla="*/ 85 h 170"/>
                <a:gd name="T8" fmla="*/ 81 w 161"/>
                <a:gd name="T9" fmla="*/ 0 h 170"/>
                <a:gd name="T10" fmla="*/ 81 w 161"/>
                <a:gd name="T11" fmla="*/ 158 h 170"/>
                <a:gd name="T12" fmla="*/ 149 w 161"/>
                <a:gd name="T13" fmla="*/ 85 h 170"/>
                <a:gd name="T14" fmla="*/ 81 w 161"/>
                <a:gd name="T15" fmla="*/ 12 h 170"/>
                <a:gd name="T16" fmla="*/ 11 w 161"/>
                <a:gd name="T17" fmla="*/ 85 h 170"/>
                <a:gd name="T18" fmla="*/ 81 w 161"/>
                <a:gd name="T19" fmla="*/ 15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1" h="170">
                  <a:moveTo>
                    <a:pt x="81" y="0"/>
                  </a:moveTo>
                  <a:cubicBezTo>
                    <a:pt x="126" y="0"/>
                    <a:pt x="161" y="38"/>
                    <a:pt x="161" y="85"/>
                  </a:cubicBezTo>
                  <a:cubicBezTo>
                    <a:pt x="161" y="132"/>
                    <a:pt x="126" y="170"/>
                    <a:pt x="81" y="170"/>
                  </a:cubicBezTo>
                  <a:cubicBezTo>
                    <a:pt x="35" y="170"/>
                    <a:pt x="0" y="132"/>
                    <a:pt x="0" y="85"/>
                  </a:cubicBezTo>
                  <a:cubicBezTo>
                    <a:pt x="0" y="38"/>
                    <a:pt x="35" y="0"/>
                    <a:pt x="81" y="0"/>
                  </a:cubicBezTo>
                  <a:close/>
                  <a:moveTo>
                    <a:pt x="81" y="158"/>
                  </a:moveTo>
                  <a:cubicBezTo>
                    <a:pt x="118" y="158"/>
                    <a:pt x="149" y="126"/>
                    <a:pt x="149" y="85"/>
                  </a:cubicBezTo>
                  <a:cubicBezTo>
                    <a:pt x="149" y="43"/>
                    <a:pt x="118" y="12"/>
                    <a:pt x="81" y="12"/>
                  </a:cubicBezTo>
                  <a:cubicBezTo>
                    <a:pt x="43" y="12"/>
                    <a:pt x="11" y="43"/>
                    <a:pt x="11" y="85"/>
                  </a:cubicBezTo>
                  <a:cubicBezTo>
                    <a:pt x="11" y="126"/>
                    <a:pt x="43" y="158"/>
                    <a:pt x="81" y="1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20">
              <a:extLst>
                <a:ext uri="{FF2B5EF4-FFF2-40B4-BE49-F238E27FC236}">
                  <a16:creationId xmlns="" xmlns:a16="http://schemas.microsoft.com/office/drawing/2014/main" id="{77A7CFD5-B95A-490C-8549-D60AADE8F059}"/>
                </a:ext>
              </a:extLst>
            </p:cNvPr>
            <p:cNvSpPr>
              <a:spLocks noEditPoints="1"/>
            </p:cNvSpPr>
            <p:nvPr/>
          </p:nvSpPr>
          <p:spPr bwMode="auto">
            <a:xfrm>
              <a:off x="4827588" y="5062538"/>
              <a:ext cx="366712" cy="625475"/>
            </a:xfrm>
            <a:custGeom>
              <a:avLst/>
              <a:gdLst>
                <a:gd name="T0" fmla="*/ 0 w 101"/>
                <a:gd name="T1" fmla="*/ 6 h 168"/>
                <a:gd name="T2" fmla="*/ 6 w 101"/>
                <a:gd name="T3" fmla="*/ 0 h 168"/>
                <a:gd name="T4" fmla="*/ 6 w 101"/>
                <a:gd name="T5" fmla="*/ 0 h 168"/>
                <a:gd name="T6" fmla="*/ 53 w 101"/>
                <a:gd name="T7" fmla="*/ 0 h 168"/>
                <a:gd name="T8" fmla="*/ 101 w 101"/>
                <a:gd name="T9" fmla="*/ 48 h 168"/>
                <a:gd name="T10" fmla="*/ 53 w 101"/>
                <a:gd name="T11" fmla="*/ 96 h 168"/>
                <a:gd name="T12" fmla="*/ 12 w 101"/>
                <a:gd name="T13" fmla="*/ 96 h 168"/>
                <a:gd name="T14" fmla="*/ 12 w 101"/>
                <a:gd name="T15" fmla="*/ 162 h 168"/>
                <a:gd name="T16" fmla="*/ 6 w 101"/>
                <a:gd name="T17" fmla="*/ 168 h 168"/>
                <a:gd name="T18" fmla="*/ 0 w 101"/>
                <a:gd name="T19" fmla="*/ 162 h 168"/>
                <a:gd name="T20" fmla="*/ 0 w 101"/>
                <a:gd name="T21" fmla="*/ 6 h 168"/>
                <a:gd name="T22" fmla="*/ 53 w 101"/>
                <a:gd name="T23" fmla="*/ 84 h 168"/>
                <a:gd name="T24" fmla="*/ 90 w 101"/>
                <a:gd name="T25" fmla="*/ 48 h 168"/>
                <a:gd name="T26" fmla="*/ 53 w 101"/>
                <a:gd name="T27" fmla="*/ 12 h 168"/>
                <a:gd name="T28" fmla="*/ 12 w 101"/>
                <a:gd name="T29" fmla="*/ 12 h 168"/>
                <a:gd name="T30" fmla="*/ 12 w 101"/>
                <a:gd name="T31" fmla="*/ 84 h 168"/>
                <a:gd name="T32" fmla="*/ 53 w 101"/>
                <a:gd name="T33"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1" h="168">
                  <a:moveTo>
                    <a:pt x="0" y="6"/>
                  </a:moveTo>
                  <a:cubicBezTo>
                    <a:pt x="0" y="3"/>
                    <a:pt x="3" y="0"/>
                    <a:pt x="6" y="0"/>
                  </a:cubicBezTo>
                  <a:cubicBezTo>
                    <a:pt x="6" y="0"/>
                    <a:pt x="6" y="0"/>
                    <a:pt x="6" y="0"/>
                  </a:cubicBezTo>
                  <a:cubicBezTo>
                    <a:pt x="53" y="0"/>
                    <a:pt x="53" y="0"/>
                    <a:pt x="53" y="0"/>
                  </a:cubicBezTo>
                  <a:cubicBezTo>
                    <a:pt x="80" y="0"/>
                    <a:pt x="101" y="22"/>
                    <a:pt x="101" y="48"/>
                  </a:cubicBezTo>
                  <a:cubicBezTo>
                    <a:pt x="101" y="74"/>
                    <a:pt x="80" y="96"/>
                    <a:pt x="53" y="96"/>
                  </a:cubicBezTo>
                  <a:cubicBezTo>
                    <a:pt x="12" y="96"/>
                    <a:pt x="12" y="96"/>
                    <a:pt x="12" y="96"/>
                  </a:cubicBezTo>
                  <a:cubicBezTo>
                    <a:pt x="12" y="162"/>
                    <a:pt x="12" y="162"/>
                    <a:pt x="12" y="162"/>
                  </a:cubicBezTo>
                  <a:cubicBezTo>
                    <a:pt x="12" y="165"/>
                    <a:pt x="9" y="168"/>
                    <a:pt x="6" y="168"/>
                  </a:cubicBezTo>
                  <a:cubicBezTo>
                    <a:pt x="3" y="168"/>
                    <a:pt x="0" y="165"/>
                    <a:pt x="0" y="162"/>
                  </a:cubicBezTo>
                  <a:lnTo>
                    <a:pt x="0" y="6"/>
                  </a:lnTo>
                  <a:close/>
                  <a:moveTo>
                    <a:pt x="53" y="84"/>
                  </a:moveTo>
                  <a:cubicBezTo>
                    <a:pt x="73" y="84"/>
                    <a:pt x="90" y="68"/>
                    <a:pt x="90" y="48"/>
                  </a:cubicBezTo>
                  <a:cubicBezTo>
                    <a:pt x="90" y="28"/>
                    <a:pt x="73" y="12"/>
                    <a:pt x="53" y="12"/>
                  </a:cubicBezTo>
                  <a:cubicBezTo>
                    <a:pt x="12" y="12"/>
                    <a:pt x="12" y="12"/>
                    <a:pt x="12" y="12"/>
                  </a:cubicBezTo>
                  <a:cubicBezTo>
                    <a:pt x="12" y="84"/>
                    <a:pt x="12" y="84"/>
                    <a:pt x="12" y="84"/>
                  </a:cubicBezTo>
                  <a:lnTo>
                    <a:pt x="53" y="8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21">
              <a:extLst>
                <a:ext uri="{FF2B5EF4-FFF2-40B4-BE49-F238E27FC236}">
                  <a16:creationId xmlns="" xmlns:a16="http://schemas.microsoft.com/office/drawing/2014/main" id="{4301C25C-8F79-4F1D-A09B-2754E96F467D}"/>
                </a:ext>
              </a:extLst>
            </p:cNvPr>
            <p:cNvSpPr>
              <a:spLocks/>
            </p:cNvSpPr>
            <p:nvPr/>
          </p:nvSpPr>
          <p:spPr bwMode="auto">
            <a:xfrm>
              <a:off x="5337175" y="5062538"/>
              <a:ext cx="355600" cy="625475"/>
            </a:xfrm>
            <a:custGeom>
              <a:avLst/>
              <a:gdLst>
                <a:gd name="T0" fmla="*/ 0 w 98"/>
                <a:gd name="T1" fmla="*/ 6 h 168"/>
                <a:gd name="T2" fmla="*/ 6 w 98"/>
                <a:gd name="T3" fmla="*/ 0 h 168"/>
                <a:gd name="T4" fmla="*/ 6 w 98"/>
                <a:gd name="T5" fmla="*/ 0 h 168"/>
                <a:gd name="T6" fmla="*/ 92 w 98"/>
                <a:gd name="T7" fmla="*/ 0 h 168"/>
                <a:gd name="T8" fmla="*/ 98 w 98"/>
                <a:gd name="T9" fmla="*/ 6 h 168"/>
                <a:gd name="T10" fmla="*/ 92 w 98"/>
                <a:gd name="T11" fmla="*/ 12 h 168"/>
                <a:gd name="T12" fmla="*/ 12 w 98"/>
                <a:gd name="T13" fmla="*/ 12 h 168"/>
                <a:gd name="T14" fmla="*/ 12 w 98"/>
                <a:gd name="T15" fmla="*/ 78 h 168"/>
                <a:gd name="T16" fmla="*/ 82 w 98"/>
                <a:gd name="T17" fmla="*/ 78 h 168"/>
                <a:gd name="T18" fmla="*/ 88 w 98"/>
                <a:gd name="T19" fmla="*/ 84 h 168"/>
                <a:gd name="T20" fmla="*/ 82 w 98"/>
                <a:gd name="T21" fmla="*/ 90 h 168"/>
                <a:gd name="T22" fmla="*/ 12 w 98"/>
                <a:gd name="T23" fmla="*/ 90 h 168"/>
                <a:gd name="T24" fmla="*/ 12 w 98"/>
                <a:gd name="T25" fmla="*/ 156 h 168"/>
                <a:gd name="T26" fmla="*/ 92 w 98"/>
                <a:gd name="T27" fmla="*/ 156 h 168"/>
                <a:gd name="T28" fmla="*/ 98 w 98"/>
                <a:gd name="T29" fmla="*/ 162 h 168"/>
                <a:gd name="T30" fmla="*/ 92 w 98"/>
                <a:gd name="T31" fmla="*/ 168 h 168"/>
                <a:gd name="T32" fmla="*/ 6 w 98"/>
                <a:gd name="T33" fmla="*/ 168 h 168"/>
                <a:gd name="T34" fmla="*/ 6 w 98"/>
                <a:gd name="T35" fmla="*/ 168 h 168"/>
                <a:gd name="T36" fmla="*/ 5 w 98"/>
                <a:gd name="T37" fmla="*/ 168 h 168"/>
                <a:gd name="T38" fmla="*/ 0 w 98"/>
                <a:gd name="T39" fmla="*/ 162 h 168"/>
                <a:gd name="T40" fmla="*/ 0 w 98"/>
                <a:gd name="T41" fmla="*/ 6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8" h="168">
                  <a:moveTo>
                    <a:pt x="0" y="6"/>
                  </a:moveTo>
                  <a:cubicBezTo>
                    <a:pt x="0" y="3"/>
                    <a:pt x="3" y="0"/>
                    <a:pt x="6" y="0"/>
                  </a:cubicBezTo>
                  <a:cubicBezTo>
                    <a:pt x="6" y="0"/>
                    <a:pt x="6" y="0"/>
                    <a:pt x="6" y="0"/>
                  </a:cubicBezTo>
                  <a:cubicBezTo>
                    <a:pt x="92" y="0"/>
                    <a:pt x="92" y="0"/>
                    <a:pt x="92" y="0"/>
                  </a:cubicBezTo>
                  <a:cubicBezTo>
                    <a:pt x="95" y="0"/>
                    <a:pt x="98" y="3"/>
                    <a:pt x="98" y="6"/>
                  </a:cubicBezTo>
                  <a:cubicBezTo>
                    <a:pt x="98" y="9"/>
                    <a:pt x="95" y="12"/>
                    <a:pt x="92" y="12"/>
                  </a:cubicBezTo>
                  <a:cubicBezTo>
                    <a:pt x="12" y="12"/>
                    <a:pt x="12" y="12"/>
                    <a:pt x="12" y="12"/>
                  </a:cubicBezTo>
                  <a:cubicBezTo>
                    <a:pt x="12" y="78"/>
                    <a:pt x="12" y="78"/>
                    <a:pt x="12" y="78"/>
                  </a:cubicBezTo>
                  <a:cubicBezTo>
                    <a:pt x="82" y="78"/>
                    <a:pt x="82" y="78"/>
                    <a:pt x="82" y="78"/>
                  </a:cubicBezTo>
                  <a:cubicBezTo>
                    <a:pt x="85" y="78"/>
                    <a:pt x="88" y="81"/>
                    <a:pt x="88" y="84"/>
                  </a:cubicBezTo>
                  <a:cubicBezTo>
                    <a:pt x="88" y="87"/>
                    <a:pt x="85" y="90"/>
                    <a:pt x="82" y="90"/>
                  </a:cubicBezTo>
                  <a:cubicBezTo>
                    <a:pt x="12" y="90"/>
                    <a:pt x="12" y="90"/>
                    <a:pt x="12" y="90"/>
                  </a:cubicBezTo>
                  <a:cubicBezTo>
                    <a:pt x="12" y="156"/>
                    <a:pt x="12" y="156"/>
                    <a:pt x="12" y="156"/>
                  </a:cubicBezTo>
                  <a:cubicBezTo>
                    <a:pt x="92" y="156"/>
                    <a:pt x="92" y="156"/>
                    <a:pt x="92" y="156"/>
                  </a:cubicBezTo>
                  <a:cubicBezTo>
                    <a:pt x="95" y="156"/>
                    <a:pt x="98" y="159"/>
                    <a:pt x="98" y="162"/>
                  </a:cubicBezTo>
                  <a:cubicBezTo>
                    <a:pt x="98" y="165"/>
                    <a:pt x="95" y="168"/>
                    <a:pt x="92" y="168"/>
                  </a:cubicBezTo>
                  <a:cubicBezTo>
                    <a:pt x="6" y="168"/>
                    <a:pt x="6" y="168"/>
                    <a:pt x="6" y="168"/>
                  </a:cubicBezTo>
                  <a:cubicBezTo>
                    <a:pt x="6" y="168"/>
                    <a:pt x="6" y="168"/>
                    <a:pt x="6" y="168"/>
                  </a:cubicBezTo>
                  <a:cubicBezTo>
                    <a:pt x="5" y="168"/>
                    <a:pt x="5" y="168"/>
                    <a:pt x="5" y="168"/>
                  </a:cubicBezTo>
                  <a:cubicBezTo>
                    <a:pt x="2" y="168"/>
                    <a:pt x="0" y="165"/>
                    <a:pt x="0" y="162"/>
                  </a:cubicBez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35" name="TextBox 34">
            <a:extLst>
              <a:ext uri="{FF2B5EF4-FFF2-40B4-BE49-F238E27FC236}">
                <a16:creationId xmlns="" xmlns:a16="http://schemas.microsoft.com/office/drawing/2014/main" id="{D242DAAE-A3BD-4E3B-A71D-98F61A47445A}"/>
              </a:ext>
            </a:extLst>
          </p:cNvPr>
          <p:cNvSpPr txBox="1"/>
          <p:nvPr userDrawn="1"/>
        </p:nvSpPr>
        <p:spPr>
          <a:xfrm>
            <a:off x="950072" y="736977"/>
            <a:ext cx="1945310" cy="485646"/>
          </a:xfrm>
          <a:prstGeom prst="rect">
            <a:avLst/>
          </a:prstGeom>
          <a:noFill/>
        </p:spPr>
        <p:txBody>
          <a:bodyPr wrap="square" rtlCol="0">
            <a:spAutoFit/>
          </a:bodyPr>
          <a:lstStyle/>
          <a:p>
            <a:pPr>
              <a:lnSpc>
                <a:spcPct val="150000"/>
              </a:lnSpc>
            </a:pPr>
            <a:r>
              <a:rPr lang="en-US" sz="900" dirty="0" err="1">
                <a:solidFill>
                  <a:schemeClr val="tx1">
                    <a:lumMod val="20000"/>
                    <a:lumOff val="80000"/>
                  </a:schemeClr>
                </a:solidFill>
                <a:ea typeface="Open Sans Light" panose="020B0306030504020204" pitchFamily="34" charset="0"/>
                <a:cs typeface="Open Sans Light" panose="020B0306030504020204" pitchFamily="34" charset="0"/>
              </a:rPr>
              <a:t>Powerpoint</a:t>
            </a:r>
            <a:r>
              <a:rPr lang="en-US" sz="900" baseline="0" dirty="0">
                <a:solidFill>
                  <a:schemeClr val="tx1">
                    <a:lumMod val="20000"/>
                    <a:lumOff val="80000"/>
                  </a:schemeClr>
                </a:solidFill>
                <a:ea typeface="Open Sans Light" panose="020B0306030504020204" pitchFamily="34" charset="0"/>
                <a:cs typeface="Open Sans Light" panose="020B0306030504020204" pitchFamily="34" charset="0"/>
              </a:rPr>
              <a:t> Template</a:t>
            </a:r>
          </a:p>
          <a:p>
            <a:pPr>
              <a:lnSpc>
                <a:spcPct val="150000"/>
              </a:lnSpc>
            </a:pPr>
            <a:r>
              <a:rPr lang="en-US" sz="900" baseline="0" dirty="0">
                <a:solidFill>
                  <a:schemeClr val="tx1">
                    <a:lumMod val="20000"/>
                    <a:lumOff val="80000"/>
                  </a:schemeClr>
                </a:solidFill>
                <a:ea typeface="Open Sans Light" panose="020B0306030504020204" pitchFamily="34" charset="0"/>
                <a:cs typeface="Open Sans Light" panose="020B0306030504020204" pitchFamily="34" charset="0"/>
              </a:rPr>
              <a:t>2018</a:t>
            </a:r>
            <a:endParaRPr lang="id-ID" sz="900" dirty="0">
              <a:solidFill>
                <a:schemeClr val="tx1">
                  <a:lumMod val="20000"/>
                  <a:lumOff val="80000"/>
                </a:schemeClr>
              </a:solidFill>
              <a:ea typeface="Open Sans Light" panose="020B0306030504020204" pitchFamily="34" charset="0"/>
              <a:cs typeface="Open Sans Light" panose="020B0306030504020204" pitchFamily="34" charset="0"/>
            </a:endParaRPr>
          </a:p>
        </p:txBody>
      </p:sp>
      <p:sp>
        <p:nvSpPr>
          <p:cNvPr id="36" name="Freeform 9">
            <a:extLst>
              <a:ext uri="{FF2B5EF4-FFF2-40B4-BE49-F238E27FC236}">
                <a16:creationId xmlns="" xmlns:a16="http://schemas.microsoft.com/office/drawing/2014/main" id="{9D693EB1-957F-4935-9DDD-2705BC3A7139}"/>
              </a:ext>
            </a:extLst>
          </p:cNvPr>
          <p:cNvSpPr>
            <a:spLocks/>
          </p:cNvSpPr>
          <p:nvPr userDrawn="1"/>
        </p:nvSpPr>
        <p:spPr bwMode="auto">
          <a:xfrm rot="8988300">
            <a:off x="11663632" y="6105248"/>
            <a:ext cx="455706" cy="411888"/>
          </a:xfrm>
          <a:custGeom>
            <a:avLst/>
            <a:gdLst>
              <a:gd name="T0" fmla="*/ 1234 w 1271"/>
              <a:gd name="T1" fmla="*/ 834 h 1140"/>
              <a:gd name="T2" fmla="*/ 812 w 1271"/>
              <a:gd name="T3" fmla="*/ 102 h 1140"/>
              <a:gd name="T4" fmla="*/ 635 w 1271"/>
              <a:gd name="T5" fmla="*/ 0 h 1140"/>
              <a:gd name="T6" fmla="*/ 458 w 1271"/>
              <a:gd name="T7" fmla="*/ 102 h 1140"/>
              <a:gd name="T8" fmla="*/ 36 w 1271"/>
              <a:gd name="T9" fmla="*/ 834 h 1140"/>
              <a:gd name="T10" fmla="*/ 36 w 1271"/>
              <a:gd name="T11" fmla="*/ 1038 h 1140"/>
              <a:gd name="T12" fmla="*/ 212 w 1271"/>
              <a:gd name="T13" fmla="*/ 1140 h 1140"/>
              <a:gd name="T14" fmla="*/ 1058 w 1271"/>
              <a:gd name="T15" fmla="*/ 1140 h 1140"/>
              <a:gd name="T16" fmla="*/ 1234 w 1271"/>
              <a:gd name="T17" fmla="*/ 1037 h 1140"/>
              <a:gd name="T18" fmla="*/ 1234 w 1271"/>
              <a:gd name="T19" fmla="*/ 834 h 1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71" h="1140">
                <a:moveTo>
                  <a:pt x="1234" y="834"/>
                </a:moveTo>
                <a:cubicBezTo>
                  <a:pt x="812" y="102"/>
                  <a:pt x="812" y="102"/>
                  <a:pt x="812" y="102"/>
                </a:cubicBezTo>
                <a:cubicBezTo>
                  <a:pt x="775" y="39"/>
                  <a:pt x="708" y="0"/>
                  <a:pt x="635" y="0"/>
                </a:cubicBezTo>
                <a:cubicBezTo>
                  <a:pt x="562" y="0"/>
                  <a:pt x="495" y="39"/>
                  <a:pt x="458" y="102"/>
                </a:cubicBezTo>
                <a:cubicBezTo>
                  <a:pt x="36" y="834"/>
                  <a:pt x="36" y="834"/>
                  <a:pt x="36" y="834"/>
                </a:cubicBezTo>
                <a:cubicBezTo>
                  <a:pt x="0" y="896"/>
                  <a:pt x="0" y="975"/>
                  <a:pt x="36" y="1038"/>
                </a:cubicBezTo>
                <a:cubicBezTo>
                  <a:pt x="72" y="1100"/>
                  <a:pt x="140" y="1140"/>
                  <a:pt x="212" y="1140"/>
                </a:cubicBezTo>
                <a:cubicBezTo>
                  <a:pt x="1058" y="1140"/>
                  <a:pt x="1058" y="1140"/>
                  <a:pt x="1058" y="1140"/>
                </a:cubicBezTo>
                <a:cubicBezTo>
                  <a:pt x="1130" y="1140"/>
                  <a:pt x="1198" y="1100"/>
                  <a:pt x="1234" y="1037"/>
                </a:cubicBezTo>
                <a:cubicBezTo>
                  <a:pt x="1271" y="975"/>
                  <a:pt x="1271" y="896"/>
                  <a:pt x="1234" y="834"/>
                </a:cubicBezTo>
                <a:close/>
              </a:path>
            </a:pathLst>
          </a:custGeom>
          <a:gradFill>
            <a:gsLst>
              <a:gs pos="0">
                <a:schemeClr val="accent2">
                  <a:alpha val="85000"/>
                </a:schemeClr>
              </a:gs>
              <a:gs pos="100000">
                <a:schemeClr val="accent5">
                  <a:alpha val="85000"/>
                </a:schemeClr>
              </a:gs>
            </a:gsLst>
            <a:lin ang="6600000" scaled="0"/>
          </a:gradFill>
          <a:ln>
            <a:noFill/>
          </a:ln>
          <a:effectLst>
            <a:outerShdw algn="ctr" rotWithShape="0">
              <a:srgbClr val="000000"/>
            </a:outerShdw>
          </a:effectLst>
        </p:spPr>
        <p:txBody>
          <a:bodyPr vert="horz" wrap="square" lIns="91440" tIns="45720" rIns="91440" bIns="45720" numCol="1" anchor="t" anchorCtr="0" compatLnSpc="1">
            <a:prstTxWarp prst="textNoShape">
              <a:avLst/>
            </a:prstTxWarp>
          </a:bodyPr>
          <a:lstStyle/>
          <a:p>
            <a:endParaRPr lang="en-US"/>
          </a:p>
        </p:txBody>
      </p:sp>
      <p:sp>
        <p:nvSpPr>
          <p:cNvPr id="37" name="Slide Number Placeholder 5">
            <a:extLst>
              <a:ext uri="{FF2B5EF4-FFF2-40B4-BE49-F238E27FC236}">
                <a16:creationId xmlns="" xmlns:a16="http://schemas.microsoft.com/office/drawing/2014/main" id="{A7F8F682-EA7A-4563-952D-C17D5633FD90}"/>
              </a:ext>
            </a:extLst>
          </p:cNvPr>
          <p:cNvSpPr txBox="1">
            <a:spLocks/>
          </p:cNvSpPr>
          <p:nvPr userDrawn="1"/>
        </p:nvSpPr>
        <p:spPr>
          <a:xfrm>
            <a:off x="11586836" y="6068692"/>
            <a:ext cx="554668" cy="377849"/>
          </a:xfrm>
          <a:prstGeom prst="rect">
            <a:avLst/>
          </a:prstGeom>
        </p:spPr>
        <p:txBody>
          <a:bodyPr vert="horz" lIns="91440" tIns="45720" rIns="91440" bIns="45720" rtlCol="0" anchor="ctr"/>
          <a:lstStyle>
            <a:defPPr>
              <a:defRPr lang="id-ID"/>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696CAF5E-82FD-46C1-8113-274199A6E6F4}" type="slidenum">
              <a:rPr lang="id-ID" sz="1200" b="0" smtClean="0">
                <a:solidFill>
                  <a:schemeClr val="bg2"/>
                </a:solidFill>
                <a:latin typeface="+mn-lt"/>
              </a:rPr>
              <a:pPr algn="ctr"/>
              <a:t>‹#›</a:t>
            </a:fld>
            <a:endParaRPr lang="id-ID" sz="1200" b="0" dirty="0">
              <a:solidFill>
                <a:schemeClr val="bg2"/>
              </a:solidFill>
              <a:latin typeface="+mn-lt"/>
            </a:endParaRPr>
          </a:p>
        </p:txBody>
      </p:sp>
    </p:spTree>
    <p:extLst>
      <p:ext uri="{BB962C8B-B14F-4D97-AF65-F5344CB8AC3E}">
        <p14:creationId xmlns:p14="http://schemas.microsoft.com/office/powerpoint/2010/main" val="10243804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0000" decel="4000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1000" fill="hold"/>
                                        <p:tgtEl>
                                          <p:spTgt spid="36"/>
                                        </p:tgtEl>
                                        <p:attrNameLst>
                                          <p:attrName>ppt_x</p:attrName>
                                        </p:attrNameLst>
                                      </p:cBhvr>
                                      <p:tavLst>
                                        <p:tav tm="0">
                                          <p:val>
                                            <p:strVal val="0-#ppt_w/2"/>
                                          </p:val>
                                        </p:tav>
                                        <p:tav tm="100000">
                                          <p:val>
                                            <p:strVal val="#ppt_x"/>
                                          </p:val>
                                        </p:tav>
                                      </p:tavLst>
                                    </p:anim>
                                    <p:anim calcmode="lin" valueType="num">
                                      <p:cBhvr additive="base">
                                        <p:cTn id="8" dur="1000" fill="hold"/>
                                        <p:tgtEl>
                                          <p:spTgt spid="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6" name="Text Placeholder 8">
            <a:extLst>
              <a:ext uri="{FF2B5EF4-FFF2-40B4-BE49-F238E27FC236}">
                <a16:creationId xmlns="" xmlns:a16="http://schemas.microsoft.com/office/drawing/2014/main" id="{FE330946-B495-4927-8031-77C6AB10A0D7}"/>
              </a:ext>
            </a:extLst>
          </p:cNvPr>
          <p:cNvSpPr>
            <a:spLocks noGrp="1"/>
          </p:cNvSpPr>
          <p:nvPr>
            <p:ph type="body" sz="quarter" idx="10" hasCustomPrompt="1"/>
          </p:nvPr>
        </p:nvSpPr>
        <p:spPr>
          <a:xfrm>
            <a:off x="2815771" y="552388"/>
            <a:ext cx="6560458" cy="739775"/>
          </a:xfrm>
        </p:spPr>
        <p:txBody>
          <a:bodyPr anchor="ctr">
            <a:normAutofit/>
          </a:bodyPr>
          <a:lstStyle>
            <a:lvl1pPr marL="0" indent="0" algn="ctr">
              <a:buNone/>
              <a:defRPr sz="4400">
                <a:latin typeface="+mj-lt"/>
              </a:defRPr>
            </a:lvl1pPr>
          </a:lstStyle>
          <a:p>
            <a:pPr lvl="0"/>
            <a:r>
              <a:rPr lang="en-US" dirty="0"/>
              <a:t>TITLE HERE</a:t>
            </a:r>
          </a:p>
        </p:txBody>
      </p:sp>
      <p:sp>
        <p:nvSpPr>
          <p:cNvPr id="27" name="Picture Placeholder 25">
            <a:extLst>
              <a:ext uri="{FF2B5EF4-FFF2-40B4-BE49-F238E27FC236}">
                <a16:creationId xmlns="" xmlns:a16="http://schemas.microsoft.com/office/drawing/2014/main" id="{5EF0B635-3F2F-4C38-8448-0BBD97E737E0}"/>
              </a:ext>
            </a:extLst>
          </p:cNvPr>
          <p:cNvSpPr>
            <a:spLocks noGrp="1"/>
          </p:cNvSpPr>
          <p:nvPr>
            <p:ph type="pic" sz="quarter" idx="12"/>
          </p:nvPr>
        </p:nvSpPr>
        <p:spPr>
          <a:xfrm>
            <a:off x="6724650" y="3620707"/>
            <a:ext cx="1385473" cy="1552574"/>
          </a:xfrm>
        </p:spPr>
        <p:txBody>
          <a:bodyPr>
            <a:normAutofit/>
          </a:bodyPr>
          <a:lstStyle>
            <a:lvl1pPr>
              <a:defRPr sz="800"/>
            </a:lvl1pPr>
          </a:lstStyle>
          <a:p>
            <a:endParaRPr lang="en-US"/>
          </a:p>
        </p:txBody>
      </p:sp>
      <p:sp>
        <p:nvSpPr>
          <p:cNvPr id="30" name="Picture Placeholder 25">
            <a:extLst>
              <a:ext uri="{FF2B5EF4-FFF2-40B4-BE49-F238E27FC236}">
                <a16:creationId xmlns="" xmlns:a16="http://schemas.microsoft.com/office/drawing/2014/main" id="{D02357BA-14DA-43FC-9C8E-041A85975409}"/>
              </a:ext>
            </a:extLst>
          </p:cNvPr>
          <p:cNvSpPr>
            <a:spLocks noGrp="1"/>
          </p:cNvSpPr>
          <p:nvPr>
            <p:ph type="pic" sz="quarter" idx="13"/>
          </p:nvPr>
        </p:nvSpPr>
        <p:spPr>
          <a:xfrm>
            <a:off x="7617577" y="2457612"/>
            <a:ext cx="2374900" cy="1114264"/>
          </a:xfrm>
        </p:spPr>
        <p:txBody>
          <a:bodyPr>
            <a:normAutofit/>
          </a:bodyPr>
          <a:lstStyle>
            <a:lvl1pPr>
              <a:defRPr sz="800"/>
            </a:lvl1pPr>
          </a:lstStyle>
          <a:p>
            <a:endParaRPr lang="en-US"/>
          </a:p>
        </p:txBody>
      </p:sp>
      <p:sp>
        <p:nvSpPr>
          <p:cNvPr id="34" name="Freeform 5">
            <a:extLst>
              <a:ext uri="{FF2B5EF4-FFF2-40B4-BE49-F238E27FC236}">
                <a16:creationId xmlns="" xmlns:a16="http://schemas.microsoft.com/office/drawing/2014/main" id="{C403150A-E6CD-4D83-A0BA-8DD9A1D85924}"/>
              </a:ext>
            </a:extLst>
          </p:cNvPr>
          <p:cNvSpPr>
            <a:spLocks noEditPoints="1"/>
          </p:cNvSpPr>
          <p:nvPr userDrawn="1"/>
        </p:nvSpPr>
        <p:spPr bwMode="auto">
          <a:xfrm rot="2858138">
            <a:off x="6404154" y="976525"/>
            <a:ext cx="5422829" cy="4904949"/>
          </a:xfrm>
          <a:custGeom>
            <a:avLst/>
            <a:gdLst>
              <a:gd name="T0" fmla="*/ 1234 w 1271"/>
              <a:gd name="T1" fmla="*/ 834 h 1140"/>
              <a:gd name="T2" fmla="*/ 812 w 1271"/>
              <a:gd name="T3" fmla="*/ 102 h 1140"/>
              <a:gd name="T4" fmla="*/ 635 w 1271"/>
              <a:gd name="T5" fmla="*/ 0 h 1140"/>
              <a:gd name="T6" fmla="*/ 458 w 1271"/>
              <a:gd name="T7" fmla="*/ 102 h 1140"/>
              <a:gd name="T8" fmla="*/ 36 w 1271"/>
              <a:gd name="T9" fmla="*/ 834 h 1140"/>
              <a:gd name="T10" fmla="*/ 36 w 1271"/>
              <a:gd name="T11" fmla="*/ 1038 h 1140"/>
              <a:gd name="T12" fmla="*/ 212 w 1271"/>
              <a:gd name="T13" fmla="*/ 1140 h 1140"/>
              <a:gd name="T14" fmla="*/ 1058 w 1271"/>
              <a:gd name="T15" fmla="*/ 1140 h 1140"/>
              <a:gd name="T16" fmla="*/ 1234 w 1271"/>
              <a:gd name="T17" fmla="*/ 1037 h 1140"/>
              <a:gd name="T18" fmla="*/ 1234 w 1271"/>
              <a:gd name="T19" fmla="*/ 834 h 1140"/>
              <a:gd name="T20" fmla="*/ 1079 w 1271"/>
              <a:gd name="T21" fmla="*/ 948 h 1140"/>
              <a:gd name="T22" fmla="*/ 1058 w 1271"/>
              <a:gd name="T23" fmla="*/ 960 h 1140"/>
              <a:gd name="T24" fmla="*/ 212 w 1271"/>
              <a:gd name="T25" fmla="*/ 960 h 1140"/>
              <a:gd name="T26" fmla="*/ 192 w 1271"/>
              <a:gd name="T27" fmla="*/ 948 h 1140"/>
              <a:gd name="T28" fmla="*/ 192 w 1271"/>
              <a:gd name="T29" fmla="*/ 924 h 1140"/>
              <a:gd name="T30" fmla="*/ 614 w 1271"/>
              <a:gd name="T31" fmla="*/ 192 h 1140"/>
              <a:gd name="T32" fmla="*/ 635 w 1271"/>
              <a:gd name="T33" fmla="*/ 180 h 1140"/>
              <a:gd name="T34" fmla="*/ 656 w 1271"/>
              <a:gd name="T35" fmla="*/ 192 h 1140"/>
              <a:gd name="T36" fmla="*/ 1079 w 1271"/>
              <a:gd name="T37" fmla="*/ 924 h 1140"/>
              <a:gd name="T38" fmla="*/ 1079 w 1271"/>
              <a:gd name="T39" fmla="*/ 948 h 1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71" h="1140">
                <a:moveTo>
                  <a:pt x="1234" y="834"/>
                </a:moveTo>
                <a:cubicBezTo>
                  <a:pt x="812" y="102"/>
                  <a:pt x="812" y="102"/>
                  <a:pt x="812" y="102"/>
                </a:cubicBezTo>
                <a:cubicBezTo>
                  <a:pt x="775" y="39"/>
                  <a:pt x="708" y="0"/>
                  <a:pt x="635" y="0"/>
                </a:cubicBezTo>
                <a:cubicBezTo>
                  <a:pt x="562" y="0"/>
                  <a:pt x="495" y="39"/>
                  <a:pt x="458" y="102"/>
                </a:cubicBezTo>
                <a:cubicBezTo>
                  <a:pt x="36" y="834"/>
                  <a:pt x="36" y="834"/>
                  <a:pt x="36" y="834"/>
                </a:cubicBezTo>
                <a:cubicBezTo>
                  <a:pt x="0" y="896"/>
                  <a:pt x="0" y="975"/>
                  <a:pt x="36" y="1038"/>
                </a:cubicBezTo>
                <a:cubicBezTo>
                  <a:pt x="72" y="1100"/>
                  <a:pt x="140" y="1140"/>
                  <a:pt x="212" y="1140"/>
                </a:cubicBezTo>
                <a:cubicBezTo>
                  <a:pt x="1058" y="1140"/>
                  <a:pt x="1058" y="1140"/>
                  <a:pt x="1058" y="1140"/>
                </a:cubicBezTo>
                <a:cubicBezTo>
                  <a:pt x="1130" y="1140"/>
                  <a:pt x="1198" y="1100"/>
                  <a:pt x="1234" y="1037"/>
                </a:cubicBezTo>
                <a:cubicBezTo>
                  <a:pt x="1271" y="975"/>
                  <a:pt x="1271" y="896"/>
                  <a:pt x="1234" y="834"/>
                </a:cubicBezTo>
                <a:close/>
                <a:moveTo>
                  <a:pt x="1079" y="948"/>
                </a:moveTo>
                <a:cubicBezTo>
                  <a:pt x="1074" y="955"/>
                  <a:pt x="1066" y="960"/>
                  <a:pt x="1058" y="960"/>
                </a:cubicBezTo>
                <a:cubicBezTo>
                  <a:pt x="212" y="960"/>
                  <a:pt x="212" y="960"/>
                  <a:pt x="212" y="960"/>
                </a:cubicBezTo>
                <a:cubicBezTo>
                  <a:pt x="204" y="960"/>
                  <a:pt x="196" y="955"/>
                  <a:pt x="192" y="948"/>
                </a:cubicBezTo>
                <a:cubicBezTo>
                  <a:pt x="187" y="940"/>
                  <a:pt x="187" y="931"/>
                  <a:pt x="192" y="924"/>
                </a:cubicBezTo>
                <a:cubicBezTo>
                  <a:pt x="614" y="192"/>
                  <a:pt x="614" y="192"/>
                  <a:pt x="614" y="192"/>
                </a:cubicBezTo>
                <a:cubicBezTo>
                  <a:pt x="619" y="184"/>
                  <a:pt x="627" y="180"/>
                  <a:pt x="635" y="180"/>
                </a:cubicBezTo>
                <a:cubicBezTo>
                  <a:pt x="644" y="180"/>
                  <a:pt x="652" y="184"/>
                  <a:pt x="656" y="192"/>
                </a:cubicBezTo>
                <a:cubicBezTo>
                  <a:pt x="1079" y="924"/>
                  <a:pt x="1079" y="924"/>
                  <a:pt x="1079" y="924"/>
                </a:cubicBezTo>
                <a:cubicBezTo>
                  <a:pt x="1083" y="931"/>
                  <a:pt x="1083" y="940"/>
                  <a:pt x="1079" y="948"/>
                </a:cubicBezTo>
                <a:close/>
              </a:path>
            </a:pathLst>
          </a:custGeom>
          <a:solidFill>
            <a:schemeClr val="tx1">
              <a:lumMod val="50000"/>
              <a:alpha val="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40" name="Text Placeholder 11">
            <a:extLst>
              <a:ext uri="{FF2B5EF4-FFF2-40B4-BE49-F238E27FC236}">
                <a16:creationId xmlns="" xmlns:a16="http://schemas.microsoft.com/office/drawing/2014/main" id="{353E50C5-3266-4CE2-8853-391A701A4259}"/>
              </a:ext>
            </a:extLst>
          </p:cNvPr>
          <p:cNvSpPr>
            <a:spLocks noGrp="1"/>
          </p:cNvSpPr>
          <p:nvPr>
            <p:ph type="body" sz="quarter" idx="11" hasCustomPrompt="1"/>
          </p:nvPr>
        </p:nvSpPr>
        <p:spPr>
          <a:xfrm>
            <a:off x="3715544" y="1234559"/>
            <a:ext cx="4760913" cy="319087"/>
          </a:xfrm>
        </p:spPr>
        <p:txBody>
          <a:bodyPr anchor="ctr">
            <a:noAutofit/>
          </a:bodyPr>
          <a:lstStyle>
            <a:lvl1pPr marL="0" indent="0" algn="ctr">
              <a:buNone/>
              <a:defRPr sz="1100">
                <a:solidFill>
                  <a:schemeClr val="tx1">
                    <a:lumMod val="40000"/>
                    <a:lumOff val="60000"/>
                  </a:schemeClr>
                </a:solidFill>
              </a:defRPr>
            </a:lvl1pPr>
            <a:lvl2pPr>
              <a:defRPr sz="1100"/>
            </a:lvl2pPr>
            <a:lvl3pPr>
              <a:defRPr sz="1100"/>
            </a:lvl3pPr>
            <a:lvl4pPr>
              <a:defRPr sz="1100"/>
            </a:lvl4pPr>
            <a:lvl5pPr>
              <a:defRPr sz="1100"/>
            </a:lvl5pPr>
          </a:lstStyle>
          <a:p>
            <a:pPr lvl="0"/>
            <a:r>
              <a:rPr lang="en-US" dirty="0"/>
              <a:t>Put Subtitle Here</a:t>
            </a:r>
          </a:p>
        </p:txBody>
      </p:sp>
      <p:grpSp>
        <p:nvGrpSpPr>
          <p:cNvPr id="39" name="Group 38">
            <a:extLst>
              <a:ext uri="{FF2B5EF4-FFF2-40B4-BE49-F238E27FC236}">
                <a16:creationId xmlns="" xmlns:a16="http://schemas.microsoft.com/office/drawing/2014/main" id="{4F83AEE0-D7CA-4A66-99FE-A4BB71CD0078}"/>
              </a:ext>
            </a:extLst>
          </p:cNvPr>
          <p:cNvGrpSpPr/>
          <p:nvPr userDrawn="1"/>
        </p:nvGrpSpPr>
        <p:grpSpPr>
          <a:xfrm rot="1812743">
            <a:off x="456161" y="519741"/>
            <a:ext cx="268670" cy="440222"/>
            <a:chOff x="4438651" y="1971676"/>
            <a:chExt cx="1335087" cy="2187574"/>
          </a:xfrm>
          <a:gradFill>
            <a:gsLst>
              <a:gs pos="0">
                <a:schemeClr val="accent2">
                  <a:alpha val="85000"/>
                </a:schemeClr>
              </a:gs>
              <a:gs pos="100000">
                <a:schemeClr val="accent5">
                  <a:alpha val="85000"/>
                </a:schemeClr>
              </a:gs>
            </a:gsLst>
            <a:lin ang="6600000" scaled="0"/>
          </a:gradFill>
        </p:grpSpPr>
        <p:sp>
          <p:nvSpPr>
            <p:cNvPr id="41" name="Freeform 5">
              <a:extLst>
                <a:ext uri="{FF2B5EF4-FFF2-40B4-BE49-F238E27FC236}">
                  <a16:creationId xmlns="" xmlns:a16="http://schemas.microsoft.com/office/drawing/2014/main" id="{D33C2519-998E-4ED8-9682-5F8D89289ED4}"/>
                </a:ext>
              </a:extLst>
            </p:cNvPr>
            <p:cNvSpPr>
              <a:spLocks/>
            </p:cNvSpPr>
            <p:nvPr/>
          </p:nvSpPr>
          <p:spPr bwMode="auto">
            <a:xfrm>
              <a:off x="5224463" y="1971676"/>
              <a:ext cx="549275" cy="1296987"/>
            </a:xfrm>
            <a:custGeom>
              <a:avLst/>
              <a:gdLst>
                <a:gd name="T0" fmla="*/ 146 w 150"/>
                <a:gd name="T1" fmla="*/ 304 h 353"/>
                <a:gd name="T2" fmla="*/ 150 w 150"/>
                <a:gd name="T3" fmla="*/ 290 h 353"/>
                <a:gd name="T4" fmla="*/ 114 w 150"/>
                <a:gd name="T5" fmla="*/ 18 h 353"/>
                <a:gd name="T6" fmla="*/ 97 w 150"/>
                <a:gd name="T7" fmla="*/ 1 h 353"/>
                <a:gd name="T8" fmla="*/ 76 w 150"/>
                <a:gd name="T9" fmla="*/ 13 h 353"/>
                <a:gd name="T10" fmla="*/ 0 w 150"/>
                <a:gd name="T11" fmla="*/ 190 h 353"/>
                <a:gd name="T12" fmla="*/ 111 w 150"/>
                <a:gd name="T13" fmla="*/ 353 h 353"/>
                <a:gd name="T14" fmla="*/ 146 w 150"/>
                <a:gd name="T15" fmla="*/ 304 h 3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0" h="353">
                  <a:moveTo>
                    <a:pt x="146" y="304"/>
                  </a:moveTo>
                  <a:cubicBezTo>
                    <a:pt x="149" y="300"/>
                    <a:pt x="150" y="295"/>
                    <a:pt x="150" y="290"/>
                  </a:cubicBezTo>
                  <a:cubicBezTo>
                    <a:pt x="114" y="18"/>
                    <a:pt x="114" y="18"/>
                    <a:pt x="114" y="18"/>
                  </a:cubicBezTo>
                  <a:cubicBezTo>
                    <a:pt x="113" y="9"/>
                    <a:pt x="106" y="2"/>
                    <a:pt x="97" y="1"/>
                  </a:cubicBezTo>
                  <a:cubicBezTo>
                    <a:pt x="88" y="0"/>
                    <a:pt x="79" y="4"/>
                    <a:pt x="76" y="13"/>
                  </a:cubicBezTo>
                  <a:cubicBezTo>
                    <a:pt x="0" y="190"/>
                    <a:pt x="0" y="190"/>
                    <a:pt x="0" y="190"/>
                  </a:cubicBezTo>
                  <a:cubicBezTo>
                    <a:pt x="111" y="353"/>
                    <a:pt x="111" y="353"/>
                    <a:pt x="111" y="353"/>
                  </a:cubicBezTo>
                  <a:lnTo>
                    <a:pt x="146" y="304"/>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2" name="Freeform 6">
              <a:extLst>
                <a:ext uri="{FF2B5EF4-FFF2-40B4-BE49-F238E27FC236}">
                  <a16:creationId xmlns="" xmlns:a16="http://schemas.microsoft.com/office/drawing/2014/main" id="{55D6B035-6814-431B-9974-44AEBA56F9B5}"/>
                </a:ext>
              </a:extLst>
            </p:cNvPr>
            <p:cNvSpPr>
              <a:spLocks/>
            </p:cNvSpPr>
            <p:nvPr/>
          </p:nvSpPr>
          <p:spPr bwMode="auto">
            <a:xfrm>
              <a:off x="4438651" y="2020888"/>
              <a:ext cx="1193800" cy="2138362"/>
            </a:xfrm>
            <a:custGeom>
              <a:avLst/>
              <a:gdLst>
                <a:gd name="T0" fmla="*/ 208 w 326"/>
                <a:gd name="T1" fmla="*/ 191 h 582"/>
                <a:gd name="T2" fmla="*/ 37 w 326"/>
                <a:gd name="T3" fmla="*/ 8 h 582"/>
                <a:gd name="T4" fmla="*/ 11 w 326"/>
                <a:gd name="T5" fmla="*/ 5 h 582"/>
                <a:gd name="T6" fmla="*/ 4 w 326"/>
                <a:gd name="T7" fmla="*/ 29 h 582"/>
                <a:gd name="T8" fmla="*/ 236 w 326"/>
                <a:gd name="T9" fmla="*/ 569 h 582"/>
                <a:gd name="T10" fmla="*/ 251 w 326"/>
                <a:gd name="T11" fmla="*/ 581 h 582"/>
                <a:gd name="T12" fmla="*/ 254 w 326"/>
                <a:gd name="T13" fmla="*/ 582 h 582"/>
                <a:gd name="T14" fmla="*/ 270 w 326"/>
                <a:gd name="T15" fmla="*/ 574 h 582"/>
                <a:gd name="T16" fmla="*/ 322 w 326"/>
                <a:gd name="T17" fmla="*/ 510 h 582"/>
                <a:gd name="T18" fmla="*/ 326 w 326"/>
                <a:gd name="T19" fmla="*/ 497 h 582"/>
                <a:gd name="T20" fmla="*/ 319 w 326"/>
                <a:gd name="T21" fmla="*/ 354 h 582"/>
                <a:gd name="T22" fmla="*/ 208 w 326"/>
                <a:gd name="T23" fmla="*/ 191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6" h="582">
                  <a:moveTo>
                    <a:pt x="208" y="191"/>
                  </a:moveTo>
                  <a:cubicBezTo>
                    <a:pt x="37" y="8"/>
                    <a:pt x="37" y="8"/>
                    <a:pt x="37" y="8"/>
                  </a:cubicBezTo>
                  <a:cubicBezTo>
                    <a:pt x="30" y="1"/>
                    <a:pt x="19" y="0"/>
                    <a:pt x="11" y="5"/>
                  </a:cubicBezTo>
                  <a:cubicBezTo>
                    <a:pt x="3" y="10"/>
                    <a:pt x="0" y="21"/>
                    <a:pt x="4" y="29"/>
                  </a:cubicBezTo>
                  <a:cubicBezTo>
                    <a:pt x="236" y="569"/>
                    <a:pt x="236" y="569"/>
                    <a:pt x="236" y="569"/>
                  </a:cubicBezTo>
                  <a:cubicBezTo>
                    <a:pt x="238" y="576"/>
                    <a:pt x="244" y="580"/>
                    <a:pt x="251" y="581"/>
                  </a:cubicBezTo>
                  <a:cubicBezTo>
                    <a:pt x="252" y="582"/>
                    <a:pt x="253" y="582"/>
                    <a:pt x="254" y="582"/>
                  </a:cubicBezTo>
                  <a:cubicBezTo>
                    <a:pt x="260" y="582"/>
                    <a:pt x="266" y="579"/>
                    <a:pt x="270" y="574"/>
                  </a:cubicBezTo>
                  <a:cubicBezTo>
                    <a:pt x="322" y="510"/>
                    <a:pt x="322" y="510"/>
                    <a:pt x="322" y="510"/>
                  </a:cubicBezTo>
                  <a:cubicBezTo>
                    <a:pt x="325" y="506"/>
                    <a:pt x="326" y="502"/>
                    <a:pt x="326" y="497"/>
                  </a:cubicBezTo>
                  <a:cubicBezTo>
                    <a:pt x="319" y="354"/>
                    <a:pt x="319" y="354"/>
                    <a:pt x="319" y="354"/>
                  </a:cubicBezTo>
                  <a:lnTo>
                    <a:pt x="208" y="191"/>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43" name="Group 42">
            <a:extLst>
              <a:ext uri="{FF2B5EF4-FFF2-40B4-BE49-F238E27FC236}">
                <a16:creationId xmlns="" xmlns:a16="http://schemas.microsoft.com/office/drawing/2014/main" id="{4B9B15AB-AEB3-4F1F-8DDB-26A0AFCAD078}"/>
              </a:ext>
            </a:extLst>
          </p:cNvPr>
          <p:cNvGrpSpPr/>
          <p:nvPr userDrawn="1"/>
        </p:nvGrpSpPr>
        <p:grpSpPr>
          <a:xfrm>
            <a:off x="1044185" y="635832"/>
            <a:ext cx="749874" cy="107471"/>
            <a:chOff x="1273176" y="5054600"/>
            <a:chExt cx="4419599" cy="633413"/>
          </a:xfrm>
          <a:solidFill>
            <a:schemeClr val="tx1"/>
          </a:solidFill>
        </p:grpSpPr>
        <p:sp>
          <p:nvSpPr>
            <p:cNvPr id="44" name="Freeform 14">
              <a:extLst>
                <a:ext uri="{FF2B5EF4-FFF2-40B4-BE49-F238E27FC236}">
                  <a16:creationId xmlns="" xmlns:a16="http://schemas.microsoft.com/office/drawing/2014/main" id="{FF85E1F4-BEB8-4267-81EE-98AE280D8236}"/>
                </a:ext>
              </a:extLst>
            </p:cNvPr>
            <p:cNvSpPr>
              <a:spLocks noEditPoints="1"/>
            </p:cNvSpPr>
            <p:nvPr/>
          </p:nvSpPr>
          <p:spPr bwMode="auto">
            <a:xfrm>
              <a:off x="1273176" y="5065713"/>
              <a:ext cx="477837" cy="622300"/>
            </a:xfrm>
            <a:custGeom>
              <a:avLst/>
              <a:gdLst>
                <a:gd name="T0" fmla="*/ 104 w 131"/>
                <a:gd name="T1" fmla="*/ 124 h 167"/>
                <a:gd name="T2" fmla="*/ 27 w 131"/>
                <a:gd name="T3" fmla="*/ 124 h 167"/>
                <a:gd name="T4" fmla="*/ 12 w 131"/>
                <a:gd name="T5" fmla="*/ 163 h 167"/>
                <a:gd name="T6" fmla="*/ 7 w 131"/>
                <a:gd name="T7" fmla="*/ 167 h 167"/>
                <a:gd name="T8" fmla="*/ 5 w 131"/>
                <a:gd name="T9" fmla="*/ 167 h 167"/>
                <a:gd name="T10" fmla="*/ 1 w 131"/>
                <a:gd name="T11" fmla="*/ 159 h 167"/>
                <a:gd name="T12" fmla="*/ 60 w 131"/>
                <a:gd name="T13" fmla="*/ 3 h 167"/>
                <a:gd name="T14" fmla="*/ 65 w 131"/>
                <a:gd name="T15" fmla="*/ 0 h 167"/>
                <a:gd name="T16" fmla="*/ 71 w 131"/>
                <a:gd name="T17" fmla="*/ 3 h 167"/>
                <a:gd name="T18" fmla="*/ 130 w 131"/>
                <a:gd name="T19" fmla="*/ 159 h 167"/>
                <a:gd name="T20" fmla="*/ 126 w 131"/>
                <a:gd name="T21" fmla="*/ 167 h 167"/>
                <a:gd name="T22" fmla="*/ 124 w 131"/>
                <a:gd name="T23" fmla="*/ 167 h 167"/>
                <a:gd name="T24" fmla="*/ 119 w 131"/>
                <a:gd name="T25" fmla="*/ 163 h 167"/>
                <a:gd name="T26" fmla="*/ 104 w 131"/>
                <a:gd name="T27" fmla="*/ 124 h 167"/>
                <a:gd name="T28" fmla="*/ 32 w 131"/>
                <a:gd name="T29" fmla="*/ 112 h 167"/>
                <a:gd name="T30" fmla="*/ 100 w 131"/>
                <a:gd name="T31" fmla="*/ 112 h 167"/>
                <a:gd name="T32" fmla="*/ 66 w 131"/>
                <a:gd name="T33" fmla="*/ 22 h 167"/>
                <a:gd name="T34" fmla="*/ 32 w 131"/>
                <a:gd name="T35" fmla="*/ 112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1" h="167">
                  <a:moveTo>
                    <a:pt x="104" y="124"/>
                  </a:moveTo>
                  <a:cubicBezTo>
                    <a:pt x="27" y="124"/>
                    <a:pt x="27" y="124"/>
                    <a:pt x="27" y="124"/>
                  </a:cubicBezTo>
                  <a:cubicBezTo>
                    <a:pt x="12" y="163"/>
                    <a:pt x="12" y="163"/>
                    <a:pt x="12" y="163"/>
                  </a:cubicBezTo>
                  <a:cubicBezTo>
                    <a:pt x="11" y="166"/>
                    <a:pt x="9" y="167"/>
                    <a:pt x="7" y="167"/>
                  </a:cubicBezTo>
                  <a:cubicBezTo>
                    <a:pt x="6" y="167"/>
                    <a:pt x="5" y="167"/>
                    <a:pt x="5" y="167"/>
                  </a:cubicBezTo>
                  <a:cubicBezTo>
                    <a:pt x="2" y="166"/>
                    <a:pt x="0" y="162"/>
                    <a:pt x="1" y="159"/>
                  </a:cubicBezTo>
                  <a:cubicBezTo>
                    <a:pt x="60" y="3"/>
                    <a:pt x="60" y="3"/>
                    <a:pt x="60" y="3"/>
                  </a:cubicBezTo>
                  <a:cubicBezTo>
                    <a:pt x="61" y="1"/>
                    <a:pt x="63" y="0"/>
                    <a:pt x="65" y="0"/>
                  </a:cubicBezTo>
                  <a:cubicBezTo>
                    <a:pt x="68" y="0"/>
                    <a:pt x="71" y="1"/>
                    <a:pt x="71" y="3"/>
                  </a:cubicBezTo>
                  <a:cubicBezTo>
                    <a:pt x="130" y="159"/>
                    <a:pt x="130" y="159"/>
                    <a:pt x="130" y="159"/>
                  </a:cubicBezTo>
                  <a:cubicBezTo>
                    <a:pt x="131" y="162"/>
                    <a:pt x="129" y="166"/>
                    <a:pt x="126" y="167"/>
                  </a:cubicBezTo>
                  <a:cubicBezTo>
                    <a:pt x="125" y="167"/>
                    <a:pt x="125" y="167"/>
                    <a:pt x="124" y="167"/>
                  </a:cubicBezTo>
                  <a:cubicBezTo>
                    <a:pt x="122" y="167"/>
                    <a:pt x="120" y="166"/>
                    <a:pt x="119" y="163"/>
                  </a:cubicBezTo>
                  <a:lnTo>
                    <a:pt x="104" y="124"/>
                  </a:lnTo>
                  <a:close/>
                  <a:moveTo>
                    <a:pt x="32" y="112"/>
                  </a:moveTo>
                  <a:cubicBezTo>
                    <a:pt x="100" y="112"/>
                    <a:pt x="100" y="112"/>
                    <a:pt x="100" y="112"/>
                  </a:cubicBezTo>
                  <a:cubicBezTo>
                    <a:pt x="66" y="22"/>
                    <a:pt x="66" y="22"/>
                    <a:pt x="66" y="22"/>
                  </a:cubicBezTo>
                  <a:lnTo>
                    <a:pt x="32"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15">
              <a:extLst>
                <a:ext uri="{FF2B5EF4-FFF2-40B4-BE49-F238E27FC236}">
                  <a16:creationId xmlns="" xmlns:a16="http://schemas.microsoft.com/office/drawing/2014/main" id="{FCD18540-158F-41E0-914E-A4A365CA2342}"/>
                </a:ext>
              </a:extLst>
            </p:cNvPr>
            <p:cNvSpPr>
              <a:spLocks/>
            </p:cNvSpPr>
            <p:nvPr/>
          </p:nvSpPr>
          <p:spPr bwMode="auto">
            <a:xfrm>
              <a:off x="1881188" y="5062538"/>
              <a:ext cx="455612" cy="625475"/>
            </a:xfrm>
            <a:custGeom>
              <a:avLst/>
              <a:gdLst>
                <a:gd name="T0" fmla="*/ 12 w 125"/>
                <a:gd name="T1" fmla="*/ 25 h 168"/>
                <a:gd name="T2" fmla="*/ 12 w 125"/>
                <a:gd name="T3" fmla="*/ 162 h 168"/>
                <a:gd name="T4" fmla="*/ 6 w 125"/>
                <a:gd name="T5" fmla="*/ 168 h 168"/>
                <a:gd name="T6" fmla="*/ 1 w 125"/>
                <a:gd name="T7" fmla="*/ 162 h 168"/>
                <a:gd name="T8" fmla="*/ 1 w 125"/>
                <a:gd name="T9" fmla="*/ 8 h 168"/>
                <a:gd name="T10" fmla="*/ 3 w 125"/>
                <a:gd name="T11" fmla="*/ 2 h 168"/>
                <a:gd name="T12" fmla="*/ 11 w 125"/>
                <a:gd name="T13" fmla="*/ 3 h 168"/>
                <a:gd name="T14" fmla="*/ 113 w 125"/>
                <a:gd name="T15" fmla="*/ 144 h 168"/>
                <a:gd name="T16" fmla="*/ 113 w 125"/>
                <a:gd name="T17" fmla="*/ 7 h 168"/>
                <a:gd name="T18" fmla="*/ 119 w 125"/>
                <a:gd name="T19" fmla="*/ 2 h 168"/>
                <a:gd name="T20" fmla="*/ 125 w 125"/>
                <a:gd name="T21" fmla="*/ 7 h 168"/>
                <a:gd name="T22" fmla="*/ 125 w 125"/>
                <a:gd name="T23" fmla="*/ 162 h 168"/>
                <a:gd name="T24" fmla="*/ 119 w 125"/>
                <a:gd name="T25" fmla="*/ 168 h 168"/>
                <a:gd name="T26" fmla="*/ 114 w 125"/>
                <a:gd name="T27" fmla="*/ 166 h 168"/>
                <a:gd name="T28" fmla="*/ 113 w 125"/>
                <a:gd name="T29" fmla="*/ 165 h 168"/>
                <a:gd name="T30" fmla="*/ 12 w 125"/>
                <a:gd name="T31" fmla="*/ 25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5" h="168">
                  <a:moveTo>
                    <a:pt x="12" y="25"/>
                  </a:moveTo>
                  <a:cubicBezTo>
                    <a:pt x="12" y="162"/>
                    <a:pt x="12" y="162"/>
                    <a:pt x="12" y="162"/>
                  </a:cubicBezTo>
                  <a:cubicBezTo>
                    <a:pt x="12" y="165"/>
                    <a:pt x="10" y="168"/>
                    <a:pt x="6" y="168"/>
                  </a:cubicBezTo>
                  <a:cubicBezTo>
                    <a:pt x="3" y="168"/>
                    <a:pt x="1" y="165"/>
                    <a:pt x="1" y="162"/>
                  </a:cubicBezTo>
                  <a:cubicBezTo>
                    <a:pt x="1" y="8"/>
                    <a:pt x="1" y="8"/>
                    <a:pt x="1" y="8"/>
                  </a:cubicBezTo>
                  <a:cubicBezTo>
                    <a:pt x="0" y="6"/>
                    <a:pt x="1" y="3"/>
                    <a:pt x="3" y="2"/>
                  </a:cubicBezTo>
                  <a:cubicBezTo>
                    <a:pt x="6" y="0"/>
                    <a:pt x="9" y="0"/>
                    <a:pt x="11" y="3"/>
                  </a:cubicBezTo>
                  <a:cubicBezTo>
                    <a:pt x="113" y="144"/>
                    <a:pt x="113" y="144"/>
                    <a:pt x="113" y="144"/>
                  </a:cubicBezTo>
                  <a:cubicBezTo>
                    <a:pt x="113" y="7"/>
                    <a:pt x="113" y="7"/>
                    <a:pt x="113" y="7"/>
                  </a:cubicBezTo>
                  <a:cubicBezTo>
                    <a:pt x="113" y="4"/>
                    <a:pt x="115" y="2"/>
                    <a:pt x="119" y="2"/>
                  </a:cubicBezTo>
                  <a:cubicBezTo>
                    <a:pt x="122" y="2"/>
                    <a:pt x="125" y="4"/>
                    <a:pt x="125" y="7"/>
                  </a:cubicBezTo>
                  <a:cubicBezTo>
                    <a:pt x="125" y="162"/>
                    <a:pt x="125" y="162"/>
                    <a:pt x="125" y="162"/>
                  </a:cubicBezTo>
                  <a:cubicBezTo>
                    <a:pt x="125" y="165"/>
                    <a:pt x="122" y="168"/>
                    <a:pt x="119" y="168"/>
                  </a:cubicBezTo>
                  <a:cubicBezTo>
                    <a:pt x="117" y="168"/>
                    <a:pt x="115" y="167"/>
                    <a:pt x="114" y="166"/>
                  </a:cubicBezTo>
                  <a:cubicBezTo>
                    <a:pt x="114" y="166"/>
                    <a:pt x="113" y="165"/>
                    <a:pt x="113" y="165"/>
                  </a:cubicBezTo>
                  <a:lnTo>
                    <a:pt x="12"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16">
              <a:extLst>
                <a:ext uri="{FF2B5EF4-FFF2-40B4-BE49-F238E27FC236}">
                  <a16:creationId xmlns="" xmlns:a16="http://schemas.microsoft.com/office/drawing/2014/main" id="{0B5ADC80-10A1-473B-B2F3-A023FF2E7744}"/>
                </a:ext>
              </a:extLst>
            </p:cNvPr>
            <p:cNvSpPr>
              <a:spLocks/>
            </p:cNvSpPr>
            <p:nvPr/>
          </p:nvSpPr>
          <p:spPr bwMode="auto">
            <a:xfrm>
              <a:off x="2500313" y="5062538"/>
              <a:ext cx="450850" cy="625475"/>
            </a:xfrm>
            <a:custGeom>
              <a:avLst/>
              <a:gdLst>
                <a:gd name="T0" fmla="*/ 56 w 124"/>
                <a:gd name="T1" fmla="*/ 12 h 168"/>
                <a:gd name="T2" fmla="*/ 5 w 124"/>
                <a:gd name="T3" fmla="*/ 12 h 168"/>
                <a:gd name="T4" fmla="*/ 0 w 124"/>
                <a:gd name="T5" fmla="*/ 6 h 168"/>
                <a:gd name="T6" fmla="*/ 5 w 124"/>
                <a:gd name="T7" fmla="*/ 0 h 168"/>
                <a:gd name="T8" fmla="*/ 118 w 124"/>
                <a:gd name="T9" fmla="*/ 0 h 168"/>
                <a:gd name="T10" fmla="*/ 124 w 124"/>
                <a:gd name="T11" fmla="*/ 6 h 168"/>
                <a:gd name="T12" fmla="*/ 118 w 124"/>
                <a:gd name="T13" fmla="*/ 12 h 168"/>
                <a:gd name="T14" fmla="*/ 68 w 124"/>
                <a:gd name="T15" fmla="*/ 12 h 168"/>
                <a:gd name="T16" fmla="*/ 68 w 124"/>
                <a:gd name="T17" fmla="*/ 162 h 168"/>
                <a:gd name="T18" fmla="*/ 62 w 124"/>
                <a:gd name="T19" fmla="*/ 168 h 168"/>
                <a:gd name="T20" fmla="*/ 56 w 124"/>
                <a:gd name="T21" fmla="*/ 162 h 168"/>
                <a:gd name="T22" fmla="*/ 56 w 124"/>
                <a:gd name="T23" fmla="*/ 12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4" h="168">
                  <a:moveTo>
                    <a:pt x="56" y="12"/>
                  </a:moveTo>
                  <a:cubicBezTo>
                    <a:pt x="5" y="12"/>
                    <a:pt x="5" y="12"/>
                    <a:pt x="5" y="12"/>
                  </a:cubicBezTo>
                  <a:cubicBezTo>
                    <a:pt x="2" y="12"/>
                    <a:pt x="0" y="9"/>
                    <a:pt x="0" y="6"/>
                  </a:cubicBezTo>
                  <a:cubicBezTo>
                    <a:pt x="0" y="3"/>
                    <a:pt x="2" y="0"/>
                    <a:pt x="5" y="0"/>
                  </a:cubicBezTo>
                  <a:cubicBezTo>
                    <a:pt x="118" y="0"/>
                    <a:pt x="118" y="0"/>
                    <a:pt x="118" y="0"/>
                  </a:cubicBezTo>
                  <a:cubicBezTo>
                    <a:pt x="121" y="0"/>
                    <a:pt x="124" y="3"/>
                    <a:pt x="124" y="6"/>
                  </a:cubicBezTo>
                  <a:cubicBezTo>
                    <a:pt x="124" y="9"/>
                    <a:pt x="121" y="12"/>
                    <a:pt x="118" y="12"/>
                  </a:cubicBezTo>
                  <a:cubicBezTo>
                    <a:pt x="68" y="12"/>
                    <a:pt x="68" y="12"/>
                    <a:pt x="68" y="12"/>
                  </a:cubicBezTo>
                  <a:cubicBezTo>
                    <a:pt x="68" y="162"/>
                    <a:pt x="68" y="162"/>
                    <a:pt x="68" y="162"/>
                  </a:cubicBezTo>
                  <a:cubicBezTo>
                    <a:pt x="68" y="165"/>
                    <a:pt x="65" y="168"/>
                    <a:pt x="62" y="168"/>
                  </a:cubicBezTo>
                  <a:cubicBezTo>
                    <a:pt x="59" y="168"/>
                    <a:pt x="56" y="165"/>
                    <a:pt x="56" y="162"/>
                  </a:cubicBezTo>
                  <a:lnTo>
                    <a:pt x="56"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17">
              <a:extLst>
                <a:ext uri="{FF2B5EF4-FFF2-40B4-BE49-F238E27FC236}">
                  <a16:creationId xmlns="" xmlns:a16="http://schemas.microsoft.com/office/drawing/2014/main" id="{C39E9AB0-9D12-4212-8FBC-6CB63ABC6D23}"/>
                </a:ext>
              </a:extLst>
            </p:cNvPr>
            <p:cNvSpPr>
              <a:spLocks/>
            </p:cNvSpPr>
            <p:nvPr/>
          </p:nvSpPr>
          <p:spPr bwMode="auto">
            <a:xfrm>
              <a:off x="3111500" y="5062538"/>
              <a:ext cx="355600" cy="625475"/>
            </a:xfrm>
            <a:custGeom>
              <a:avLst/>
              <a:gdLst>
                <a:gd name="T0" fmla="*/ 0 w 98"/>
                <a:gd name="T1" fmla="*/ 6 h 168"/>
                <a:gd name="T2" fmla="*/ 6 w 98"/>
                <a:gd name="T3" fmla="*/ 0 h 168"/>
                <a:gd name="T4" fmla="*/ 6 w 98"/>
                <a:gd name="T5" fmla="*/ 0 h 168"/>
                <a:gd name="T6" fmla="*/ 92 w 98"/>
                <a:gd name="T7" fmla="*/ 0 h 168"/>
                <a:gd name="T8" fmla="*/ 98 w 98"/>
                <a:gd name="T9" fmla="*/ 6 h 168"/>
                <a:gd name="T10" fmla="*/ 92 w 98"/>
                <a:gd name="T11" fmla="*/ 12 h 168"/>
                <a:gd name="T12" fmla="*/ 12 w 98"/>
                <a:gd name="T13" fmla="*/ 12 h 168"/>
                <a:gd name="T14" fmla="*/ 12 w 98"/>
                <a:gd name="T15" fmla="*/ 78 h 168"/>
                <a:gd name="T16" fmla="*/ 82 w 98"/>
                <a:gd name="T17" fmla="*/ 78 h 168"/>
                <a:gd name="T18" fmla="*/ 88 w 98"/>
                <a:gd name="T19" fmla="*/ 84 h 168"/>
                <a:gd name="T20" fmla="*/ 82 w 98"/>
                <a:gd name="T21" fmla="*/ 90 h 168"/>
                <a:gd name="T22" fmla="*/ 12 w 98"/>
                <a:gd name="T23" fmla="*/ 90 h 168"/>
                <a:gd name="T24" fmla="*/ 12 w 98"/>
                <a:gd name="T25" fmla="*/ 156 h 168"/>
                <a:gd name="T26" fmla="*/ 92 w 98"/>
                <a:gd name="T27" fmla="*/ 156 h 168"/>
                <a:gd name="T28" fmla="*/ 98 w 98"/>
                <a:gd name="T29" fmla="*/ 162 h 168"/>
                <a:gd name="T30" fmla="*/ 92 w 98"/>
                <a:gd name="T31" fmla="*/ 168 h 168"/>
                <a:gd name="T32" fmla="*/ 7 w 98"/>
                <a:gd name="T33" fmla="*/ 168 h 168"/>
                <a:gd name="T34" fmla="*/ 6 w 98"/>
                <a:gd name="T35" fmla="*/ 168 h 168"/>
                <a:gd name="T36" fmla="*/ 5 w 98"/>
                <a:gd name="T37" fmla="*/ 168 h 168"/>
                <a:gd name="T38" fmla="*/ 0 w 98"/>
                <a:gd name="T39" fmla="*/ 162 h 168"/>
                <a:gd name="T40" fmla="*/ 0 w 98"/>
                <a:gd name="T41" fmla="*/ 6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8" h="168">
                  <a:moveTo>
                    <a:pt x="0" y="6"/>
                  </a:moveTo>
                  <a:cubicBezTo>
                    <a:pt x="0" y="3"/>
                    <a:pt x="3" y="0"/>
                    <a:pt x="6" y="0"/>
                  </a:cubicBezTo>
                  <a:cubicBezTo>
                    <a:pt x="6" y="0"/>
                    <a:pt x="6" y="0"/>
                    <a:pt x="6" y="0"/>
                  </a:cubicBezTo>
                  <a:cubicBezTo>
                    <a:pt x="92" y="0"/>
                    <a:pt x="92" y="0"/>
                    <a:pt x="92" y="0"/>
                  </a:cubicBezTo>
                  <a:cubicBezTo>
                    <a:pt x="96" y="0"/>
                    <a:pt x="98" y="3"/>
                    <a:pt x="98" y="6"/>
                  </a:cubicBezTo>
                  <a:cubicBezTo>
                    <a:pt x="98" y="9"/>
                    <a:pt x="96" y="12"/>
                    <a:pt x="92" y="12"/>
                  </a:cubicBezTo>
                  <a:cubicBezTo>
                    <a:pt x="12" y="12"/>
                    <a:pt x="12" y="12"/>
                    <a:pt x="12" y="12"/>
                  </a:cubicBezTo>
                  <a:cubicBezTo>
                    <a:pt x="12" y="78"/>
                    <a:pt x="12" y="78"/>
                    <a:pt x="12" y="78"/>
                  </a:cubicBezTo>
                  <a:cubicBezTo>
                    <a:pt x="82" y="78"/>
                    <a:pt x="82" y="78"/>
                    <a:pt x="82" y="78"/>
                  </a:cubicBezTo>
                  <a:cubicBezTo>
                    <a:pt x="85" y="78"/>
                    <a:pt x="88" y="81"/>
                    <a:pt x="88" y="84"/>
                  </a:cubicBezTo>
                  <a:cubicBezTo>
                    <a:pt x="88" y="87"/>
                    <a:pt x="85" y="90"/>
                    <a:pt x="82" y="90"/>
                  </a:cubicBezTo>
                  <a:cubicBezTo>
                    <a:pt x="12" y="90"/>
                    <a:pt x="12" y="90"/>
                    <a:pt x="12" y="90"/>
                  </a:cubicBezTo>
                  <a:cubicBezTo>
                    <a:pt x="12" y="156"/>
                    <a:pt x="12" y="156"/>
                    <a:pt x="12" y="156"/>
                  </a:cubicBezTo>
                  <a:cubicBezTo>
                    <a:pt x="92" y="156"/>
                    <a:pt x="92" y="156"/>
                    <a:pt x="92" y="156"/>
                  </a:cubicBezTo>
                  <a:cubicBezTo>
                    <a:pt x="96" y="156"/>
                    <a:pt x="98" y="159"/>
                    <a:pt x="98" y="162"/>
                  </a:cubicBezTo>
                  <a:cubicBezTo>
                    <a:pt x="98" y="165"/>
                    <a:pt x="96" y="168"/>
                    <a:pt x="92" y="168"/>
                  </a:cubicBezTo>
                  <a:cubicBezTo>
                    <a:pt x="7" y="168"/>
                    <a:pt x="7" y="168"/>
                    <a:pt x="7" y="168"/>
                  </a:cubicBezTo>
                  <a:cubicBezTo>
                    <a:pt x="6" y="168"/>
                    <a:pt x="6" y="168"/>
                    <a:pt x="6" y="168"/>
                  </a:cubicBezTo>
                  <a:cubicBezTo>
                    <a:pt x="5" y="168"/>
                    <a:pt x="5" y="168"/>
                    <a:pt x="5" y="168"/>
                  </a:cubicBezTo>
                  <a:cubicBezTo>
                    <a:pt x="3" y="168"/>
                    <a:pt x="0" y="165"/>
                    <a:pt x="0" y="162"/>
                  </a:cubicBez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18">
              <a:extLst>
                <a:ext uri="{FF2B5EF4-FFF2-40B4-BE49-F238E27FC236}">
                  <a16:creationId xmlns="" xmlns:a16="http://schemas.microsoft.com/office/drawing/2014/main" id="{9195C2E0-B40C-4C9A-BE2C-C17E32020C35}"/>
                </a:ext>
              </a:extLst>
            </p:cNvPr>
            <p:cNvSpPr>
              <a:spLocks/>
            </p:cNvSpPr>
            <p:nvPr/>
          </p:nvSpPr>
          <p:spPr bwMode="auto">
            <a:xfrm>
              <a:off x="3627438" y="5062538"/>
              <a:ext cx="360362" cy="625475"/>
            </a:xfrm>
            <a:custGeom>
              <a:avLst/>
              <a:gdLst>
                <a:gd name="T0" fmla="*/ 7 w 99"/>
                <a:gd name="T1" fmla="*/ 168 h 168"/>
                <a:gd name="T2" fmla="*/ 6 w 99"/>
                <a:gd name="T3" fmla="*/ 168 h 168"/>
                <a:gd name="T4" fmla="*/ 0 w 99"/>
                <a:gd name="T5" fmla="*/ 162 h 168"/>
                <a:gd name="T6" fmla="*/ 0 w 99"/>
                <a:gd name="T7" fmla="*/ 6 h 168"/>
                <a:gd name="T8" fmla="*/ 6 w 99"/>
                <a:gd name="T9" fmla="*/ 0 h 168"/>
                <a:gd name="T10" fmla="*/ 12 w 99"/>
                <a:gd name="T11" fmla="*/ 6 h 168"/>
                <a:gd name="T12" fmla="*/ 12 w 99"/>
                <a:gd name="T13" fmla="*/ 156 h 168"/>
                <a:gd name="T14" fmla="*/ 93 w 99"/>
                <a:gd name="T15" fmla="*/ 156 h 168"/>
                <a:gd name="T16" fmla="*/ 99 w 99"/>
                <a:gd name="T17" fmla="*/ 162 h 168"/>
                <a:gd name="T18" fmla="*/ 93 w 99"/>
                <a:gd name="T19" fmla="*/ 168 h 168"/>
                <a:gd name="T20" fmla="*/ 7 w 99"/>
                <a:gd name="T21" fmla="*/ 16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9" h="168">
                  <a:moveTo>
                    <a:pt x="7" y="168"/>
                  </a:moveTo>
                  <a:cubicBezTo>
                    <a:pt x="6" y="168"/>
                    <a:pt x="6" y="168"/>
                    <a:pt x="6" y="168"/>
                  </a:cubicBezTo>
                  <a:cubicBezTo>
                    <a:pt x="3" y="168"/>
                    <a:pt x="0" y="165"/>
                    <a:pt x="0" y="162"/>
                  </a:cubicBezTo>
                  <a:cubicBezTo>
                    <a:pt x="0" y="6"/>
                    <a:pt x="0" y="6"/>
                    <a:pt x="0" y="6"/>
                  </a:cubicBezTo>
                  <a:cubicBezTo>
                    <a:pt x="0" y="3"/>
                    <a:pt x="3" y="0"/>
                    <a:pt x="6" y="0"/>
                  </a:cubicBezTo>
                  <a:cubicBezTo>
                    <a:pt x="10" y="0"/>
                    <a:pt x="12" y="3"/>
                    <a:pt x="12" y="6"/>
                  </a:cubicBezTo>
                  <a:cubicBezTo>
                    <a:pt x="12" y="156"/>
                    <a:pt x="12" y="156"/>
                    <a:pt x="12" y="156"/>
                  </a:cubicBezTo>
                  <a:cubicBezTo>
                    <a:pt x="93" y="156"/>
                    <a:pt x="93" y="156"/>
                    <a:pt x="93" y="156"/>
                  </a:cubicBezTo>
                  <a:cubicBezTo>
                    <a:pt x="96" y="156"/>
                    <a:pt x="99" y="159"/>
                    <a:pt x="99" y="162"/>
                  </a:cubicBezTo>
                  <a:cubicBezTo>
                    <a:pt x="99" y="165"/>
                    <a:pt x="96" y="168"/>
                    <a:pt x="93" y="168"/>
                  </a:cubicBezTo>
                  <a:lnTo>
                    <a:pt x="7" y="1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19">
              <a:extLst>
                <a:ext uri="{FF2B5EF4-FFF2-40B4-BE49-F238E27FC236}">
                  <a16:creationId xmlns="" xmlns:a16="http://schemas.microsoft.com/office/drawing/2014/main" id="{637D63B2-0ED1-457A-BF1B-D9BFB2B52D57}"/>
                </a:ext>
              </a:extLst>
            </p:cNvPr>
            <p:cNvSpPr>
              <a:spLocks noEditPoints="1"/>
            </p:cNvSpPr>
            <p:nvPr/>
          </p:nvSpPr>
          <p:spPr bwMode="auto">
            <a:xfrm>
              <a:off x="4060825" y="5054600"/>
              <a:ext cx="584200" cy="633413"/>
            </a:xfrm>
            <a:custGeom>
              <a:avLst/>
              <a:gdLst>
                <a:gd name="T0" fmla="*/ 81 w 161"/>
                <a:gd name="T1" fmla="*/ 0 h 170"/>
                <a:gd name="T2" fmla="*/ 161 w 161"/>
                <a:gd name="T3" fmla="*/ 85 h 170"/>
                <a:gd name="T4" fmla="*/ 81 w 161"/>
                <a:gd name="T5" fmla="*/ 170 h 170"/>
                <a:gd name="T6" fmla="*/ 0 w 161"/>
                <a:gd name="T7" fmla="*/ 85 h 170"/>
                <a:gd name="T8" fmla="*/ 81 w 161"/>
                <a:gd name="T9" fmla="*/ 0 h 170"/>
                <a:gd name="T10" fmla="*/ 81 w 161"/>
                <a:gd name="T11" fmla="*/ 158 h 170"/>
                <a:gd name="T12" fmla="*/ 149 w 161"/>
                <a:gd name="T13" fmla="*/ 85 h 170"/>
                <a:gd name="T14" fmla="*/ 81 w 161"/>
                <a:gd name="T15" fmla="*/ 12 h 170"/>
                <a:gd name="T16" fmla="*/ 11 w 161"/>
                <a:gd name="T17" fmla="*/ 85 h 170"/>
                <a:gd name="T18" fmla="*/ 81 w 161"/>
                <a:gd name="T19" fmla="*/ 15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1" h="170">
                  <a:moveTo>
                    <a:pt x="81" y="0"/>
                  </a:moveTo>
                  <a:cubicBezTo>
                    <a:pt x="126" y="0"/>
                    <a:pt x="161" y="38"/>
                    <a:pt x="161" y="85"/>
                  </a:cubicBezTo>
                  <a:cubicBezTo>
                    <a:pt x="161" y="132"/>
                    <a:pt x="126" y="170"/>
                    <a:pt x="81" y="170"/>
                  </a:cubicBezTo>
                  <a:cubicBezTo>
                    <a:pt x="35" y="170"/>
                    <a:pt x="0" y="132"/>
                    <a:pt x="0" y="85"/>
                  </a:cubicBezTo>
                  <a:cubicBezTo>
                    <a:pt x="0" y="38"/>
                    <a:pt x="35" y="0"/>
                    <a:pt x="81" y="0"/>
                  </a:cubicBezTo>
                  <a:close/>
                  <a:moveTo>
                    <a:pt x="81" y="158"/>
                  </a:moveTo>
                  <a:cubicBezTo>
                    <a:pt x="118" y="158"/>
                    <a:pt x="149" y="126"/>
                    <a:pt x="149" y="85"/>
                  </a:cubicBezTo>
                  <a:cubicBezTo>
                    <a:pt x="149" y="43"/>
                    <a:pt x="118" y="12"/>
                    <a:pt x="81" y="12"/>
                  </a:cubicBezTo>
                  <a:cubicBezTo>
                    <a:pt x="43" y="12"/>
                    <a:pt x="11" y="43"/>
                    <a:pt x="11" y="85"/>
                  </a:cubicBezTo>
                  <a:cubicBezTo>
                    <a:pt x="11" y="126"/>
                    <a:pt x="43" y="158"/>
                    <a:pt x="81" y="1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20">
              <a:extLst>
                <a:ext uri="{FF2B5EF4-FFF2-40B4-BE49-F238E27FC236}">
                  <a16:creationId xmlns="" xmlns:a16="http://schemas.microsoft.com/office/drawing/2014/main" id="{985E83FE-9094-4CF6-9DEB-FE24083D903A}"/>
                </a:ext>
              </a:extLst>
            </p:cNvPr>
            <p:cNvSpPr>
              <a:spLocks noEditPoints="1"/>
            </p:cNvSpPr>
            <p:nvPr/>
          </p:nvSpPr>
          <p:spPr bwMode="auto">
            <a:xfrm>
              <a:off x="4827588" y="5062538"/>
              <a:ext cx="366712" cy="625475"/>
            </a:xfrm>
            <a:custGeom>
              <a:avLst/>
              <a:gdLst>
                <a:gd name="T0" fmla="*/ 0 w 101"/>
                <a:gd name="T1" fmla="*/ 6 h 168"/>
                <a:gd name="T2" fmla="*/ 6 w 101"/>
                <a:gd name="T3" fmla="*/ 0 h 168"/>
                <a:gd name="T4" fmla="*/ 6 w 101"/>
                <a:gd name="T5" fmla="*/ 0 h 168"/>
                <a:gd name="T6" fmla="*/ 53 w 101"/>
                <a:gd name="T7" fmla="*/ 0 h 168"/>
                <a:gd name="T8" fmla="*/ 101 w 101"/>
                <a:gd name="T9" fmla="*/ 48 h 168"/>
                <a:gd name="T10" fmla="*/ 53 w 101"/>
                <a:gd name="T11" fmla="*/ 96 h 168"/>
                <a:gd name="T12" fmla="*/ 12 w 101"/>
                <a:gd name="T13" fmla="*/ 96 h 168"/>
                <a:gd name="T14" fmla="*/ 12 w 101"/>
                <a:gd name="T15" fmla="*/ 162 h 168"/>
                <a:gd name="T16" fmla="*/ 6 w 101"/>
                <a:gd name="T17" fmla="*/ 168 h 168"/>
                <a:gd name="T18" fmla="*/ 0 w 101"/>
                <a:gd name="T19" fmla="*/ 162 h 168"/>
                <a:gd name="T20" fmla="*/ 0 w 101"/>
                <a:gd name="T21" fmla="*/ 6 h 168"/>
                <a:gd name="T22" fmla="*/ 53 w 101"/>
                <a:gd name="T23" fmla="*/ 84 h 168"/>
                <a:gd name="T24" fmla="*/ 90 w 101"/>
                <a:gd name="T25" fmla="*/ 48 h 168"/>
                <a:gd name="T26" fmla="*/ 53 w 101"/>
                <a:gd name="T27" fmla="*/ 12 h 168"/>
                <a:gd name="T28" fmla="*/ 12 w 101"/>
                <a:gd name="T29" fmla="*/ 12 h 168"/>
                <a:gd name="T30" fmla="*/ 12 w 101"/>
                <a:gd name="T31" fmla="*/ 84 h 168"/>
                <a:gd name="T32" fmla="*/ 53 w 101"/>
                <a:gd name="T33"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1" h="168">
                  <a:moveTo>
                    <a:pt x="0" y="6"/>
                  </a:moveTo>
                  <a:cubicBezTo>
                    <a:pt x="0" y="3"/>
                    <a:pt x="3" y="0"/>
                    <a:pt x="6" y="0"/>
                  </a:cubicBezTo>
                  <a:cubicBezTo>
                    <a:pt x="6" y="0"/>
                    <a:pt x="6" y="0"/>
                    <a:pt x="6" y="0"/>
                  </a:cubicBezTo>
                  <a:cubicBezTo>
                    <a:pt x="53" y="0"/>
                    <a:pt x="53" y="0"/>
                    <a:pt x="53" y="0"/>
                  </a:cubicBezTo>
                  <a:cubicBezTo>
                    <a:pt x="80" y="0"/>
                    <a:pt x="101" y="22"/>
                    <a:pt x="101" y="48"/>
                  </a:cubicBezTo>
                  <a:cubicBezTo>
                    <a:pt x="101" y="74"/>
                    <a:pt x="80" y="96"/>
                    <a:pt x="53" y="96"/>
                  </a:cubicBezTo>
                  <a:cubicBezTo>
                    <a:pt x="12" y="96"/>
                    <a:pt x="12" y="96"/>
                    <a:pt x="12" y="96"/>
                  </a:cubicBezTo>
                  <a:cubicBezTo>
                    <a:pt x="12" y="162"/>
                    <a:pt x="12" y="162"/>
                    <a:pt x="12" y="162"/>
                  </a:cubicBezTo>
                  <a:cubicBezTo>
                    <a:pt x="12" y="165"/>
                    <a:pt x="9" y="168"/>
                    <a:pt x="6" y="168"/>
                  </a:cubicBezTo>
                  <a:cubicBezTo>
                    <a:pt x="3" y="168"/>
                    <a:pt x="0" y="165"/>
                    <a:pt x="0" y="162"/>
                  </a:cubicBezTo>
                  <a:lnTo>
                    <a:pt x="0" y="6"/>
                  </a:lnTo>
                  <a:close/>
                  <a:moveTo>
                    <a:pt x="53" y="84"/>
                  </a:moveTo>
                  <a:cubicBezTo>
                    <a:pt x="73" y="84"/>
                    <a:pt x="90" y="68"/>
                    <a:pt x="90" y="48"/>
                  </a:cubicBezTo>
                  <a:cubicBezTo>
                    <a:pt x="90" y="28"/>
                    <a:pt x="73" y="12"/>
                    <a:pt x="53" y="12"/>
                  </a:cubicBezTo>
                  <a:cubicBezTo>
                    <a:pt x="12" y="12"/>
                    <a:pt x="12" y="12"/>
                    <a:pt x="12" y="12"/>
                  </a:cubicBezTo>
                  <a:cubicBezTo>
                    <a:pt x="12" y="84"/>
                    <a:pt x="12" y="84"/>
                    <a:pt x="12" y="84"/>
                  </a:cubicBezTo>
                  <a:lnTo>
                    <a:pt x="53" y="8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21">
              <a:extLst>
                <a:ext uri="{FF2B5EF4-FFF2-40B4-BE49-F238E27FC236}">
                  <a16:creationId xmlns="" xmlns:a16="http://schemas.microsoft.com/office/drawing/2014/main" id="{0A34DAC5-7654-4900-9470-0CDF99DA47CD}"/>
                </a:ext>
              </a:extLst>
            </p:cNvPr>
            <p:cNvSpPr>
              <a:spLocks/>
            </p:cNvSpPr>
            <p:nvPr/>
          </p:nvSpPr>
          <p:spPr bwMode="auto">
            <a:xfrm>
              <a:off x="5337175" y="5062538"/>
              <a:ext cx="355600" cy="625475"/>
            </a:xfrm>
            <a:custGeom>
              <a:avLst/>
              <a:gdLst>
                <a:gd name="T0" fmla="*/ 0 w 98"/>
                <a:gd name="T1" fmla="*/ 6 h 168"/>
                <a:gd name="T2" fmla="*/ 6 w 98"/>
                <a:gd name="T3" fmla="*/ 0 h 168"/>
                <a:gd name="T4" fmla="*/ 6 w 98"/>
                <a:gd name="T5" fmla="*/ 0 h 168"/>
                <a:gd name="T6" fmla="*/ 92 w 98"/>
                <a:gd name="T7" fmla="*/ 0 h 168"/>
                <a:gd name="T8" fmla="*/ 98 w 98"/>
                <a:gd name="T9" fmla="*/ 6 h 168"/>
                <a:gd name="T10" fmla="*/ 92 w 98"/>
                <a:gd name="T11" fmla="*/ 12 h 168"/>
                <a:gd name="T12" fmla="*/ 12 w 98"/>
                <a:gd name="T13" fmla="*/ 12 h 168"/>
                <a:gd name="T14" fmla="*/ 12 w 98"/>
                <a:gd name="T15" fmla="*/ 78 h 168"/>
                <a:gd name="T16" fmla="*/ 82 w 98"/>
                <a:gd name="T17" fmla="*/ 78 h 168"/>
                <a:gd name="T18" fmla="*/ 88 w 98"/>
                <a:gd name="T19" fmla="*/ 84 h 168"/>
                <a:gd name="T20" fmla="*/ 82 w 98"/>
                <a:gd name="T21" fmla="*/ 90 h 168"/>
                <a:gd name="T22" fmla="*/ 12 w 98"/>
                <a:gd name="T23" fmla="*/ 90 h 168"/>
                <a:gd name="T24" fmla="*/ 12 w 98"/>
                <a:gd name="T25" fmla="*/ 156 h 168"/>
                <a:gd name="T26" fmla="*/ 92 w 98"/>
                <a:gd name="T27" fmla="*/ 156 h 168"/>
                <a:gd name="T28" fmla="*/ 98 w 98"/>
                <a:gd name="T29" fmla="*/ 162 h 168"/>
                <a:gd name="T30" fmla="*/ 92 w 98"/>
                <a:gd name="T31" fmla="*/ 168 h 168"/>
                <a:gd name="T32" fmla="*/ 6 w 98"/>
                <a:gd name="T33" fmla="*/ 168 h 168"/>
                <a:gd name="T34" fmla="*/ 6 w 98"/>
                <a:gd name="T35" fmla="*/ 168 h 168"/>
                <a:gd name="T36" fmla="*/ 5 w 98"/>
                <a:gd name="T37" fmla="*/ 168 h 168"/>
                <a:gd name="T38" fmla="*/ 0 w 98"/>
                <a:gd name="T39" fmla="*/ 162 h 168"/>
                <a:gd name="T40" fmla="*/ 0 w 98"/>
                <a:gd name="T41" fmla="*/ 6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8" h="168">
                  <a:moveTo>
                    <a:pt x="0" y="6"/>
                  </a:moveTo>
                  <a:cubicBezTo>
                    <a:pt x="0" y="3"/>
                    <a:pt x="3" y="0"/>
                    <a:pt x="6" y="0"/>
                  </a:cubicBezTo>
                  <a:cubicBezTo>
                    <a:pt x="6" y="0"/>
                    <a:pt x="6" y="0"/>
                    <a:pt x="6" y="0"/>
                  </a:cubicBezTo>
                  <a:cubicBezTo>
                    <a:pt x="92" y="0"/>
                    <a:pt x="92" y="0"/>
                    <a:pt x="92" y="0"/>
                  </a:cubicBezTo>
                  <a:cubicBezTo>
                    <a:pt x="95" y="0"/>
                    <a:pt x="98" y="3"/>
                    <a:pt x="98" y="6"/>
                  </a:cubicBezTo>
                  <a:cubicBezTo>
                    <a:pt x="98" y="9"/>
                    <a:pt x="95" y="12"/>
                    <a:pt x="92" y="12"/>
                  </a:cubicBezTo>
                  <a:cubicBezTo>
                    <a:pt x="12" y="12"/>
                    <a:pt x="12" y="12"/>
                    <a:pt x="12" y="12"/>
                  </a:cubicBezTo>
                  <a:cubicBezTo>
                    <a:pt x="12" y="78"/>
                    <a:pt x="12" y="78"/>
                    <a:pt x="12" y="78"/>
                  </a:cubicBezTo>
                  <a:cubicBezTo>
                    <a:pt x="82" y="78"/>
                    <a:pt x="82" y="78"/>
                    <a:pt x="82" y="78"/>
                  </a:cubicBezTo>
                  <a:cubicBezTo>
                    <a:pt x="85" y="78"/>
                    <a:pt x="88" y="81"/>
                    <a:pt x="88" y="84"/>
                  </a:cubicBezTo>
                  <a:cubicBezTo>
                    <a:pt x="88" y="87"/>
                    <a:pt x="85" y="90"/>
                    <a:pt x="82" y="90"/>
                  </a:cubicBezTo>
                  <a:cubicBezTo>
                    <a:pt x="12" y="90"/>
                    <a:pt x="12" y="90"/>
                    <a:pt x="12" y="90"/>
                  </a:cubicBezTo>
                  <a:cubicBezTo>
                    <a:pt x="12" y="156"/>
                    <a:pt x="12" y="156"/>
                    <a:pt x="12" y="156"/>
                  </a:cubicBezTo>
                  <a:cubicBezTo>
                    <a:pt x="92" y="156"/>
                    <a:pt x="92" y="156"/>
                    <a:pt x="92" y="156"/>
                  </a:cubicBezTo>
                  <a:cubicBezTo>
                    <a:pt x="95" y="156"/>
                    <a:pt x="98" y="159"/>
                    <a:pt x="98" y="162"/>
                  </a:cubicBezTo>
                  <a:cubicBezTo>
                    <a:pt x="98" y="165"/>
                    <a:pt x="95" y="168"/>
                    <a:pt x="92" y="168"/>
                  </a:cubicBezTo>
                  <a:cubicBezTo>
                    <a:pt x="6" y="168"/>
                    <a:pt x="6" y="168"/>
                    <a:pt x="6" y="168"/>
                  </a:cubicBezTo>
                  <a:cubicBezTo>
                    <a:pt x="6" y="168"/>
                    <a:pt x="6" y="168"/>
                    <a:pt x="6" y="168"/>
                  </a:cubicBezTo>
                  <a:cubicBezTo>
                    <a:pt x="5" y="168"/>
                    <a:pt x="5" y="168"/>
                    <a:pt x="5" y="168"/>
                  </a:cubicBezTo>
                  <a:cubicBezTo>
                    <a:pt x="2" y="168"/>
                    <a:pt x="0" y="165"/>
                    <a:pt x="0" y="162"/>
                  </a:cubicBez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52" name="TextBox 51">
            <a:extLst>
              <a:ext uri="{FF2B5EF4-FFF2-40B4-BE49-F238E27FC236}">
                <a16:creationId xmlns="" xmlns:a16="http://schemas.microsoft.com/office/drawing/2014/main" id="{95C3278B-02EA-4966-B23F-4DAFA18A1343}"/>
              </a:ext>
            </a:extLst>
          </p:cNvPr>
          <p:cNvSpPr txBox="1"/>
          <p:nvPr userDrawn="1"/>
        </p:nvSpPr>
        <p:spPr>
          <a:xfrm>
            <a:off x="950072" y="736977"/>
            <a:ext cx="1945310" cy="485646"/>
          </a:xfrm>
          <a:prstGeom prst="rect">
            <a:avLst/>
          </a:prstGeom>
          <a:noFill/>
        </p:spPr>
        <p:txBody>
          <a:bodyPr wrap="square" rtlCol="0">
            <a:spAutoFit/>
          </a:bodyPr>
          <a:lstStyle/>
          <a:p>
            <a:pPr>
              <a:lnSpc>
                <a:spcPct val="150000"/>
              </a:lnSpc>
            </a:pPr>
            <a:r>
              <a:rPr lang="en-US" sz="900" dirty="0" err="1">
                <a:solidFill>
                  <a:schemeClr val="tx1">
                    <a:lumMod val="20000"/>
                    <a:lumOff val="80000"/>
                  </a:schemeClr>
                </a:solidFill>
                <a:ea typeface="Open Sans Light" panose="020B0306030504020204" pitchFamily="34" charset="0"/>
                <a:cs typeface="Open Sans Light" panose="020B0306030504020204" pitchFamily="34" charset="0"/>
              </a:rPr>
              <a:t>Powerpoint</a:t>
            </a:r>
            <a:r>
              <a:rPr lang="en-US" sz="900" baseline="0" dirty="0">
                <a:solidFill>
                  <a:schemeClr val="tx1">
                    <a:lumMod val="20000"/>
                    <a:lumOff val="80000"/>
                  </a:schemeClr>
                </a:solidFill>
                <a:ea typeface="Open Sans Light" panose="020B0306030504020204" pitchFamily="34" charset="0"/>
                <a:cs typeface="Open Sans Light" panose="020B0306030504020204" pitchFamily="34" charset="0"/>
              </a:rPr>
              <a:t> Template</a:t>
            </a:r>
          </a:p>
          <a:p>
            <a:pPr>
              <a:lnSpc>
                <a:spcPct val="150000"/>
              </a:lnSpc>
            </a:pPr>
            <a:r>
              <a:rPr lang="en-US" sz="900" baseline="0" dirty="0">
                <a:solidFill>
                  <a:schemeClr val="tx1">
                    <a:lumMod val="20000"/>
                    <a:lumOff val="80000"/>
                  </a:schemeClr>
                </a:solidFill>
                <a:ea typeface="Open Sans Light" panose="020B0306030504020204" pitchFamily="34" charset="0"/>
                <a:cs typeface="Open Sans Light" panose="020B0306030504020204" pitchFamily="34" charset="0"/>
              </a:rPr>
              <a:t>2018</a:t>
            </a:r>
            <a:endParaRPr lang="id-ID" sz="900" dirty="0">
              <a:solidFill>
                <a:schemeClr val="tx1">
                  <a:lumMod val="20000"/>
                  <a:lumOff val="80000"/>
                </a:schemeClr>
              </a:solidFill>
              <a:ea typeface="Open Sans Light" panose="020B0306030504020204" pitchFamily="34" charset="0"/>
              <a:cs typeface="Open Sans Light" panose="020B0306030504020204" pitchFamily="34" charset="0"/>
            </a:endParaRPr>
          </a:p>
        </p:txBody>
      </p:sp>
      <p:sp>
        <p:nvSpPr>
          <p:cNvPr id="23" name="Freeform 9">
            <a:extLst>
              <a:ext uri="{FF2B5EF4-FFF2-40B4-BE49-F238E27FC236}">
                <a16:creationId xmlns="" xmlns:a16="http://schemas.microsoft.com/office/drawing/2014/main" id="{1EE88EA3-F4B8-4071-88F3-6BF0457ACA3B}"/>
              </a:ext>
            </a:extLst>
          </p:cNvPr>
          <p:cNvSpPr>
            <a:spLocks/>
          </p:cNvSpPr>
          <p:nvPr userDrawn="1"/>
        </p:nvSpPr>
        <p:spPr bwMode="auto">
          <a:xfrm rot="8988300">
            <a:off x="11663632" y="6105248"/>
            <a:ext cx="455706" cy="411888"/>
          </a:xfrm>
          <a:custGeom>
            <a:avLst/>
            <a:gdLst>
              <a:gd name="T0" fmla="*/ 1234 w 1271"/>
              <a:gd name="T1" fmla="*/ 834 h 1140"/>
              <a:gd name="T2" fmla="*/ 812 w 1271"/>
              <a:gd name="T3" fmla="*/ 102 h 1140"/>
              <a:gd name="T4" fmla="*/ 635 w 1271"/>
              <a:gd name="T5" fmla="*/ 0 h 1140"/>
              <a:gd name="T6" fmla="*/ 458 w 1271"/>
              <a:gd name="T7" fmla="*/ 102 h 1140"/>
              <a:gd name="T8" fmla="*/ 36 w 1271"/>
              <a:gd name="T9" fmla="*/ 834 h 1140"/>
              <a:gd name="T10" fmla="*/ 36 w 1271"/>
              <a:gd name="T11" fmla="*/ 1038 h 1140"/>
              <a:gd name="T12" fmla="*/ 212 w 1271"/>
              <a:gd name="T13" fmla="*/ 1140 h 1140"/>
              <a:gd name="T14" fmla="*/ 1058 w 1271"/>
              <a:gd name="T15" fmla="*/ 1140 h 1140"/>
              <a:gd name="T16" fmla="*/ 1234 w 1271"/>
              <a:gd name="T17" fmla="*/ 1037 h 1140"/>
              <a:gd name="T18" fmla="*/ 1234 w 1271"/>
              <a:gd name="T19" fmla="*/ 834 h 1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71" h="1140">
                <a:moveTo>
                  <a:pt x="1234" y="834"/>
                </a:moveTo>
                <a:cubicBezTo>
                  <a:pt x="812" y="102"/>
                  <a:pt x="812" y="102"/>
                  <a:pt x="812" y="102"/>
                </a:cubicBezTo>
                <a:cubicBezTo>
                  <a:pt x="775" y="39"/>
                  <a:pt x="708" y="0"/>
                  <a:pt x="635" y="0"/>
                </a:cubicBezTo>
                <a:cubicBezTo>
                  <a:pt x="562" y="0"/>
                  <a:pt x="495" y="39"/>
                  <a:pt x="458" y="102"/>
                </a:cubicBezTo>
                <a:cubicBezTo>
                  <a:pt x="36" y="834"/>
                  <a:pt x="36" y="834"/>
                  <a:pt x="36" y="834"/>
                </a:cubicBezTo>
                <a:cubicBezTo>
                  <a:pt x="0" y="896"/>
                  <a:pt x="0" y="975"/>
                  <a:pt x="36" y="1038"/>
                </a:cubicBezTo>
                <a:cubicBezTo>
                  <a:pt x="72" y="1100"/>
                  <a:pt x="140" y="1140"/>
                  <a:pt x="212" y="1140"/>
                </a:cubicBezTo>
                <a:cubicBezTo>
                  <a:pt x="1058" y="1140"/>
                  <a:pt x="1058" y="1140"/>
                  <a:pt x="1058" y="1140"/>
                </a:cubicBezTo>
                <a:cubicBezTo>
                  <a:pt x="1130" y="1140"/>
                  <a:pt x="1198" y="1100"/>
                  <a:pt x="1234" y="1037"/>
                </a:cubicBezTo>
                <a:cubicBezTo>
                  <a:pt x="1271" y="975"/>
                  <a:pt x="1271" y="896"/>
                  <a:pt x="1234" y="834"/>
                </a:cubicBezTo>
                <a:close/>
              </a:path>
            </a:pathLst>
          </a:custGeom>
          <a:gradFill>
            <a:gsLst>
              <a:gs pos="0">
                <a:schemeClr val="accent2">
                  <a:alpha val="85000"/>
                </a:schemeClr>
              </a:gs>
              <a:gs pos="100000">
                <a:schemeClr val="accent5">
                  <a:alpha val="85000"/>
                </a:schemeClr>
              </a:gs>
            </a:gsLst>
            <a:lin ang="6600000" scaled="0"/>
          </a:gradFill>
          <a:ln>
            <a:noFill/>
          </a:ln>
          <a:effectLst>
            <a:outerShdw algn="ctr" rotWithShape="0">
              <a:srgbClr val="000000"/>
            </a:outerShdw>
          </a:effectLst>
        </p:spPr>
        <p:txBody>
          <a:bodyPr vert="horz" wrap="square" lIns="91440" tIns="45720" rIns="91440" bIns="45720" numCol="1" anchor="t" anchorCtr="0" compatLnSpc="1">
            <a:prstTxWarp prst="textNoShape">
              <a:avLst/>
            </a:prstTxWarp>
          </a:bodyPr>
          <a:lstStyle/>
          <a:p>
            <a:endParaRPr lang="en-US"/>
          </a:p>
        </p:txBody>
      </p:sp>
      <p:sp>
        <p:nvSpPr>
          <p:cNvPr id="24" name="Slide Number Placeholder 5">
            <a:extLst>
              <a:ext uri="{FF2B5EF4-FFF2-40B4-BE49-F238E27FC236}">
                <a16:creationId xmlns="" xmlns:a16="http://schemas.microsoft.com/office/drawing/2014/main" id="{F02B1149-A04B-401B-9C4B-C89EAF6169FC}"/>
              </a:ext>
            </a:extLst>
          </p:cNvPr>
          <p:cNvSpPr txBox="1">
            <a:spLocks/>
          </p:cNvSpPr>
          <p:nvPr userDrawn="1"/>
        </p:nvSpPr>
        <p:spPr>
          <a:xfrm>
            <a:off x="11586836" y="6068692"/>
            <a:ext cx="554668" cy="377849"/>
          </a:xfrm>
          <a:prstGeom prst="rect">
            <a:avLst/>
          </a:prstGeom>
        </p:spPr>
        <p:txBody>
          <a:bodyPr vert="horz" lIns="91440" tIns="45720" rIns="91440" bIns="45720" rtlCol="0" anchor="ctr"/>
          <a:lstStyle>
            <a:defPPr>
              <a:defRPr lang="id-ID"/>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696CAF5E-82FD-46C1-8113-274199A6E6F4}" type="slidenum">
              <a:rPr lang="id-ID" sz="1200" b="0" smtClean="0">
                <a:solidFill>
                  <a:schemeClr val="bg2"/>
                </a:solidFill>
                <a:latin typeface="+mn-lt"/>
              </a:rPr>
              <a:pPr algn="ctr"/>
              <a:t>‹#›</a:t>
            </a:fld>
            <a:endParaRPr lang="id-ID" sz="1200" b="0" dirty="0">
              <a:solidFill>
                <a:schemeClr val="bg2"/>
              </a:solidFill>
              <a:latin typeface="+mn-lt"/>
            </a:endParaRPr>
          </a:p>
        </p:txBody>
      </p:sp>
    </p:spTree>
    <p:extLst>
      <p:ext uri="{BB962C8B-B14F-4D97-AF65-F5344CB8AC3E}">
        <p14:creationId xmlns:p14="http://schemas.microsoft.com/office/powerpoint/2010/main" val="25744367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0000" decel="4000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1000" fill="hold"/>
                                        <p:tgtEl>
                                          <p:spTgt spid="23"/>
                                        </p:tgtEl>
                                        <p:attrNameLst>
                                          <p:attrName>ppt_x</p:attrName>
                                        </p:attrNameLst>
                                      </p:cBhvr>
                                      <p:tavLst>
                                        <p:tav tm="0">
                                          <p:val>
                                            <p:strVal val="0-#ppt_w/2"/>
                                          </p:val>
                                        </p:tav>
                                        <p:tav tm="100000">
                                          <p:val>
                                            <p:strVal val="#ppt_x"/>
                                          </p:val>
                                        </p:tav>
                                      </p:tavLst>
                                    </p:anim>
                                    <p:anim calcmode="lin" valueType="num">
                                      <p:cBhvr additive="base">
                                        <p:cTn id="8" dur="10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9" name="Picture Placeholder 8">
            <a:extLst>
              <a:ext uri="{FF2B5EF4-FFF2-40B4-BE49-F238E27FC236}">
                <a16:creationId xmlns="" xmlns:a16="http://schemas.microsoft.com/office/drawing/2014/main" id="{F084BE37-6D38-4FFC-90E5-60FA971E82F0}"/>
              </a:ext>
            </a:extLst>
          </p:cNvPr>
          <p:cNvSpPr>
            <a:spLocks noGrp="1"/>
          </p:cNvSpPr>
          <p:nvPr>
            <p:ph type="pic" sz="quarter" idx="10"/>
          </p:nvPr>
        </p:nvSpPr>
        <p:spPr>
          <a:xfrm>
            <a:off x="5326743" y="0"/>
            <a:ext cx="6865257" cy="5558971"/>
          </a:xfrm>
          <a:custGeom>
            <a:avLst/>
            <a:gdLst>
              <a:gd name="connsiteX0" fmla="*/ 70154 w 6865257"/>
              <a:gd name="connsiteY0" fmla="*/ 0 h 5558971"/>
              <a:gd name="connsiteX1" fmla="*/ 6795103 w 6865257"/>
              <a:gd name="connsiteY1" fmla="*/ 0 h 5558971"/>
              <a:gd name="connsiteX2" fmla="*/ 6865257 w 6865257"/>
              <a:gd name="connsiteY2" fmla="*/ 70154 h 5558971"/>
              <a:gd name="connsiteX3" fmla="*/ 6865257 w 6865257"/>
              <a:gd name="connsiteY3" fmla="*/ 5488817 h 5558971"/>
              <a:gd name="connsiteX4" fmla="*/ 6795103 w 6865257"/>
              <a:gd name="connsiteY4" fmla="*/ 5558971 h 5558971"/>
              <a:gd name="connsiteX5" fmla="*/ 70154 w 6865257"/>
              <a:gd name="connsiteY5" fmla="*/ 5558971 h 5558971"/>
              <a:gd name="connsiteX6" fmla="*/ 0 w 6865257"/>
              <a:gd name="connsiteY6" fmla="*/ 5488817 h 5558971"/>
              <a:gd name="connsiteX7" fmla="*/ 0 w 6865257"/>
              <a:gd name="connsiteY7" fmla="*/ 70154 h 5558971"/>
              <a:gd name="connsiteX8" fmla="*/ 70154 w 6865257"/>
              <a:gd name="connsiteY8" fmla="*/ 0 h 5558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65257" h="5558971">
                <a:moveTo>
                  <a:pt x="70154" y="0"/>
                </a:moveTo>
                <a:lnTo>
                  <a:pt x="6795103" y="0"/>
                </a:lnTo>
                <a:cubicBezTo>
                  <a:pt x="6833848" y="0"/>
                  <a:pt x="6865257" y="31409"/>
                  <a:pt x="6865257" y="70154"/>
                </a:cubicBezTo>
                <a:lnTo>
                  <a:pt x="6865257" y="5488817"/>
                </a:lnTo>
                <a:cubicBezTo>
                  <a:pt x="6865257" y="5527562"/>
                  <a:pt x="6833848" y="5558971"/>
                  <a:pt x="6795103" y="5558971"/>
                </a:cubicBezTo>
                <a:lnTo>
                  <a:pt x="70154" y="5558971"/>
                </a:lnTo>
                <a:cubicBezTo>
                  <a:pt x="31409" y="5558971"/>
                  <a:pt x="0" y="5527562"/>
                  <a:pt x="0" y="5488817"/>
                </a:cubicBezTo>
                <a:lnTo>
                  <a:pt x="0" y="70154"/>
                </a:lnTo>
                <a:cubicBezTo>
                  <a:pt x="0" y="31409"/>
                  <a:pt x="31409" y="0"/>
                  <a:pt x="70154" y="0"/>
                </a:cubicBezTo>
                <a:close/>
              </a:path>
            </a:pathLst>
          </a:custGeom>
        </p:spPr>
        <p:txBody>
          <a:bodyPr wrap="square">
            <a:noAutofit/>
          </a:bodyPr>
          <a:lstStyle>
            <a:lvl1pPr>
              <a:defRPr sz="800"/>
            </a:lvl1pPr>
          </a:lstStyle>
          <a:p>
            <a:endParaRPr lang="en-US"/>
          </a:p>
        </p:txBody>
      </p:sp>
      <p:sp>
        <p:nvSpPr>
          <p:cNvPr id="24" name="Text Placeholder 8">
            <a:extLst>
              <a:ext uri="{FF2B5EF4-FFF2-40B4-BE49-F238E27FC236}">
                <a16:creationId xmlns="" xmlns:a16="http://schemas.microsoft.com/office/drawing/2014/main" id="{AE31CAFF-35AA-4D60-8636-7DA07B6C06E5}"/>
              </a:ext>
            </a:extLst>
          </p:cNvPr>
          <p:cNvSpPr>
            <a:spLocks noGrp="1"/>
          </p:cNvSpPr>
          <p:nvPr>
            <p:ph type="body" sz="quarter" idx="11" hasCustomPrompt="1"/>
          </p:nvPr>
        </p:nvSpPr>
        <p:spPr>
          <a:xfrm>
            <a:off x="645886" y="1689133"/>
            <a:ext cx="4332514" cy="739775"/>
          </a:xfrm>
        </p:spPr>
        <p:txBody>
          <a:bodyPr anchor="ctr">
            <a:normAutofit/>
          </a:bodyPr>
          <a:lstStyle>
            <a:lvl1pPr marL="0" indent="0" algn="l">
              <a:buNone/>
              <a:defRPr sz="4400">
                <a:latin typeface="+mj-lt"/>
              </a:defRPr>
            </a:lvl1pPr>
          </a:lstStyle>
          <a:p>
            <a:pPr lvl="0"/>
            <a:r>
              <a:rPr lang="en-US" dirty="0"/>
              <a:t>TITLE HERE</a:t>
            </a:r>
          </a:p>
        </p:txBody>
      </p:sp>
      <p:sp>
        <p:nvSpPr>
          <p:cNvPr id="25" name="Text Placeholder 11">
            <a:extLst>
              <a:ext uri="{FF2B5EF4-FFF2-40B4-BE49-F238E27FC236}">
                <a16:creationId xmlns="" xmlns:a16="http://schemas.microsoft.com/office/drawing/2014/main" id="{06304FE9-7798-43B3-8DC7-2E2D615D2248}"/>
              </a:ext>
            </a:extLst>
          </p:cNvPr>
          <p:cNvSpPr>
            <a:spLocks noGrp="1"/>
          </p:cNvSpPr>
          <p:nvPr>
            <p:ph type="body" sz="quarter" idx="12" hasCustomPrompt="1"/>
          </p:nvPr>
        </p:nvSpPr>
        <p:spPr>
          <a:xfrm>
            <a:off x="645887" y="2371304"/>
            <a:ext cx="3940628" cy="342867"/>
          </a:xfrm>
        </p:spPr>
        <p:txBody>
          <a:bodyPr anchor="ctr">
            <a:noAutofit/>
          </a:bodyPr>
          <a:lstStyle>
            <a:lvl1pPr marL="0" indent="0" algn="l">
              <a:buNone/>
              <a:defRPr sz="1100">
                <a:solidFill>
                  <a:schemeClr val="tx1">
                    <a:lumMod val="40000"/>
                    <a:lumOff val="60000"/>
                  </a:schemeClr>
                </a:solidFill>
              </a:defRPr>
            </a:lvl1pPr>
            <a:lvl2pPr>
              <a:defRPr sz="1100"/>
            </a:lvl2pPr>
            <a:lvl3pPr>
              <a:defRPr sz="1100"/>
            </a:lvl3pPr>
            <a:lvl4pPr>
              <a:defRPr sz="1100"/>
            </a:lvl4pPr>
            <a:lvl5pPr>
              <a:defRPr sz="1100"/>
            </a:lvl5pPr>
          </a:lstStyle>
          <a:p>
            <a:pPr lvl="0"/>
            <a:r>
              <a:rPr lang="en-US" dirty="0"/>
              <a:t>Put Subtitle Here</a:t>
            </a:r>
          </a:p>
        </p:txBody>
      </p:sp>
      <p:grpSp>
        <p:nvGrpSpPr>
          <p:cNvPr id="18" name="Group 17">
            <a:extLst>
              <a:ext uri="{FF2B5EF4-FFF2-40B4-BE49-F238E27FC236}">
                <a16:creationId xmlns="" xmlns:a16="http://schemas.microsoft.com/office/drawing/2014/main" id="{E1CA5AD0-812E-48A5-BA6F-FC22B5D6CFD7}"/>
              </a:ext>
            </a:extLst>
          </p:cNvPr>
          <p:cNvGrpSpPr/>
          <p:nvPr userDrawn="1"/>
        </p:nvGrpSpPr>
        <p:grpSpPr>
          <a:xfrm rot="1812743">
            <a:off x="456161" y="519741"/>
            <a:ext cx="268670" cy="440222"/>
            <a:chOff x="4438651" y="1971676"/>
            <a:chExt cx="1335087" cy="2187574"/>
          </a:xfrm>
          <a:gradFill>
            <a:gsLst>
              <a:gs pos="0">
                <a:schemeClr val="accent2">
                  <a:alpha val="85000"/>
                </a:schemeClr>
              </a:gs>
              <a:gs pos="100000">
                <a:schemeClr val="accent5">
                  <a:alpha val="85000"/>
                </a:schemeClr>
              </a:gs>
            </a:gsLst>
            <a:lin ang="6600000" scaled="0"/>
          </a:gradFill>
        </p:grpSpPr>
        <p:sp>
          <p:nvSpPr>
            <p:cNvPr id="19" name="Freeform 5">
              <a:extLst>
                <a:ext uri="{FF2B5EF4-FFF2-40B4-BE49-F238E27FC236}">
                  <a16:creationId xmlns="" xmlns:a16="http://schemas.microsoft.com/office/drawing/2014/main" id="{2E742F4E-99AC-45C7-A1C4-B837E02F837E}"/>
                </a:ext>
              </a:extLst>
            </p:cNvPr>
            <p:cNvSpPr>
              <a:spLocks/>
            </p:cNvSpPr>
            <p:nvPr/>
          </p:nvSpPr>
          <p:spPr bwMode="auto">
            <a:xfrm>
              <a:off x="5224463" y="1971676"/>
              <a:ext cx="549275" cy="1296987"/>
            </a:xfrm>
            <a:custGeom>
              <a:avLst/>
              <a:gdLst>
                <a:gd name="T0" fmla="*/ 146 w 150"/>
                <a:gd name="T1" fmla="*/ 304 h 353"/>
                <a:gd name="T2" fmla="*/ 150 w 150"/>
                <a:gd name="T3" fmla="*/ 290 h 353"/>
                <a:gd name="T4" fmla="*/ 114 w 150"/>
                <a:gd name="T5" fmla="*/ 18 h 353"/>
                <a:gd name="T6" fmla="*/ 97 w 150"/>
                <a:gd name="T7" fmla="*/ 1 h 353"/>
                <a:gd name="T8" fmla="*/ 76 w 150"/>
                <a:gd name="T9" fmla="*/ 13 h 353"/>
                <a:gd name="T10" fmla="*/ 0 w 150"/>
                <a:gd name="T11" fmla="*/ 190 h 353"/>
                <a:gd name="T12" fmla="*/ 111 w 150"/>
                <a:gd name="T13" fmla="*/ 353 h 353"/>
                <a:gd name="T14" fmla="*/ 146 w 150"/>
                <a:gd name="T15" fmla="*/ 304 h 3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0" h="353">
                  <a:moveTo>
                    <a:pt x="146" y="304"/>
                  </a:moveTo>
                  <a:cubicBezTo>
                    <a:pt x="149" y="300"/>
                    <a:pt x="150" y="295"/>
                    <a:pt x="150" y="290"/>
                  </a:cubicBezTo>
                  <a:cubicBezTo>
                    <a:pt x="114" y="18"/>
                    <a:pt x="114" y="18"/>
                    <a:pt x="114" y="18"/>
                  </a:cubicBezTo>
                  <a:cubicBezTo>
                    <a:pt x="113" y="9"/>
                    <a:pt x="106" y="2"/>
                    <a:pt x="97" y="1"/>
                  </a:cubicBezTo>
                  <a:cubicBezTo>
                    <a:pt x="88" y="0"/>
                    <a:pt x="79" y="4"/>
                    <a:pt x="76" y="13"/>
                  </a:cubicBezTo>
                  <a:cubicBezTo>
                    <a:pt x="0" y="190"/>
                    <a:pt x="0" y="190"/>
                    <a:pt x="0" y="190"/>
                  </a:cubicBezTo>
                  <a:cubicBezTo>
                    <a:pt x="111" y="353"/>
                    <a:pt x="111" y="353"/>
                    <a:pt x="111" y="353"/>
                  </a:cubicBezTo>
                  <a:lnTo>
                    <a:pt x="146" y="304"/>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0" name="Freeform 6">
              <a:extLst>
                <a:ext uri="{FF2B5EF4-FFF2-40B4-BE49-F238E27FC236}">
                  <a16:creationId xmlns="" xmlns:a16="http://schemas.microsoft.com/office/drawing/2014/main" id="{D97879C2-2F57-426C-A68F-0BB097B28FEC}"/>
                </a:ext>
              </a:extLst>
            </p:cNvPr>
            <p:cNvSpPr>
              <a:spLocks/>
            </p:cNvSpPr>
            <p:nvPr/>
          </p:nvSpPr>
          <p:spPr bwMode="auto">
            <a:xfrm>
              <a:off x="4438651" y="2020888"/>
              <a:ext cx="1193800" cy="2138362"/>
            </a:xfrm>
            <a:custGeom>
              <a:avLst/>
              <a:gdLst>
                <a:gd name="T0" fmla="*/ 208 w 326"/>
                <a:gd name="T1" fmla="*/ 191 h 582"/>
                <a:gd name="T2" fmla="*/ 37 w 326"/>
                <a:gd name="T3" fmla="*/ 8 h 582"/>
                <a:gd name="T4" fmla="*/ 11 w 326"/>
                <a:gd name="T5" fmla="*/ 5 h 582"/>
                <a:gd name="T6" fmla="*/ 4 w 326"/>
                <a:gd name="T7" fmla="*/ 29 h 582"/>
                <a:gd name="T8" fmla="*/ 236 w 326"/>
                <a:gd name="T9" fmla="*/ 569 h 582"/>
                <a:gd name="T10" fmla="*/ 251 w 326"/>
                <a:gd name="T11" fmla="*/ 581 h 582"/>
                <a:gd name="T12" fmla="*/ 254 w 326"/>
                <a:gd name="T13" fmla="*/ 582 h 582"/>
                <a:gd name="T14" fmla="*/ 270 w 326"/>
                <a:gd name="T15" fmla="*/ 574 h 582"/>
                <a:gd name="T16" fmla="*/ 322 w 326"/>
                <a:gd name="T17" fmla="*/ 510 h 582"/>
                <a:gd name="T18" fmla="*/ 326 w 326"/>
                <a:gd name="T19" fmla="*/ 497 h 582"/>
                <a:gd name="T20" fmla="*/ 319 w 326"/>
                <a:gd name="T21" fmla="*/ 354 h 582"/>
                <a:gd name="T22" fmla="*/ 208 w 326"/>
                <a:gd name="T23" fmla="*/ 191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6" h="582">
                  <a:moveTo>
                    <a:pt x="208" y="191"/>
                  </a:moveTo>
                  <a:cubicBezTo>
                    <a:pt x="37" y="8"/>
                    <a:pt x="37" y="8"/>
                    <a:pt x="37" y="8"/>
                  </a:cubicBezTo>
                  <a:cubicBezTo>
                    <a:pt x="30" y="1"/>
                    <a:pt x="19" y="0"/>
                    <a:pt x="11" y="5"/>
                  </a:cubicBezTo>
                  <a:cubicBezTo>
                    <a:pt x="3" y="10"/>
                    <a:pt x="0" y="21"/>
                    <a:pt x="4" y="29"/>
                  </a:cubicBezTo>
                  <a:cubicBezTo>
                    <a:pt x="236" y="569"/>
                    <a:pt x="236" y="569"/>
                    <a:pt x="236" y="569"/>
                  </a:cubicBezTo>
                  <a:cubicBezTo>
                    <a:pt x="238" y="576"/>
                    <a:pt x="244" y="580"/>
                    <a:pt x="251" y="581"/>
                  </a:cubicBezTo>
                  <a:cubicBezTo>
                    <a:pt x="252" y="582"/>
                    <a:pt x="253" y="582"/>
                    <a:pt x="254" y="582"/>
                  </a:cubicBezTo>
                  <a:cubicBezTo>
                    <a:pt x="260" y="582"/>
                    <a:pt x="266" y="579"/>
                    <a:pt x="270" y="574"/>
                  </a:cubicBezTo>
                  <a:cubicBezTo>
                    <a:pt x="322" y="510"/>
                    <a:pt x="322" y="510"/>
                    <a:pt x="322" y="510"/>
                  </a:cubicBezTo>
                  <a:cubicBezTo>
                    <a:pt x="325" y="506"/>
                    <a:pt x="326" y="502"/>
                    <a:pt x="326" y="497"/>
                  </a:cubicBezTo>
                  <a:cubicBezTo>
                    <a:pt x="319" y="354"/>
                    <a:pt x="319" y="354"/>
                    <a:pt x="319" y="354"/>
                  </a:cubicBezTo>
                  <a:lnTo>
                    <a:pt x="208" y="191"/>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21" name="Group 20">
            <a:extLst>
              <a:ext uri="{FF2B5EF4-FFF2-40B4-BE49-F238E27FC236}">
                <a16:creationId xmlns="" xmlns:a16="http://schemas.microsoft.com/office/drawing/2014/main" id="{466C8561-2EB5-4B7D-B13F-68CC1887B204}"/>
              </a:ext>
            </a:extLst>
          </p:cNvPr>
          <p:cNvGrpSpPr/>
          <p:nvPr userDrawn="1"/>
        </p:nvGrpSpPr>
        <p:grpSpPr>
          <a:xfrm>
            <a:off x="1044185" y="635832"/>
            <a:ext cx="749874" cy="107471"/>
            <a:chOff x="1273176" y="5054600"/>
            <a:chExt cx="4419599" cy="633413"/>
          </a:xfrm>
          <a:solidFill>
            <a:schemeClr val="tx1"/>
          </a:solidFill>
        </p:grpSpPr>
        <p:sp>
          <p:nvSpPr>
            <p:cNvPr id="22" name="Freeform 14">
              <a:extLst>
                <a:ext uri="{FF2B5EF4-FFF2-40B4-BE49-F238E27FC236}">
                  <a16:creationId xmlns="" xmlns:a16="http://schemas.microsoft.com/office/drawing/2014/main" id="{E23541DB-02C2-44E4-8AE1-A45FDA17878F}"/>
                </a:ext>
              </a:extLst>
            </p:cNvPr>
            <p:cNvSpPr>
              <a:spLocks noEditPoints="1"/>
            </p:cNvSpPr>
            <p:nvPr/>
          </p:nvSpPr>
          <p:spPr bwMode="auto">
            <a:xfrm>
              <a:off x="1273176" y="5065713"/>
              <a:ext cx="477837" cy="622300"/>
            </a:xfrm>
            <a:custGeom>
              <a:avLst/>
              <a:gdLst>
                <a:gd name="T0" fmla="*/ 104 w 131"/>
                <a:gd name="T1" fmla="*/ 124 h 167"/>
                <a:gd name="T2" fmla="*/ 27 w 131"/>
                <a:gd name="T3" fmla="*/ 124 h 167"/>
                <a:gd name="T4" fmla="*/ 12 w 131"/>
                <a:gd name="T5" fmla="*/ 163 h 167"/>
                <a:gd name="T6" fmla="*/ 7 w 131"/>
                <a:gd name="T7" fmla="*/ 167 h 167"/>
                <a:gd name="T8" fmla="*/ 5 w 131"/>
                <a:gd name="T9" fmla="*/ 167 h 167"/>
                <a:gd name="T10" fmla="*/ 1 w 131"/>
                <a:gd name="T11" fmla="*/ 159 h 167"/>
                <a:gd name="T12" fmla="*/ 60 w 131"/>
                <a:gd name="T13" fmla="*/ 3 h 167"/>
                <a:gd name="T14" fmla="*/ 65 w 131"/>
                <a:gd name="T15" fmla="*/ 0 h 167"/>
                <a:gd name="T16" fmla="*/ 71 w 131"/>
                <a:gd name="T17" fmla="*/ 3 h 167"/>
                <a:gd name="T18" fmla="*/ 130 w 131"/>
                <a:gd name="T19" fmla="*/ 159 h 167"/>
                <a:gd name="T20" fmla="*/ 126 w 131"/>
                <a:gd name="T21" fmla="*/ 167 h 167"/>
                <a:gd name="T22" fmla="*/ 124 w 131"/>
                <a:gd name="T23" fmla="*/ 167 h 167"/>
                <a:gd name="T24" fmla="*/ 119 w 131"/>
                <a:gd name="T25" fmla="*/ 163 h 167"/>
                <a:gd name="T26" fmla="*/ 104 w 131"/>
                <a:gd name="T27" fmla="*/ 124 h 167"/>
                <a:gd name="T28" fmla="*/ 32 w 131"/>
                <a:gd name="T29" fmla="*/ 112 h 167"/>
                <a:gd name="T30" fmla="*/ 100 w 131"/>
                <a:gd name="T31" fmla="*/ 112 h 167"/>
                <a:gd name="T32" fmla="*/ 66 w 131"/>
                <a:gd name="T33" fmla="*/ 22 h 167"/>
                <a:gd name="T34" fmla="*/ 32 w 131"/>
                <a:gd name="T35" fmla="*/ 112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1" h="167">
                  <a:moveTo>
                    <a:pt x="104" y="124"/>
                  </a:moveTo>
                  <a:cubicBezTo>
                    <a:pt x="27" y="124"/>
                    <a:pt x="27" y="124"/>
                    <a:pt x="27" y="124"/>
                  </a:cubicBezTo>
                  <a:cubicBezTo>
                    <a:pt x="12" y="163"/>
                    <a:pt x="12" y="163"/>
                    <a:pt x="12" y="163"/>
                  </a:cubicBezTo>
                  <a:cubicBezTo>
                    <a:pt x="11" y="166"/>
                    <a:pt x="9" y="167"/>
                    <a:pt x="7" y="167"/>
                  </a:cubicBezTo>
                  <a:cubicBezTo>
                    <a:pt x="6" y="167"/>
                    <a:pt x="5" y="167"/>
                    <a:pt x="5" y="167"/>
                  </a:cubicBezTo>
                  <a:cubicBezTo>
                    <a:pt x="2" y="166"/>
                    <a:pt x="0" y="162"/>
                    <a:pt x="1" y="159"/>
                  </a:cubicBezTo>
                  <a:cubicBezTo>
                    <a:pt x="60" y="3"/>
                    <a:pt x="60" y="3"/>
                    <a:pt x="60" y="3"/>
                  </a:cubicBezTo>
                  <a:cubicBezTo>
                    <a:pt x="61" y="1"/>
                    <a:pt x="63" y="0"/>
                    <a:pt x="65" y="0"/>
                  </a:cubicBezTo>
                  <a:cubicBezTo>
                    <a:pt x="68" y="0"/>
                    <a:pt x="71" y="1"/>
                    <a:pt x="71" y="3"/>
                  </a:cubicBezTo>
                  <a:cubicBezTo>
                    <a:pt x="130" y="159"/>
                    <a:pt x="130" y="159"/>
                    <a:pt x="130" y="159"/>
                  </a:cubicBezTo>
                  <a:cubicBezTo>
                    <a:pt x="131" y="162"/>
                    <a:pt x="129" y="166"/>
                    <a:pt x="126" y="167"/>
                  </a:cubicBezTo>
                  <a:cubicBezTo>
                    <a:pt x="125" y="167"/>
                    <a:pt x="125" y="167"/>
                    <a:pt x="124" y="167"/>
                  </a:cubicBezTo>
                  <a:cubicBezTo>
                    <a:pt x="122" y="167"/>
                    <a:pt x="120" y="166"/>
                    <a:pt x="119" y="163"/>
                  </a:cubicBezTo>
                  <a:lnTo>
                    <a:pt x="104" y="124"/>
                  </a:lnTo>
                  <a:close/>
                  <a:moveTo>
                    <a:pt x="32" y="112"/>
                  </a:moveTo>
                  <a:cubicBezTo>
                    <a:pt x="100" y="112"/>
                    <a:pt x="100" y="112"/>
                    <a:pt x="100" y="112"/>
                  </a:cubicBezTo>
                  <a:cubicBezTo>
                    <a:pt x="66" y="22"/>
                    <a:pt x="66" y="22"/>
                    <a:pt x="66" y="22"/>
                  </a:cubicBezTo>
                  <a:lnTo>
                    <a:pt x="32"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15">
              <a:extLst>
                <a:ext uri="{FF2B5EF4-FFF2-40B4-BE49-F238E27FC236}">
                  <a16:creationId xmlns="" xmlns:a16="http://schemas.microsoft.com/office/drawing/2014/main" id="{15DD2CE5-243D-438B-A3CB-FC7A3ACD7323}"/>
                </a:ext>
              </a:extLst>
            </p:cNvPr>
            <p:cNvSpPr>
              <a:spLocks/>
            </p:cNvSpPr>
            <p:nvPr/>
          </p:nvSpPr>
          <p:spPr bwMode="auto">
            <a:xfrm>
              <a:off x="1881188" y="5062538"/>
              <a:ext cx="455612" cy="625475"/>
            </a:xfrm>
            <a:custGeom>
              <a:avLst/>
              <a:gdLst>
                <a:gd name="T0" fmla="*/ 12 w 125"/>
                <a:gd name="T1" fmla="*/ 25 h 168"/>
                <a:gd name="T2" fmla="*/ 12 w 125"/>
                <a:gd name="T3" fmla="*/ 162 h 168"/>
                <a:gd name="T4" fmla="*/ 6 w 125"/>
                <a:gd name="T5" fmla="*/ 168 h 168"/>
                <a:gd name="T6" fmla="*/ 1 w 125"/>
                <a:gd name="T7" fmla="*/ 162 h 168"/>
                <a:gd name="T8" fmla="*/ 1 w 125"/>
                <a:gd name="T9" fmla="*/ 8 h 168"/>
                <a:gd name="T10" fmla="*/ 3 w 125"/>
                <a:gd name="T11" fmla="*/ 2 h 168"/>
                <a:gd name="T12" fmla="*/ 11 w 125"/>
                <a:gd name="T13" fmla="*/ 3 h 168"/>
                <a:gd name="T14" fmla="*/ 113 w 125"/>
                <a:gd name="T15" fmla="*/ 144 h 168"/>
                <a:gd name="T16" fmla="*/ 113 w 125"/>
                <a:gd name="T17" fmla="*/ 7 h 168"/>
                <a:gd name="T18" fmla="*/ 119 w 125"/>
                <a:gd name="T19" fmla="*/ 2 h 168"/>
                <a:gd name="T20" fmla="*/ 125 w 125"/>
                <a:gd name="T21" fmla="*/ 7 h 168"/>
                <a:gd name="T22" fmla="*/ 125 w 125"/>
                <a:gd name="T23" fmla="*/ 162 h 168"/>
                <a:gd name="T24" fmla="*/ 119 w 125"/>
                <a:gd name="T25" fmla="*/ 168 h 168"/>
                <a:gd name="T26" fmla="*/ 114 w 125"/>
                <a:gd name="T27" fmla="*/ 166 h 168"/>
                <a:gd name="T28" fmla="*/ 113 w 125"/>
                <a:gd name="T29" fmla="*/ 165 h 168"/>
                <a:gd name="T30" fmla="*/ 12 w 125"/>
                <a:gd name="T31" fmla="*/ 25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5" h="168">
                  <a:moveTo>
                    <a:pt x="12" y="25"/>
                  </a:moveTo>
                  <a:cubicBezTo>
                    <a:pt x="12" y="162"/>
                    <a:pt x="12" y="162"/>
                    <a:pt x="12" y="162"/>
                  </a:cubicBezTo>
                  <a:cubicBezTo>
                    <a:pt x="12" y="165"/>
                    <a:pt x="10" y="168"/>
                    <a:pt x="6" y="168"/>
                  </a:cubicBezTo>
                  <a:cubicBezTo>
                    <a:pt x="3" y="168"/>
                    <a:pt x="1" y="165"/>
                    <a:pt x="1" y="162"/>
                  </a:cubicBezTo>
                  <a:cubicBezTo>
                    <a:pt x="1" y="8"/>
                    <a:pt x="1" y="8"/>
                    <a:pt x="1" y="8"/>
                  </a:cubicBezTo>
                  <a:cubicBezTo>
                    <a:pt x="0" y="6"/>
                    <a:pt x="1" y="3"/>
                    <a:pt x="3" y="2"/>
                  </a:cubicBezTo>
                  <a:cubicBezTo>
                    <a:pt x="6" y="0"/>
                    <a:pt x="9" y="0"/>
                    <a:pt x="11" y="3"/>
                  </a:cubicBezTo>
                  <a:cubicBezTo>
                    <a:pt x="113" y="144"/>
                    <a:pt x="113" y="144"/>
                    <a:pt x="113" y="144"/>
                  </a:cubicBezTo>
                  <a:cubicBezTo>
                    <a:pt x="113" y="7"/>
                    <a:pt x="113" y="7"/>
                    <a:pt x="113" y="7"/>
                  </a:cubicBezTo>
                  <a:cubicBezTo>
                    <a:pt x="113" y="4"/>
                    <a:pt x="115" y="2"/>
                    <a:pt x="119" y="2"/>
                  </a:cubicBezTo>
                  <a:cubicBezTo>
                    <a:pt x="122" y="2"/>
                    <a:pt x="125" y="4"/>
                    <a:pt x="125" y="7"/>
                  </a:cubicBezTo>
                  <a:cubicBezTo>
                    <a:pt x="125" y="162"/>
                    <a:pt x="125" y="162"/>
                    <a:pt x="125" y="162"/>
                  </a:cubicBezTo>
                  <a:cubicBezTo>
                    <a:pt x="125" y="165"/>
                    <a:pt x="122" y="168"/>
                    <a:pt x="119" y="168"/>
                  </a:cubicBezTo>
                  <a:cubicBezTo>
                    <a:pt x="117" y="168"/>
                    <a:pt x="115" y="167"/>
                    <a:pt x="114" y="166"/>
                  </a:cubicBezTo>
                  <a:cubicBezTo>
                    <a:pt x="114" y="166"/>
                    <a:pt x="113" y="165"/>
                    <a:pt x="113" y="165"/>
                  </a:cubicBezTo>
                  <a:lnTo>
                    <a:pt x="12"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16">
              <a:extLst>
                <a:ext uri="{FF2B5EF4-FFF2-40B4-BE49-F238E27FC236}">
                  <a16:creationId xmlns="" xmlns:a16="http://schemas.microsoft.com/office/drawing/2014/main" id="{76C50ABE-35C2-4F51-B38C-EEFFA60DBC9A}"/>
                </a:ext>
              </a:extLst>
            </p:cNvPr>
            <p:cNvSpPr>
              <a:spLocks/>
            </p:cNvSpPr>
            <p:nvPr/>
          </p:nvSpPr>
          <p:spPr bwMode="auto">
            <a:xfrm>
              <a:off x="2500313" y="5062538"/>
              <a:ext cx="450850" cy="625475"/>
            </a:xfrm>
            <a:custGeom>
              <a:avLst/>
              <a:gdLst>
                <a:gd name="T0" fmla="*/ 56 w 124"/>
                <a:gd name="T1" fmla="*/ 12 h 168"/>
                <a:gd name="T2" fmla="*/ 5 w 124"/>
                <a:gd name="T3" fmla="*/ 12 h 168"/>
                <a:gd name="T4" fmla="*/ 0 w 124"/>
                <a:gd name="T5" fmla="*/ 6 h 168"/>
                <a:gd name="T6" fmla="*/ 5 w 124"/>
                <a:gd name="T7" fmla="*/ 0 h 168"/>
                <a:gd name="T8" fmla="*/ 118 w 124"/>
                <a:gd name="T9" fmla="*/ 0 h 168"/>
                <a:gd name="T10" fmla="*/ 124 w 124"/>
                <a:gd name="T11" fmla="*/ 6 h 168"/>
                <a:gd name="T12" fmla="*/ 118 w 124"/>
                <a:gd name="T13" fmla="*/ 12 h 168"/>
                <a:gd name="T14" fmla="*/ 68 w 124"/>
                <a:gd name="T15" fmla="*/ 12 h 168"/>
                <a:gd name="T16" fmla="*/ 68 w 124"/>
                <a:gd name="T17" fmla="*/ 162 h 168"/>
                <a:gd name="T18" fmla="*/ 62 w 124"/>
                <a:gd name="T19" fmla="*/ 168 h 168"/>
                <a:gd name="T20" fmla="*/ 56 w 124"/>
                <a:gd name="T21" fmla="*/ 162 h 168"/>
                <a:gd name="T22" fmla="*/ 56 w 124"/>
                <a:gd name="T23" fmla="*/ 12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4" h="168">
                  <a:moveTo>
                    <a:pt x="56" y="12"/>
                  </a:moveTo>
                  <a:cubicBezTo>
                    <a:pt x="5" y="12"/>
                    <a:pt x="5" y="12"/>
                    <a:pt x="5" y="12"/>
                  </a:cubicBezTo>
                  <a:cubicBezTo>
                    <a:pt x="2" y="12"/>
                    <a:pt x="0" y="9"/>
                    <a:pt x="0" y="6"/>
                  </a:cubicBezTo>
                  <a:cubicBezTo>
                    <a:pt x="0" y="3"/>
                    <a:pt x="2" y="0"/>
                    <a:pt x="5" y="0"/>
                  </a:cubicBezTo>
                  <a:cubicBezTo>
                    <a:pt x="118" y="0"/>
                    <a:pt x="118" y="0"/>
                    <a:pt x="118" y="0"/>
                  </a:cubicBezTo>
                  <a:cubicBezTo>
                    <a:pt x="121" y="0"/>
                    <a:pt x="124" y="3"/>
                    <a:pt x="124" y="6"/>
                  </a:cubicBezTo>
                  <a:cubicBezTo>
                    <a:pt x="124" y="9"/>
                    <a:pt x="121" y="12"/>
                    <a:pt x="118" y="12"/>
                  </a:cubicBezTo>
                  <a:cubicBezTo>
                    <a:pt x="68" y="12"/>
                    <a:pt x="68" y="12"/>
                    <a:pt x="68" y="12"/>
                  </a:cubicBezTo>
                  <a:cubicBezTo>
                    <a:pt x="68" y="162"/>
                    <a:pt x="68" y="162"/>
                    <a:pt x="68" y="162"/>
                  </a:cubicBezTo>
                  <a:cubicBezTo>
                    <a:pt x="68" y="165"/>
                    <a:pt x="65" y="168"/>
                    <a:pt x="62" y="168"/>
                  </a:cubicBezTo>
                  <a:cubicBezTo>
                    <a:pt x="59" y="168"/>
                    <a:pt x="56" y="165"/>
                    <a:pt x="56" y="162"/>
                  </a:cubicBezTo>
                  <a:lnTo>
                    <a:pt x="56"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17">
              <a:extLst>
                <a:ext uri="{FF2B5EF4-FFF2-40B4-BE49-F238E27FC236}">
                  <a16:creationId xmlns="" xmlns:a16="http://schemas.microsoft.com/office/drawing/2014/main" id="{CC84E867-FB9A-47A9-B095-8C7CD3A82CE7}"/>
                </a:ext>
              </a:extLst>
            </p:cNvPr>
            <p:cNvSpPr>
              <a:spLocks/>
            </p:cNvSpPr>
            <p:nvPr/>
          </p:nvSpPr>
          <p:spPr bwMode="auto">
            <a:xfrm>
              <a:off x="3111500" y="5062538"/>
              <a:ext cx="355600" cy="625475"/>
            </a:xfrm>
            <a:custGeom>
              <a:avLst/>
              <a:gdLst>
                <a:gd name="T0" fmla="*/ 0 w 98"/>
                <a:gd name="T1" fmla="*/ 6 h 168"/>
                <a:gd name="T2" fmla="*/ 6 w 98"/>
                <a:gd name="T3" fmla="*/ 0 h 168"/>
                <a:gd name="T4" fmla="*/ 6 w 98"/>
                <a:gd name="T5" fmla="*/ 0 h 168"/>
                <a:gd name="T6" fmla="*/ 92 w 98"/>
                <a:gd name="T7" fmla="*/ 0 h 168"/>
                <a:gd name="T8" fmla="*/ 98 w 98"/>
                <a:gd name="T9" fmla="*/ 6 h 168"/>
                <a:gd name="T10" fmla="*/ 92 w 98"/>
                <a:gd name="T11" fmla="*/ 12 h 168"/>
                <a:gd name="T12" fmla="*/ 12 w 98"/>
                <a:gd name="T13" fmla="*/ 12 h 168"/>
                <a:gd name="T14" fmla="*/ 12 w 98"/>
                <a:gd name="T15" fmla="*/ 78 h 168"/>
                <a:gd name="T16" fmla="*/ 82 w 98"/>
                <a:gd name="T17" fmla="*/ 78 h 168"/>
                <a:gd name="T18" fmla="*/ 88 w 98"/>
                <a:gd name="T19" fmla="*/ 84 h 168"/>
                <a:gd name="T20" fmla="*/ 82 w 98"/>
                <a:gd name="T21" fmla="*/ 90 h 168"/>
                <a:gd name="T22" fmla="*/ 12 w 98"/>
                <a:gd name="T23" fmla="*/ 90 h 168"/>
                <a:gd name="T24" fmla="*/ 12 w 98"/>
                <a:gd name="T25" fmla="*/ 156 h 168"/>
                <a:gd name="T26" fmla="*/ 92 w 98"/>
                <a:gd name="T27" fmla="*/ 156 h 168"/>
                <a:gd name="T28" fmla="*/ 98 w 98"/>
                <a:gd name="T29" fmla="*/ 162 h 168"/>
                <a:gd name="T30" fmla="*/ 92 w 98"/>
                <a:gd name="T31" fmla="*/ 168 h 168"/>
                <a:gd name="T32" fmla="*/ 7 w 98"/>
                <a:gd name="T33" fmla="*/ 168 h 168"/>
                <a:gd name="T34" fmla="*/ 6 w 98"/>
                <a:gd name="T35" fmla="*/ 168 h 168"/>
                <a:gd name="T36" fmla="*/ 5 w 98"/>
                <a:gd name="T37" fmla="*/ 168 h 168"/>
                <a:gd name="T38" fmla="*/ 0 w 98"/>
                <a:gd name="T39" fmla="*/ 162 h 168"/>
                <a:gd name="T40" fmla="*/ 0 w 98"/>
                <a:gd name="T41" fmla="*/ 6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8" h="168">
                  <a:moveTo>
                    <a:pt x="0" y="6"/>
                  </a:moveTo>
                  <a:cubicBezTo>
                    <a:pt x="0" y="3"/>
                    <a:pt x="3" y="0"/>
                    <a:pt x="6" y="0"/>
                  </a:cubicBezTo>
                  <a:cubicBezTo>
                    <a:pt x="6" y="0"/>
                    <a:pt x="6" y="0"/>
                    <a:pt x="6" y="0"/>
                  </a:cubicBezTo>
                  <a:cubicBezTo>
                    <a:pt x="92" y="0"/>
                    <a:pt x="92" y="0"/>
                    <a:pt x="92" y="0"/>
                  </a:cubicBezTo>
                  <a:cubicBezTo>
                    <a:pt x="96" y="0"/>
                    <a:pt x="98" y="3"/>
                    <a:pt x="98" y="6"/>
                  </a:cubicBezTo>
                  <a:cubicBezTo>
                    <a:pt x="98" y="9"/>
                    <a:pt x="96" y="12"/>
                    <a:pt x="92" y="12"/>
                  </a:cubicBezTo>
                  <a:cubicBezTo>
                    <a:pt x="12" y="12"/>
                    <a:pt x="12" y="12"/>
                    <a:pt x="12" y="12"/>
                  </a:cubicBezTo>
                  <a:cubicBezTo>
                    <a:pt x="12" y="78"/>
                    <a:pt x="12" y="78"/>
                    <a:pt x="12" y="78"/>
                  </a:cubicBezTo>
                  <a:cubicBezTo>
                    <a:pt x="82" y="78"/>
                    <a:pt x="82" y="78"/>
                    <a:pt x="82" y="78"/>
                  </a:cubicBezTo>
                  <a:cubicBezTo>
                    <a:pt x="85" y="78"/>
                    <a:pt x="88" y="81"/>
                    <a:pt x="88" y="84"/>
                  </a:cubicBezTo>
                  <a:cubicBezTo>
                    <a:pt x="88" y="87"/>
                    <a:pt x="85" y="90"/>
                    <a:pt x="82" y="90"/>
                  </a:cubicBezTo>
                  <a:cubicBezTo>
                    <a:pt x="12" y="90"/>
                    <a:pt x="12" y="90"/>
                    <a:pt x="12" y="90"/>
                  </a:cubicBezTo>
                  <a:cubicBezTo>
                    <a:pt x="12" y="156"/>
                    <a:pt x="12" y="156"/>
                    <a:pt x="12" y="156"/>
                  </a:cubicBezTo>
                  <a:cubicBezTo>
                    <a:pt x="92" y="156"/>
                    <a:pt x="92" y="156"/>
                    <a:pt x="92" y="156"/>
                  </a:cubicBezTo>
                  <a:cubicBezTo>
                    <a:pt x="96" y="156"/>
                    <a:pt x="98" y="159"/>
                    <a:pt x="98" y="162"/>
                  </a:cubicBezTo>
                  <a:cubicBezTo>
                    <a:pt x="98" y="165"/>
                    <a:pt x="96" y="168"/>
                    <a:pt x="92" y="168"/>
                  </a:cubicBezTo>
                  <a:cubicBezTo>
                    <a:pt x="7" y="168"/>
                    <a:pt x="7" y="168"/>
                    <a:pt x="7" y="168"/>
                  </a:cubicBezTo>
                  <a:cubicBezTo>
                    <a:pt x="6" y="168"/>
                    <a:pt x="6" y="168"/>
                    <a:pt x="6" y="168"/>
                  </a:cubicBezTo>
                  <a:cubicBezTo>
                    <a:pt x="5" y="168"/>
                    <a:pt x="5" y="168"/>
                    <a:pt x="5" y="168"/>
                  </a:cubicBezTo>
                  <a:cubicBezTo>
                    <a:pt x="3" y="168"/>
                    <a:pt x="0" y="165"/>
                    <a:pt x="0" y="162"/>
                  </a:cubicBez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18">
              <a:extLst>
                <a:ext uri="{FF2B5EF4-FFF2-40B4-BE49-F238E27FC236}">
                  <a16:creationId xmlns="" xmlns:a16="http://schemas.microsoft.com/office/drawing/2014/main" id="{F54FA6F2-E62E-4600-9E8E-B1B6FDC63C65}"/>
                </a:ext>
              </a:extLst>
            </p:cNvPr>
            <p:cNvSpPr>
              <a:spLocks/>
            </p:cNvSpPr>
            <p:nvPr/>
          </p:nvSpPr>
          <p:spPr bwMode="auto">
            <a:xfrm>
              <a:off x="3627438" y="5062538"/>
              <a:ext cx="360362" cy="625475"/>
            </a:xfrm>
            <a:custGeom>
              <a:avLst/>
              <a:gdLst>
                <a:gd name="T0" fmla="*/ 7 w 99"/>
                <a:gd name="T1" fmla="*/ 168 h 168"/>
                <a:gd name="T2" fmla="*/ 6 w 99"/>
                <a:gd name="T3" fmla="*/ 168 h 168"/>
                <a:gd name="T4" fmla="*/ 0 w 99"/>
                <a:gd name="T5" fmla="*/ 162 h 168"/>
                <a:gd name="T6" fmla="*/ 0 w 99"/>
                <a:gd name="T7" fmla="*/ 6 h 168"/>
                <a:gd name="T8" fmla="*/ 6 w 99"/>
                <a:gd name="T9" fmla="*/ 0 h 168"/>
                <a:gd name="T10" fmla="*/ 12 w 99"/>
                <a:gd name="T11" fmla="*/ 6 h 168"/>
                <a:gd name="T12" fmla="*/ 12 w 99"/>
                <a:gd name="T13" fmla="*/ 156 h 168"/>
                <a:gd name="T14" fmla="*/ 93 w 99"/>
                <a:gd name="T15" fmla="*/ 156 h 168"/>
                <a:gd name="T16" fmla="*/ 99 w 99"/>
                <a:gd name="T17" fmla="*/ 162 h 168"/>
                <a:gd name="T18" fmla="*/ 93 w 99"/>
                <a:gd name="T19" fmla="*/ 168 h 168"/>
                <a:gd name="T20" fmla="*/ 7 w 99"/>
                <a:gd name="T21" fmla="*/ 16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9" h="168">
                  <a:moveTo>
                    <a:pt x="7" y="168"/>
                  </a:moveTo>
                  <a:cubicBezTo>
                    <a:pt x="6" y="168"/>
                    <a:pt x="6" y="168"/>
                    <a:pt x="6" y="168"/>
                  </a:cubicBezTo>
                  <a:cubicBezTo>
                    <a:pt x="3" y="168"/>
                    <a:pt x="0" y="165"/>
                    <a:pt x="0" y="162"/>
                  </a:cubicBezTo>
                  <a:cubicBezTo>
                    <a:pt x="0" y="6"/>
                    <a:pt x="0" y="6"/>
                    <a:pt x="0" y="6"/>
                  </a:cubicBezTo>
                  <a:cubicBezTo>
                    <a:pt x="0" y="3"/>
                    <a:pt x="3" y="0"/>
                    <a:pt x="6" y="0"/>
                  </a:cubicBezTo>
                  <a:cubicBezTo>
                    <a:pt x="10" y="0"/>
                    <a:pt x="12" y="3"/>
                    <a:pt x="12" y="6"/>
                  </a:cubicBezTo>
                  <a:cubicBezTo>
                    <a:pt x="12" y="156"/>
                    <a:pt x="12" y="156"/>
                    <a:pt x="12" y="156"/>
                  </a:cubicBezTo>
                  <a:cubicBezTo>
                    <a:pt x="93" y="156"/>
                    <a:pt x="93" y="156"/>
                    <a:pt x="93" y="156"/>
                  </a:cubicBezTo>
                  <a:cubicBezTo>
                    <a:pt x="96" y="156"/>
                    <a:pt x="99" y="159"/>
                    <a:pt x="99" y="162"/>
                  </a:cubicBezTo>
                  <a:cubicBezTo>
                    <a:pt x="99" y="165"/>
                    <a:pt x="96" y="168"/>
                    <a:pt x="93" y="168"/>
                  </a:cubicBezTo>
                  <a:lnTo>
                    <a:pt x="7" y="1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19">
              <a:extLst>
                <a:ext uri="{FF2B5EF4-FFF2-40B4-BE49-F238E27FC236}">
                  <a16:creationId xmlns="" xmlns:a16="http://schemas.microsoft.com/office/drawing/2014/main" id="{CE3C2B55-CB81-4E0E-8330-BB7E313B3E52}"/>
                </a:ext>
              </a:extLst>
            </p:cNvPr>
            <p:cNvSpPr>
              <a:spLocks noEditPoints="1"/>
            </p:cNvSpPr>
            <p:nvPr/>
          </p:nvSpPr>
          <p:spPr bwMode="auto">
            <a:xfrm>
              <a:off x="4060825" y="5054600"/>
              <a:ext cx="584200" cy="633413"/>
            </a:xfrm>
            <a:custGeom>
              <a:avLst/>
              <a:gdLst>
                <a:gd name="T0" fmla="*/ 81 w 161"/>
                <a:gd name="T1" fmla="*/ 0 h 170"/>
                <a:gd name="T2" fmla="*/ 161 w 161"/>
                <a:gd name="T3" fmla="*/ 85 h 170"/>
                <a:gd name="T4" fmla="*/ 81 w 161"/>
                <a:gd name="T5" fmla="*/ 170 h 170"/>
                <a:gd name="T6" fmla="*/ 0 w 161"/>
                <a:gd name="T7" fmla="*/ 85 h 170"/>
                <a:gd name="T8" fmla="*/ 81 w 161"/>
                <a:gd name="T9" fmla="*/ 0 h 170"/>
                <a:gd name="T10" fmla="*/ 81 w 161"/>
                <a:gd name="T11" fmla="*/ 158 h 170"/>
                <a:gd name="T12" fmla="*/ 149 w 161"/>
                <a:gd name="T13" fmla="*/ 85 h 170"/>
                <a:gd name="T14" fmla="*/ 81 w 161"/>
                <a:gd name="T15" fmla="*/ 12 h 170"/>
                <a:gd name="T16" fmla="*/ 11 w 161"/>
                <a:gd name="T17" fmla="*/ 85 h 170"/>
                <a:gd name="T18" fmla="*/ 81 w 161"/>
                <a:gd name="T19" fmla="*/ 15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1" h="170">
                  <a:moveTo>
                    <a:pt x="81" y="0"/>
                  </a:moveTo>
                  <a:cubicBezTo>
                    <a:pt x="126" y="0"/>
                    <a:pt x="161" y="38"/>
                    <a:pt x="161" y="85"/>
                  </a:cubicBezTo>
                  <a:cubicBezTo>
                    <a:pt x="161" y="132"/>
                    <a:pt x="126" y="170"/>
                    <a:pt x="81" y="170"/>
                  </a:cubicBezTo>
                  <a:cubicBezTo>
                    <a:pt x="35" y="170"/>
                    <a:pt x="0" y="132"/>
                    <a:pt x="0" y="85"/>
                  </a:cubicBezTo>
                  <a:cubicBezTo>
                    <a:pt x="0" y="38"/>
                    <a:pt x="35" y="0"/>
                    <a:pt x="81" y="0"/>
                  </a:cubicBezTo>
                  <a:close/>
                  <a:moveTo>
                    <a:pt x="81" y="158"/>
                  </a:moveTo>
                  <a:cubicBezTo>
                    <a:pt x="118" y="158"/>
                    <a:pt x="149" y="126"/>
                    <a:pt x="149" y="85"/>
                  </a:cubicBezTo>
                  <a:cubicBezTo>
                    <a:pt x="149" y="43"/>
                    <a:pt x="118" y="12"/>
                    <a:pt x="81" y="12"/>
                  </a:cubicBezTo>
                  <a:cubicBezTo>
                    <a:pt x="43" y="12"/>
                    <a:pt x="11" y="43"/>
                    <a:pt x="11" y="85"/>
                  </a:cubicBezTo>
                  <a:cubicBezTo>
                    <a:pt x="11" y="126"/>
                    <a:pt x="43" y="158"/>
                    <a:pt x="81" y="1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20">
              <a:extLst>
                <a:ext uri="{FF2B5EF4-FFF2-40B4-BE49-F238E27FC236}">
                  <a16:creationId xmlns="" xmlns:a16="http://schemas.microsoft.com/office/drawing/2014/main" id="{234737FD-EA2F-4020-8FDE-27F4397CC7A4}"/>
                </a:ext>
              </a:extLst>
            </p:cNvPr>
            <p:cNvSpPr>
              <a:spLocks noEditPoints="1"/>
            </p:cNvSpPr>
            <p:nvPr/>
          </p:nvSpPr>
          <p:spPr bwMode="auto">
            <a:xfrm>
              <a:off x="4827588" y="5062538"/>
              <a:ext cx="366712" cy="625475"/>
            </a:xfrm>
            <a:custGeom>
              <a:avLst/>
              <a:gdLst>
                <a:gd name="T0" fmla="*/ 0 w 101"/>
                <a:gd name="T1" fmla="*/ 6 h 168"/>
                <a:gd name="T2" fmla="*/ 6 w 101"/>
                <a:gd name="T3" fmla="*/ 0 h 168"/>
                <a:gd name="T4" fmla="*/ 6 w 101"/>
                <a:gd name="T5" fmla="*/ 0 h 168"/>
                <a:gd name="T6" fmla="*/ 53 w 101"/>
                <a:gd name="T7" fmla="*/ 0 h 168"/>
                <a:gd name="T8" fmla="*/ 101 w 101"/>
                <a:gd name="T9" fmla="*/ 48 h 168"/>
                <a:gd name="T10" fmla="*/ 53 w 101"/>
                <a:gd name="T11" fmla="*/ 96 h 168"/>
                <a:gd name="T12" fmla="*/ 12 w 101"/>
                <a:gd name="T13" fmla="*/ 96 h 168"/>
                <a:gd name="T14" fmla="*/ 12 w 101"/>
                <a:gd name="T15" fmla="*/ 162 h 168"/>
                <a:gd name="T16" fmla="*/ 6 w 101"/>
                <a:gd name="T17" fmla="*/ 168 h 168"/>
                <a:gd name="T18" fmla="*/ 0 w 101"/>
                <a:gd name="T19" fmla="*/ 162 h 168"/>
                <a:gd name="T20" fmla="*/ 0 w 101"/>
                <a:gd name="T21" fmla="*/ 6 h 168"/>
                <a:gd name="T22" fmla="*/ 53 w 101"/>
                <a:gd name="T23" fmla="*/ 84 h 168"/>
                <a:gd name="T24" fmla="*/ 90 w 101"/>
                <a:gd name="T25" fmla="*/ 48 h 168"/>
                <a:gd name="T26" fmla="*/ 53 w 101"/>
                <a:gd name="T27" fmla="*/ 12 h 168"/>
                <a:gd name="T28" fmla="*/ 12 w 101"/>
                <a:gd name="T29" fmla="*/ 12 h 168"/>
                <a:gd name="T30" fmla="*/ 12 w 101"/>
                <a:gd name="T31" fmla="*/ 84 h 168"/>
                <a:gd name="T32" fmla="*/ 53 w 101"/>
                <a:gd name="T33"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1" h="168">
                  <a:moveTo>
                    <a:pt x="0" y="6"/>
                  </a:moveTo>
                  <a:cubicBezTo>
                    <a:pt x="0" y="3"/>
                    <a:pt x="3" y="0"/>
                    <a:pt x="6" y="0"/>
                  </a:cubicBezTo>
                  <a:cubicBezTo>
                    <a:pt x="6" y="0"/>
                    <a:pt x="6" y="0"/>
                    <a:pt x="6" y="0"/>
                  </a:cubicBezTo>
                  <a:cubicBezTo>
                    <a:pt x="53" y="0"/>
                    <a:pt x="53" y="0"/>
                    <a:pt x="53" y="0"/>
                  </a:cubicBezTo>
                  <a:cubicBezTo>
                    <a:pt x="80" y="0"/>
                    <a:pt x="101" y="22"/>
                    <a:pt x="101" y="48"/>
                  </a:cubicBezTo>
                  <a:cubicBezTo>
                    <a:pt x="101" y="74"/>
                    <a:pt x="80" y="96"/>
                    <a:pt x="53" y="96"/>
                  </a:cubicBezTo>
                  <a:cubicBezTo>
                    <a:pt x="12" y="96"/>
                    <a:pt x="12" y="96"/>
                    <a:pt x="12" y="96"/>
                  </a:cubicBezTo>
                  <a:cubicBezTo>
                    <a:pt x="12" y="162"/>
                    <a:pt x="12" y="162"/>
                    <a:pt x="12" y="162"/>
                  </a:cubicBezTo>
                  <a:cubicBezTo>
                    <a:pt x="12" y="165"/>
                    <a:pt x="9" y="168"/>
                    <a:pt x="6" y="168"/>
                  </a:cubicBezTo>
                  <a:cubicBezTo>
                    <a:pt x="3" y="168"/>
                    <a:pt x="0" y="165"/>
                    <a:pt x="0" y="162"/>
                  </a:cubicBezTo>
                  <a:lnTo>
                    <a:pt x="0" y="6"/>
                  </a:lnTo>
                  <a:close/>
                  <a:moveTo>
                    <a:pt x="53" y="84"/>
                  </a:moveTo>
                  <a:cubicBezTo>
                    <a:pt x="73" y="84"/>
                    <a:pt x="90" y="68"/>
                    <a:pt x="90" y="48"/>
                  </a:cubicBezTo>
                  <a:cubicBezTo>
                    <a:pt x="90" y="28"/>
                    <a:pt x="73" y="12"/>
                    <a:pt x="53" y="12"/>
                  </a:cubicBezTo>
                  <a:cubicBezTo>
                    <a:pt x="12" y="12"/>
                    <a:pt x="12" y="12"/>
                    <a:pt x="12" y="12"/>
                  </a:cubicBezTo>
                  <a:cubicBezTo>
                    <a:pt x="12" y="84"/>
                    <a:pt x="12" y="84"/>
                    <a:pt x="12" y="84"/>
                  </a:cubicBezTo>
                  <a:lnTo>
                    <a:pt x="53" y="8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21">
              <a:extLst>
                <a:ext uri="{FF2B5EF4-FFF2-40B4-BE49-F238E27FC236}">
                  <a16:creationId xmlns="" xmlns:a16="http://schemas.microsoft.com/office/drawing/2014/main" id="{C8535911-9245-46F3-8698-DD44F5CC47F0}"/>
                </a:ext>
              </a:extLst>
            </p:cNvPr>
            <p:cNvSpPr>
              <a:spLocks/>
            </p:cNvSpPr>
            <p:nvPr/>
          </p:nvSpPr>
          <p:spPr bwMode="auto">
            <a:xfrm>
              <a:off x="5337175" y="5062538"/>
              <a:ext cx="355600" cy="625475"/>
            </a:xfrm>
            <a:custGeom>
              <a:avLst/>
              <a:gdLst>
                <a:gd name="T0" fmla="*/ 0 w 98"/>
                <a:gd name="T1" fmla="*/ 6 h 168"/>
                <a:gd name="T2" fmla="*/ 6 w 98"/>
                <a:gd name="T3" fmla="*/ 0 h 168"/>
                <a:gd name="T4" fmla="*/ 6 w 98"/>
                <a:gd name="T5" fmla="*/ 0 h 168"/>
                <a:gd name="T6" fmla="*/ 92 w 98"/>
                <a:gd name="T7" fmla="*/ 0 h 168"/>
                <a:gd name="T8" fmla="*/ 98 w 98"/>
                <a:gd name="T9" fmla="*/ 6 h 168"/>
                <a:gd name="T10" fmla="*/ 92 w 98"/>
                <a:gd name="T11" fmla="*/ 12 h 168"/>
                <a:gd name="T12" fmla="*/ 12 w 98"/>
                <a:gd name="T13" fmla="*/ 12 h 168"/>
                <a:gd name="T14" fmla="*/ 12 w 98"/>
                <a:gd name="T15" fmla="*/ 78 h 168"/>
                <a:gd name="T16" fmla="*/ 82 w 98"/>
                <a:gd name="T17" fmla="*/ 78 h 168"/>
                <a:gd name="T18" fmla="*/ 88 w 98"/>
                <a:gd name="T19" fmla="*/ 84 h 168"/>
                <a:gd name="T20" fmla="*/ 82 w 98"/>
                <a:gd name="T21" fmla="*/ 90 h 168"/>
                <a:gd name="T22" fmla="*/ 12 w 98"/>
                <a:gd name="T23" fmla="*/ 90 h 168"/>
                <a:gd name="T24" fmla="*/ 12 w 98"/>
                <a:gd name="T25" fmla="*/ 156 h 168"/>
                <a:gd name="T26" fmla="*/ 92 w 98"/>
                <a:gd name="T27" fmla="*/ 156 h 168"/>
                <a:gd name="T28" fmla="*/ 98 w 98"/>
                <a:gd name="T29" fmla="*/ 162 h 168"/>
                <a:gd name="T30" fmla="*/ 92 w 98"/>
                <a:gd name="T31" fmla="*/ 168 h 168"/>
                <a:gd name="T32" fmla="*/ 6 w 98"/>
                <a:gd name="T33" fmla="*/ 168 h 168"/>
                <a:gd name="T34" fmla="*/ 6 w 98"/>
                <a:gd name="T35" fmla="*/ 168 h 168"/>
                <a:gd name="T36" fmla="*/ 5 w 98"/>
                <a:gd name="T37" fmla="*/ 168 h 168"/>
                <a:gd name="T38" fmla="*/ 0 w 98"/>
                <a:gd name="T39" fmla="*/ 162 h 168"/>
                <a:gd name="T40" fmla="*/ 0 w 98"/>
                <a:gd name="T41" fmla="*/ 6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8" h="168">
                  <a:moveTo>
                    <a:pt x="0" y="6"/>
                  </a:moveTo>
                  <a:cubicBezTo>
                    <a:pt x="0" y="3"/>
                    <a:pt x="3" y="0"/>
                    <a:pt x="6" y="0"/>
                  </a:cubicBezTo>
                  <a:cubicBezTo>
                    <a:pt x="6" y="0"/>
                    <a:pt x="6" y="0"/>
                    <a:pt x="6" y="0"/>
                  </a:cubicBezTo>
                  <a:cubicBezTo>
                    <a:pt x="92" y="0"/>
                    <a:pt x="92" y="0"/>
                    <a:pt x="92" y="0"/>
                  </a:cubicBezTo>
                  <a:cubicBezTo>
                    <a:pt x="95" y="0"/>
                    <a:pt x="98" y="3"/>
                    <a:pt x="98" y="6"/>
                  </a:cubicBezTo>
                  <a:cubicBezTo>
                    <a:pt x="98" y="9"/>
                    <a:pt x="95" y="12"/>
                    <a:pt x="92" y="12"/>
                  </a:cubicBezTo>
                  <a:cubicBezTo>
                    <a:pt x="12" y="12"/>
                    <a:pt x="12" y="12"/>
                    <a:pt x="12" y="12"/>
                  </a:cubicBezTo>
                  <a:cubicBezTo>
                    <a:pt x="12" y="78"/>
                    <a:pt x="12" y="78"/>
                    <a:pt x="12" y="78"/>
                  </a:cubicBezTo>
                  <a:cubicBezTo>
                    <a:pt x="82" y="78"/>
                    <a:pt x="82" y="78"/>
                    <a:pt x="82" y="78"/>
                  </a:cubicBezTo>
                  <a:cubicBezTo>
                    <a:pt x="85" y="78"/>
                    <a:pt x="88" y="81"/>
                    <a:pt x="88" y="84"/>
                  </a:cubicBezTo>
                  <a:cubicBezTo>
                    <a:pt x="88" y="87"/>
                    <a:pt x="85" y="90"/>
                    <a:pt x="82" y="90"/>
                  </a:cubicBezTo>
                  <a:cubicBezTo>
                    <a:pt x="12" y="90"/>
                    <a:pt x="12" y="90"/>
                    <a:pt x="12" y="90"/>
                  </a:cubicBezTo>
                  <a:cubicBezTo>
                    <a:pt x="12" y="156"/>
                    <a:pt x="12" y="156"/>
                    <a:pt x="12" y="156"/>
                  </a:cubicBezTo>
                  <a:cubicBezTo>
                    <a:pt x="92" y="156"/>
                    <a:pt x="92" y="156"/>
                    <a:pt x="92" y="156"/>
                  </a:cubicBezTo>
                  <a:cubicBezTo>
                    <a:pt x="95" y="156"/>
                    <a:pt x="98" y="159"/>
                    <a:pt x="98" y="162"/>
                  </a:cubicBezTo>
                  <a:cubicBezTo>
                    <a:pt x="98" y="165"/>
                    <a:pt x="95" y="168"/>
                    <a:pt x="92" y="168"/>
                  </a:cubicBezTo>
                  <a:cubicBezTo>
                    <a:pt x="6" y="168"/>
                    <a:pt x="6" y="168"/>
                    <a:pt x="6" y="168"/>
                  </a:cubicBezTo>
                  <a:cubicBezTo>
                    <a:pt x="6" y="168"/>
                    <a:pt x="6" y="168"/>
                    <a:pt x="6" y="168"/>
                  </a:cubicBezTo>
                  <a:cubicBezTo>
                    <a:pt x="5" y="168"/>
                    <a:pt x="5" y="168"/>
                    <a:pt x="5" y="168"/>
                  </a:cubicBezTo>
                  <a:cubicBezTo>
                    <a:pt x="2" y="168"/>
                    <a:pt x="0" y="165"/>
                    <a:pt x="0" y="162"/>
                  </a:cubicBez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45" name="TextBox 44">
            <a:extLst>
              <a:ext uri="{FF2B5EF4-FFF2-40B4-BE49-F238E27FC236}">
                <a16:creationId xmlns="" xmlns:a16="http://schemas.microsoft.com/office/drawing/2014/main" id="{592C3B2A-A664-4BC9-921A-D197F55F2F0B}"/>
              </a:ext>
            </a:extLst>
          </p:cNvPr>
          <p:cNvSpPr txBox="1"/>
          <p:nvPr userDrawn="1"/>
        </p:nvSpPr>
        <p:spPr>
          <a:xfrm>
            <a:off x="950072" y="736977"/>
            <a:ext cx="1945310" cy="485646"/>
          </a:xfrm>
          <a:prstGeom prst="rect">
            <a:avLst/>
          </a:prstGeom>
          <a:noFill/>
        </p:spPr>
        <p:txBody>
          <a:bodyPr wrap="square" rtlCol="0">
            <a:spAutoFit/>
          </a:bodyPr>
          <a:lstStyle/>
          <a:p>
            <a:pPr>
              <a:lnSpc>
                <a:spcPct val="150000"/>
              </a:lnSpc>
            </a:pPr>
            <a:r>
              <a:rPr lang="en-US" sz="900" dirty="0" err="1">
                <a:solidFill>
                  <a:schemeClr val="tx1">
                    <a:lumMod val="20000"/>
                    <a:lumOff val="80000"/>
                  </a:schemeClr>
                </a:solidFill>
                <a:ea typeface="Open Sans Light" panose="020B0306030504020204" pitchFamily="34" charset="0"/>
                <a:cs typeface="Open Sans Light" panose="020B0306030504020204" pitchFamily="34" charset="0"/>
              </a:rPr>
              <a:t>Powerpoint</a:t>
            </a:r>
            <a:r>
              <a:rPr lang="en-US" sz="900" baseline="0" dirty="0">
                <a:solidFill>
                  <a:schemeClr val="tx1">
                    <a:lumMod val="20000"/>
                    <a:lumOff val="80000"/>
                  </a:schemeClr>
                </a:solidFill>
                <a:ea typeface="Open Sans Light" panose="020B0306030504020204" pitchFamily="34" charset="0"/>
                <a:cs typeface="Open Sans Light" panose="020B0306030504020204" pitchFamily="34" charset="0"/>
              </a:rPr>
              <a:t> Template</a:t>
            </a:r>
          </a:p>
          <a:p>
            <a:pPr>
              <a:lnSpc>
                <a:spcPct val="150000"/>
              </a:lnSpc>
            </a:pPr>
            <a:r>
              <a:rPr lang="en-US" sz="900" baseline="0" dirty="0">
                <a:solidFill>
                  <a:schemeClr val="tx1">
                    <a:lumMod val="20000"/>
                    <a:lumOff val="80000"/>
                  </a:schemeClr>
                </a:solidFill>
                <a:ea typeface="Open Sans Light" panose="020B0306030504020204" pitchFamily="34" charset="0"/>
                <a:cs typeface="Open Sans Light" panose="020B0306030504020204" pitchFamily="34" charset="0"/>
              </a:rPr>
              <a:t>2018</a:t>
            </a:r>
            <a:endParaRPr lang="id-ID" sz="900" dirty="0">
              <a:solidFill>
                <a:schemeClr val="tx1">
                  <a:lumMod val="20000"/>
                  <a:lumOff val="80000"/>
                </a:schemeClr>
              </a:solidFill>
              <a:ea typeface="Open Sans Light" panose="020B0306030504020204" pitchFamily="34" charset="0"/>
              <a:cs typeface="Open Sans Light" panose="020B0306030504020204" pitchFamily="34" charset="0"/>
            </a:endParaRPr>
          </a:p>
        </p:txBody>
      </p:sp>
    </p:spTree>
    <p:extLst>
      <p:ext uri="{BB962C8B-B14F-4D97-AF65-F5344CB8AC3E}">
        <p14:creationId xmlns:p14="http://schemas.microsoft.com/office/powerpoint/2010/main" val="26623432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10" name="Text Placeholder 8">
            <a:extLst>
              <a:ext uri="{FF2B5EF4-FFF2-40B4-BE49-F238E27FC236}">
                <a16:creationId xmlns="" xmlns:a16="http://schemas.microsoft.com/office/drawing/2014/main" id="{D266D0E1-AD96-4F63-8281-CC444CC3B7A7}"/>
              </a:ext>
            </a:extLst>
          </p:cNvPr>
          <p:cNvSpPr>
            <a:spLocks noGrp="1"/>
          </p:cNvSpPr>
          <p:nvPr>
            <p:ph type="body" sz="quarter" idx="10" hasCustomPrompt="1"/>
          </p:nvPr>
        </p:nvSpPr>
        <p:spPr>
          <a:xfrm>
            <a:off x="2815771" y="552388"/>
            <a:ext cx="6560458" cy="739775"/>
          </a:xfrm>
        </p:spPr>
        <p:txBody>
          <a:bodyPr anchor="ctr">
            <a:normAutofit/>
          </a:bodyPr>
          <a:lstStyle>
            <a:lvl1pPr marL="0" indent="0" algn="ctr">
              <a:buNone/>
              <a:defRPr sz="4400">
                <a:latin typeface="+mj-lt"/>
              </a:defRPr>
            </a:lvl1pPr>
          </a:lstStyle>
          <a:p>
            <a:pPr lvl="0"/>
            <a:r>
              <a:rPr lang="en-US" dirty="0"/>
              <a:t>TITLE HERE</a:t>
            </a:r>
          </a:p>
        </p:txBody>
      </p:sp>
      <p:sp>
        <p:nvSpPr>
          <p:cNvPr id="45" name="Text Placeholder 11">
            <a:extLst>
              <a:ext uri="{FF2B5EF4-FFF2-40B4-BE49-F238E27FC236}">
                <a16:creationId xmlns="" xmlns:a16="http://schemas.microsoft.com/office/drawing/2014/main" id="{C8D34B88-F7A0-425F-B7AF-E98F5BD718C2}"/>
              </a:ext>
            </a:extLst>
          </p:cNvPr>
          <p:cNvSpPr>
            <a:spLocks noGrp="1"/>
          </p:cNvSpPr>
          <p:nvPr>
            <p:ph type="body" sz="quarter" idx="11" hasCustomPrompt="1"/>
          </p:nvPr>
        </p:nvSpPr>
        <p:spPr>
          <a:xfrm>
            <a:off x="3715544" y="1234559"/>
            <a:ext cx="4760913" cy="319087"/>
          </a:xfrm>
        </p:spPr>
        <p:txBody>
          <a:bodyPr anchor="ctr">
            <a:noAutofit/>
          </a:bodyPr>
          <a:lstStyle>
            <a:lvl1pPr marL="0" indent="0" algn="ctr">
              <a:buNone/>
              <a:defRPr sz="1100">
                <a:solidFill>
                  <a:schemeClr val="tx1">
                    <a:lumMod val="40000"/>
                    <a:lumOff val="60000"/>
                  </a:schemeClr>
                </a:solidFill>
              </a:defRPr>
            </a:lvl1pPr>
            <a:lvl2pPr>
              <a:defRPr sz="1100"/>
            </a:lvl2pPr>
            <a:lvl3pPr>
              <a:defRPr sz="1100"/>
            </a:lvl3pPr>
            <a:lvl4pPr>
              <a:defRPr sz="1100"/>
            </a:lvl4pPr>
            <a:lvl5pPr>
              <a:defRPr sz="1100"/>
            </a:lvl5pPr>
          </a:lstStyle>
          <a:p>
            <a:pPr lvl="0"/>
            <a:r>
              <a:rPr lang="en-US" dirty="0"/>
              <a:t>Put Subtitle Here</a:t>
            </a:r>
          </a:p>
        </p:txBody>
      </p:sp>
      <p:grpSp>
        <p:nvGrpSpPr>
          <p:cNvPr id="23" name="Group 22">
            <a:extLst>
              <a:ext uri="{FF2B5EF4-FFF2-40B4-BE49-F238E27FC236}">
                <a16:creationId xmlns="" xmlns:a16="http://schemas.microsoft.com/office/drawing/2014/main" id="{ACF41E46-F439-443E-B76C-323ED213DE9F}"/>
              </a:ext>
            </a:extLst>
          </p:cNvPr>
          <p:cNvGrpSpPr/>
          <p:nvPr userDrawn="1"/>
        </p:nvGrpSpPr>
        <p:grpSpPr>
          <a:xfrm rot="1812743">
            <a:off x="456161" y="519741"/>
            <a:ext cx="268670" cy="440222"/>
            <a:chOff x="4438651" y="1971676"/>
            <a:chExt cx="1335087" cy="2187574"/>
          </a:xfrm>
          <a:gradFill>
            <a:gsLst>
              <a:gs pos="0">
                <a:schemeClr val="accent2">
                  <a:alpha val="85000"/>
                </a:schemeClr>
              </a:gs>
              <a:gs pos="100000">
                <a:schemeClr val="accent5">
                  <a:alpha val="85000"/>
                </a:schemeClr>
              </a:gs>
            </a:gsLst>
            <a:lin ang="6600000" scaled="0"/>
          </a:gradFill>
        </p:grpSpPr>
        <p:sp>
          <p:nvSpPr>
            <p:cNvPr id="24" name="Freeform 5">
              <a:extLst>
                <a:ext uri="{FF2B5EF4-FFF2-40B4-BE49-F238E27FC236}">
                  <a16:creationId xmlns="" xmlns:a16="http://schemas.microsoft.com/office/drawing/2014/main" id="{E318E41F-7E6F-4DE3-9BB5-4BFDED13DDA7}"/>
                </a:ext>
              </a:extLst>
            </p:cNvPr>
            <p:cNvSpPr>
              <a:spLocks/>
            </p:cNvSpPr>
            <p:nvPr/>
          </p:nvSpPr>
          <p:spPr bwMode="auto">
            <a:xfrm>
              <a:off x="5224463" y="1971676"/>
              <a:ext cx="549275" cy="1296987"/>
            </a:xfrm>
            <a:custGeom>
              <a:avLst/>
              <a:gdLst>
                <a:gd name="T0" fmla="*/ 146 w 150"/>
                <a:gd name="T1" fmla="*/ 304 h 353"/>
                <a:gd name="T2" fmla="*/ 150 w 150"/>
                <a:gd name="T3" fmla="*/ 290 h 353"/>
                <a:gd name="T4" fmla="*/ 114 w 150"/>
                <a:gd name="T5" fmla="*/ 18 h 353"/>
                <a:gd name="T6" fmla="*/ 97 w 150"/>
                <a:gd name="T7" fmla="*/ 1 h 353"/>
                <a:gd name="T8" fmla="*/ 76 w 150"/>
                <a:gd name="T9" fmla="*/ 13 h 353"/>
                <a:gd name="T10" fmla="*/ 0 w 150"/>
                <a:gd name="T11" fmla="*/ 190 h 353"/>
                <a:gd name="T12" fmla="*/ 111 w 150"/>
                <a:gd name="T13" fmla="*/ 353 h 353"/>
                <a:gd name="T14" fmla="*/ 146 w 150"/>
                <a:gd name="T15" fmla="*/ 304 h 3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0" h="353">
                  <a:moveTo>
                    <a:pt x="146" y="304"/>
                  </a:moveTo>
                  <a:cubicBezTo>
                    <a:pt x="149" y="300"/>
                    <a:pt x="150" y="295"/>
                    <a:pt x="150" y="290"/>
                  </a:cubicBezTo>
                  <a:cubicBezTo>
                    <a:pt x="114" y="18"/>
                    <a:pt x="114" y="18"/>
                    <a:pt x="114" y="18"/>
                  </a:cubicBezTo>
                  <a:cubicBezTo>
                    <a:pt x="113" y="9"/>
                    <a:pt x="106" y="2"/>
                    <a:pt x="97" y="1"/>
                  </a:cubicBezTo>
                  <a:cubicBezTo>
                    <a:pt x="88" y="0"/>
                    <a:pt x="79" y="4"/>
                    <a:pt x="76" y="13"/>
                  </a:cubicBezTo>
                  <a:cubicBezTo>
                    <a:pt x="0" y="190"/>
                    <a:pt x="0" y="190"/>
                    <a:pt x="0" y="190"/>
                  </a:cubicBezTo>
                  <a:cubicBezTo>
                    <a:pt x="111" y="353"/>
                    <a:pt x="111" y="353"/>
                    <a:pt x="111" y="353"/>
                  </a:cubicBezTo>
                  <a:lnTo>
                    <a:pt x="146" y="304"/>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4" name="Freeform 6">
              <a:extLst>
                <a:ext uri="{FF2B5EF4-FFF2-40B4-BE49-F238E27FC236}">
                  <a16:creationId xmlns="" xmlns:a16="http://schemas.microsoft.com/office/drawing/2014/main" id="{92FB0945-4E02-423E-8D52-00E08AC81E9C}"/>
                </a:ext>
              </a:extLst>
            </p:cNvPr>
            <p:cNvSpPr>
              <a:spLocks/>
            </p:cNvSpPr>
            <p:nvPr/>
          </p:nvSpPr>
          <p:spPr bwMode="auto">
            <a:xfrm>
              <a:off x="4438651" y="2020888"/>
              <a:ext cx="1193800" cy="2138362"/>
            </a:xfrm>
            <a:custGeom>
              <a:avLst/>
              <a:gdLst>
                <a:gd name="T0" fmla="*/ 208 w 326"/>
                <a:gd name="T1" fmla="*/ 191 h 582"/>
                <a:gd name="T2" fmla="*/ 37 w 326"/>
                <a:gd name="T3" fmla="*/ 8 h 582"/>
                <a:gd name="T4" fmla="*/ 11 w 326"/>
                <a:gd name="T5" fmla="*/ 5 h 582"/>
                <a:gd name="T6" fmla="*/ 4 w 326"/>
                <a:gd name="T7" fmla="*/ 29 h 582"/>
                <a:gd name="T8" fmla="*/ 236 w 326"/>
                <a:gd name="T9" fmla="*/ 569 h 582"/>
                <a:gd name="T10" fmla="*/ 251 w 326"/>
                <a:gd name="T11" fmla="*/ 581 h 582"/>
                <a:gd name="T12" fmla="*/ 254 w 326"/>
                <a:gd name="T13" fmla="*/ 582 h 582"/>
                <a:gd name="T14" fmla="*/ 270 w 326"/>
                <a:gd name="T15" fmla="*/ 574 h 582"/>
                <a:gd name="T16" fmla="*/ 322 w 326"/>
                <a:gd name="T17" fmla="*/ 510 h 582"/>
                <a:gd name="T18" fmla="*/ 326 w 326"/>
                <a:gd name="T19" fmla="*/ 497 h 582"/>
                <a:gd name="T20" fmla="*/ 319 w 326"/>
                <a:gd name="T21" fmla="*/ 354 h 582"/>
                <a:gd name="T22" fmla="*/ 208 w 326"/>
                <a:gd name="T23" fmla="*/ 191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6" h="582">
                  <a:moveTo>
                    <a:pt x="208" y="191"/>
                  </a:moveTo>
                  <a:cubicBezTo>
                    <a:pt x="37" y="8"/>
                    <a:pt x="37" y="8"/>
                    <a:pt x="37" y="8"/>
                  </a:cubicBezTo>
                  <a:cubicBezTo>
                    <a:pt x="30" y="1"/>
                    <a:pt x="19" y="0"/>
                    <a:pt x="11" y="5"/>
                  </a:cubicBezTo>
                  <a:cubicBezTo>
                    <a:pt x="3" y="10"/>
                    <a:pt x="0" y="21"/>
                    <a:pt x="4" y="29"/>
                  </a:cubicBezTo>
                  <a:cubicBezTo>
                    <a:pt x="236" y="569"/>
                    <a:pt x="236" y="569"/>
                    <a:pt x="236" y="569"/>
                  </a:cubicBezTo>
                  <a:cubicBezTo>
                    <a:pt x="238" y="576"/>
                    <a:pt x="244" y="580"/>
                    <a:pt x="251" y="581"/>
                  </a:cubicBezTo>
                  <a:cubicBezTo>
                    <a:pt x="252" y="582"/>
                    <a:pt x="253" y="582"/>
                    <a:pt x="254" y="582"/>
                  </a:cubicBezTo>
                  <a:cubicBezTo>
                    <a:pt x="260" y="582"/>
                    <a:pt x="266" y="579"/>
                    <a:pt x="270" y="574"/>
                  </a:cubicBezTo>
                  <a:cubicBezTo>
                    <a:pt x="322" y="510"/>
                    <a:pt x="322" y="510"/>
                    <a:pt x="322" y="510"/>
                  </a:cubicBezTo>
                  <a:cubicBezTo>
                    <a:pt x="325" y="506"/>
                    <a:pt x="326" y="502"/>
                    <a:pt x="326" y="497"/>
                  </a:cubicBezTo>
                  <a:cubicBezTo>
                    <a:pt x="319" y="354"/>
                    <a:pt x="319" y="354"/>
                    <a:pt x="319" y="354"/>
                  </a:cubicBezTo>
                  <a:lnTo>
                    <a:pt x="208" y="191"/>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46" name="Group 45">
            <a:extLst>
              <a:ext uri="{FF2B5EF4-FFF2-40B4-BE49-F238E27FC236}">
                <a16:creationId xmlns="" xmlns:a16="http://schemas.microsoft.com/office/drawing/2014/main" id="{AA1B144D-B697-4694-B44B-EEF4E63F9E66}"/>
              </a:ext>
            </a:extLst>
          </p:cNvPr>
          <p:cNvGrpSpPr/>
          <p:nvPr userDrawn="1"/>
        </p:nvGrpSpPr>
        <p:grpSpPr>
          <a:xfrm>
            <a:off x="1044185" y="635832"/>
            <a:ext cx="749874" cy="107471"/>
            <a:chOff x="1273176" y="5054600"/>
            <a:chExt cx="4419599" cy="633413"/>
          </a:xfrm>
          <a:solidFill>
            <a:schemeClr val="tx1"/>
          </a:solidFill>
        </p:grpSpPr>
        <p:sp>
          <p:nvSpPr>
            <p:cNvPr id="47" name="Freeform 14">
              <a:extLst>
                <a:ext uri="{FF2B5EF4-FFF2-40B4-BE49-F238E27FC236}">
                  <a16:creationId xmlns="" xmlns:a16="http://schemas.microsoft.com/office/drawing/2014/main" id="{49F6E728-FBC4-464C-B31B-CDFE1ED0DDAC}"/>
                </a:ext>
              </a:extLst>
            </p:cNvPr>
            <p:cNvSpPr>
              <a:spLocks noEditPoints="1"/>
            </p:cNvSpPr>
            <p:nvPr/>
          </p:nvSpPr>
          <p:spPr bwMode="auto">
            <a:xfrm>
              <a:off x="1273176" y="5065713"/>
              <a:ext cx="477837" cy="622300"/>
            </a:xfrm>
            <a:custGeom>
              <a:avLst/>
              <a:gdLst>
                <a:gd name="T0" fmla="*/ 104 w 131"/>
                <a:gd name="T1" fmla="*/ 124 h 167"/>
                <a:gd name="T2" fmla="*/ 27 w 131"/>
                <a:gd name="T3" fmla="*/ 124 h 167"/>
                <a:gd name="T4" fmla="*/ 12 w 131"/>
                <a:gd name="T5" fmla="*/ 163 h 167"/>
                <a:gd name="T6" fmla="*/ 7 w 131"/>
                <a:gd name="T7" fmla="*/ 167 h 167"/>
                <a:gd name="T8" fmla="*/ 5 w 131"/>
                <a:gd name="T9" fmla="*/ 167 h 167"/>
                <a:gd name="T10" fmla="*/ 1 w 131"/>
                <a:gd name="T11" fmla="*/ 159 h 167"/>
                <a:gd name="T12" fmla="*/ 60 w 131"/>
                <a:gd name="T13" fmla="*/ 3 h 167"/>
                <a:gd name="T14" fmla="*/ 65 w 131"/>
                <a:gd name="T15" fmla="*/ 0 h 167"/>
                <a:gd name="T16" fmla="*/ 71 w 131"/>
                <a:gd name="T17" fmla="*/ 3 h 167"/>
                <a:gd name="T18" fmla="*/ 130 w 131"/>
                <a:gd name="T19" fmla="*/ 159 h 167"/>
                <a:gd name="T20" fmla="*/ 126 w 131"/>
                <a:gd name="T21" fmla="*/ 167 h 167"/>
                <a:gd name="T22" fmla="*/ 124 w 131"/>
                <a:gd name="T23" fmla="*/ 167 h 167"/>
                <a:gd name="T24" fmla="*/ 119 w 131"/>
                <a:gd name="T25" fmla="*/ 163 h 167"/>
                <a:gd name="T26" fmla="*/ 104 w 131"/>
                <a:gd name="T27" fmla="*/ 124 h 167"/>
                <a:gd name="T28" fmla="*/ 32 w 131"/>
                <a:gd name="T29" fmla="*/ 112 h 167"/>
                <a:gd name="T30" fmla="*/ 100 w 131"/>
                <a:gd name="T31" fmla="*/ 112 h 167"/>
                <a:gd name="T32" fmla="*/ 66 w 131"/>
                <a:gd name="T33" fmla="*/ 22 h 167"/>
                <a:gd name="T34" fmla="*/ 32 w 131"/>
                <a:gd name="T35" fmla="*/ 112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1" h="167">
                  <a:moveTo>
                    <a:pt x="104" y="124"/>
                  </a:moveTo>
                  <a:cubicBezTo>
                    <a:pt x="27" y="124"/>
                    <a:pt x="27" y="124"/>
                    <a:pt x="27" y="124"/>
                  </a:cubicBezTo>
                  <a:cubicBezTo>
                    <a:pt x="12" y="163"/>
                    <a:pt x="12" y="163"/>
                    <a:pt x="12" y="163"/>
                  </a:cubicBezTo>
                  <a:cubicBezTo>
                    <a:pt x="11" y="166"/>
                    <a:pt x="9" y="167"/>
                    <a:pt x="7" y="167"/>
                  </a:cubicBezTo>
                  <a:cubicBezTo>
                    <a:pt x="6" y="167"/>
                    <a:pt x="5" y="167"/>
                    <a:pt x="5" y="167"/>
                  </a:cubicBezTo>
                  <a:cubicBezTo>
                    <a:pt x="2" y="166"/>
                    <a:pt x="0" y="162"/>
                    <a:pt x="1" y="159"/>
                  </a:cubicBezTo>
                  <a:cubicBezTo>
                    <a:pt x="60" y="3"/>
                    <a:pt x="60" y="3"/>
                    <a:pt x="60" y="3"/>
                  </a:cubicBezTo>
                  <a:cubicBezTo>
                    <a:pt x="61" y="1"/>
                    <a:pt x="63" y="0"/>
                    <a:pt x="65" y="0"/>
                  </a:cubicBezTo>
                  <a:cubicBezTo>
                    <a:pt x="68" y="0"/>
                    <a:pt x="71" y="1"/>
                    <a:pt x="71" y="3"/>
                  </a:cubicBezTo>
                  <a:cubicBezTo>
                    <a:pt x="130" y="159"/>
                    <a:pt x="130" y="159"/>
                    <a:pt x="130" y="159"/>
                  </a:cubicBezTo>
                  <a:cubicBezTo>
                    <a:pt x="131" y="162"/>
                    <a:pt x="129" y="166"/>
                    <a:pt x="126" y="167"/>
                  </a:cubicBezTo>
                  <a:cubicBezTo>
                    <a:pt x="125" y="167"/>
                    <a:pt x="125" y="167"/>
                    <a:pt x="124" y="167"/>
                  </a:cubicBezTo>
                  <a:cubicBezTo>
                    <a:pt x="122" y="167"/>
                    <a:pt x="120" y="166"/>
                    <a:pt x="119" y="163"/>
                  </a:cubicBezTo>
                  <a:lnTo>
                    <a:pt x="104" y="124"/>
                  </a:lnTo>
                  <a:close/>
                  <a:moveTo>
                    <a:pt x="32" y="112"/>
                  </a:moveTo>
                  <a:cubicBezTo>
                    <a:pt x="100" y="112"/>
                    <a:pt x="100" y="112"/>
                    <a:pt x="100" y="112"/>
                  </a:cubicBezTo>
                  <a:cubicBezTo>
                    <a:pt x="66" y="22"/>
                    <a:pt x="66" y="22"/>
                    <a:pt x="66" y="22"/>
                  </a:cubicBezTo>
                  <a:lnTo>
                    <a:pt x="32"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15">
              <a:extLst>
                <a:ext uri="{FF2B5EF4-FFF2-40B4-BE49-F238E27FC236}">
                  <a16:creationId xmlns="" xmlns:a16="http://schemas.microsoft.com/office/drawing/2014/main" id="{DADBEF5A-1604-4A73-94EE-6DFF3993250C}"/>
                </a:ext>
              </a:extLst>
            </p:cNvPr>
            <p:cNvSpPr>
              <a:spLocks/>
            </p:cNvSpPr>
            <p:nvPr/>
          </p:nvSpPr>
          <p:spPr bwMode="auto">
            <a:xfrm>
              <a:off x="1881188" y="5062538"/>
              <a:ext cx="455612" cy="625475"/>
            </a:xfrm>
            <a:custGeom>
              <a:avLst/>
              <a:gdLst>
                <a:gd name="T0" fmla="*/ 12 w 125"/>
                <a:gd name="T1" fmla="*/ 25 h 168"/>
                <a:gd name="T2" fmla="*/ 12 w 125"/>
                <a:gd name="T3" fmla="*/ 162 h 168"/>
                <a:gd name="T4" fmla="*/ 6 w 125"/>
                <a:gd name="T5" fmla="*/ 168 h 168"/>
                <a:gd name="T6" fmla="*/ 1 w 125"/>
                <a:gd name="T7" fmla="*/ 162 h 168"/>
                <a:gd name="T8" fmla="*/ 1 w 125"/>
                <a:gd name="T9" fmla="*/ 8 h 168"/>
                <a:gd name="T10" fmla="*/ 3 w 125"/>
                <a:gd name="T11" fmla="*/ 2 h 168"/>
                <a:gd name="T12" fmla="*/ 11 w 125"/>
                <a:gd name="T13" fmla="*/ 3 h 168"/>
                <a:gd name="T14" fmla="*/ 113 w 125"/>
                <a:gd name="T15" fmla="*/ 144 h 168"/>
                <a:gd name="T16" fmla="*/ 113 w 125"/>
                <a:gd name="T17" fmla="*/ 7 h 168"/>
                <a:gd name="T18" fmla="*/ 119 w 125"/>
                <a:gd name="T19" fmla="*/ 2 h 168"/>
                <a:gd name="T20" fmla="*/ 125 w 125"/>
                <a:gd name="T21" fmla="*/ 7 h 168"/>
                <a:gd name="T22" fmla="*/ 125 w 125"/>
                <a:gd name="T23" fmla="*/ 162 h 168"/>
                <a:gd name="T24" fmla="*/ 119 w 125"/>
                <a:gd name="T25" fmla="*/ 168 h 168"/>
                <a:gd name="T26" fmla="*/ 114 w 125"/>
                <a:gd name="T27" fmla="*/ 166 h 168"/>
                <a:gd name="T28" fmla="*/ 113 w 125"/>
                <a:gd name="T29" fmla="*/ 165 h 168"/>
                <a:gd name="T30" fmla="*/ 12 w 125"/>
                <a:gd name="T31" fmla="*/ 25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5" h="168">
                  <a:moveTo>
                    <a:pt x="12" y="25"/>
                  </a:moveTo>
                  <a:cubicBezTo>
                    <a:pt x="12" y="162"/>
                    <a:pt x="12" y="162"/>
                    <a:pt x="12" y="162"/>
                  </a:cubicBezTo>
                  <a:cubicBezTo>
                    <a:pt x="12" y="165"/>
                    <a:pt x="10" y="168"/>
                    <a:pt x="6" y="168"/>
                  </a:cubicBezTo>
                  <a:cubicBezTo>
                    <a:pt x="3" y="168"/>
                    <a:pt x="1" y="165"/>
                    <a:pt x="1" y="162"/>
                  </a:cubicBezTo>
                  <a:cubicBezTo>
                    <a:pt x="1" y="8"/>
                    <a:pt x="1" y="8"/>
                    <a:pt x="1" y="8"/>
                  </a:cubicBezTo>
                  <a:cubicBezTo>
                    <a:pt x="0" y="6"/>
                    <a:pt x="1" y="3"/>
                    <a:pt x="3" y="2"/>
                  </a:cubicBezTo>
                  <a:cubicBezTo>
                    <a:pt x="6" y="0"/>
                    <a:pt x="9" y="0"/>
                    <a:pt x="11" y="3"/>
                  </a:cubicBezTo>
                  <a:cubicBezTo>
                    <a:pt x="113" y="144"/>
                    <a:pt x="113" y="144"/>
                    <a:pt x="113" y="144"/>
                  </a:cubicBezTo>
                  <a:cubicBezTo>
                    <a:pt x="113" y="7"/>
                    <a:pt x="113" y="7"/>
                    <a:pt x="113" y="7"/>
                  </a:cubicBezTo>
                  <a:cubicBezTo>
                    <a:pt x="113" y="4"/>
                    <a:pt x="115" y="2"/>
                    <a:pt x="119" y="2"/>
                  </a:cubicBezTo>
                  <a:cubicBezTo>
                    <a:pt x="122" y="2"/>
                    <a:pt x="125" y="4"/>
                    <a:pt x="125" y="7"/>
                  </a:cubicBezTo>
                  <a:cubicBezTo>
                    <a:pt x="125" y="162"/>
                    <a:pt x="125" y="162"/>
                    <a:pt x="125" y="162"/>
                  </a:cubicBezTo>
                  <a:cubicBezTo>
                    <a:pt x="125" y="165"/>
                    <a:pt x="122" y="168"/>
                    <a:pt x="119" y="168"/>
                  </a:cubicBezTo>
                  <a:cubicBezTo>
                    <a:pt x="117" y="168"/>
                    <a:pt x="115" y="167"/>
                    <a:pt x="114" y="166"/>
                  </a:cubicBezTo>
                  <a:cubicBezTo>
                    <a:pt x="114" y="166"/>
                    <a:pt x="113" y="165"/>
                    <a:pt x="113" y="165"/>
                  </a:cubicBezTo>
                  <a:lnTo>
                    <a:pt x="12"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16">
              <a:extLst>
                <a:ext uri="{FF2B5EF4-FFF2-40B4-BE49-F238E27FC236}">
                  <a16:creationId xmlns="" xmlns:a16="http://schemas.microsoft.com/office/drawing/2014/main" id="{ED5FE287-B4F7-4CD8-80B3-5510C616A451}"/>
                </a:ext>
              </a:extLst>
            </p:cNvPr>
            <p:cNvSpPr>
              <a:spLocks/>
            </p:cNvSpPr>
            <p:nvPr/>
          </p:nvSpPr>
          <p:spPr bwMode="auto">
            <a:xfrm>
              <a:off x="2500313" y="5062538"/>
              <a:ext cx="450850" cy="625475"/>
            </a:xfrm>
            <a:custGeom>
              <a:avLst/>
              <a:gdLst>
                <a:gd name="T0" fmla="*/ 56 w 124"/>
                <a:gd name="T1" fmla="*/ 12 h 168"/>
                <a:gd name="T2" fmla="*/ 5 w 124"/>
                <a:gd name="T3" fmla="*/ 12 h 168"/>
                <a:gd name="T4" fmla="*/ 0 w 124"/>
                <a:gd name="T5" fmla="*/ 6 h 168"/>
                <a:gd name="T6" fmla="*/ 5 w 124"/>
                <a:gd name="T7" fmla="*/ 0 h 168"/>
                <a:gd name="T8" fmla="*/ 118 w 124"/>
                <a:gd name="T9" fmla="*/ 0 h 168"/>
                <a:gd name="T10" fmla="*/ 124 w 124"/>
                <a:gd name="T11" fmla="*/ 6 h 168"/>
                <a:gd name="T12" fmla="*/ 118 w 124"/>
                <a:gd name="T13" fmla="*/ 12 h 168"/>
                <a:gd name="T14" fmla="*/ 68 w 124"/>
                <a:gd name="T15" fmla="*/ 12 h 168"/>
                <a:gd name="T16" fmla="*/ 68 w 124"/>
                <a:gd name="T17" fmla="*/ 162 h 168"/>
                <a:gd name="T18" fmla="*/ 62 w 124"/>
                <a:gd name="T19" fmla="*/ 168 h 168"/>
                <a:gd name="T20" fmla="*/ 56 w 124"/>
                <a:gd name="T21" fmla="*/ 162 h 168"/>
                <a:gd name="T22" fmla="*/ 56 w 124"/>
                <a:gd name="T23" fmla="*/ 12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4" h="168">
                  <a:moveTo>
                    <a:pt x="56" y="12"/>
                  </a:moveTo>
                  <a:cubicBezTo>
                    <a:pt x="5" y="12"/>
                    <a:pt x="5" y="12"/>
                    <a:pt x="5" y="12"/>
                  </a:cubicBezTo>
                  <a:cubicBezTo>
                    <a:pt x="2" y="12"/>
                    <a:pt x="0" y="9"/>
                    <a:pt x="0" y="6"/>
                  </a:cubicBezTo>
                  <a:cubicBezTo>
                    <a:pt x="0" y="3"/>
                    <a:pt x="2" y="0"/>
                    <a:pt x="5" y="0"/>
                  </a:cubicBezTo>
                  <a:cubicBezTo>
                    <a:pt x="118" y="0"/>
                    <a:pt x="118" y="0"/>
                    <a:pt x="118" y="0"/>
                  </a:cubicBezTo>
                  <a:cubicBezTo>
                    <a:pt x="121" y="0"/>
                    <a:pt x="124" y="3"/>
                    <a:pt x="124" y="6"/>
                  </a:cubicBezTo>
                  <a:cubicBezTo>
                    <a:pt x="124" y="9"/>
                    <a:pt x="121" y="12"/>
                    <a:pt x="118" y="12"/>
                  </a:cubicBezTo>
                  <a:cubicBezTo>
                    <a:pt x="68" y="12"/>
                    <a:pt x="68" y="12"/>
                    <a:pt x="68" y="12"/>
                  </a:cubicBezTo>
                  <a:cubicBezTo>
                    <a:pt x="68" y="162"/>
                    <a:pt x="68" y="162"/>
                    <a:pt x="68" y="162"/>
                  </a:cubicBezTo>
                  <a:cubicBezTo>
                    <a:pt x="68" y="165"/>
                    <a:pt x="65" y="168"/>
                    <a:pt x="62" y="168"/>
                  </a:cubicBezTo>
                  <a:cubicBezTo>
                    <a:pt x="59" y="168"/>
                    <a:pt x="56" y="165"/>
                    <a:pt x="56" y="162"/>
                  </a:cubicBezTo>
                  <a:lnTo>
                    <a:pt x="56"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17">
              <a:extLst>
                <a:ext uri="{FF2B5EF4-FFF2-40B4-BE49-F238E27FC236}">
                  <a16:creationId xmlns="" xmlns:a16="http://schemas.microsoft.com/office/drawing/2014/main" id="{422248DC-E175-400D-9BE3-31481D80CCB8}"/>
                </a:ext>
              </a:extLst>
            </p:cNvPr>
            <p:cNvSpPr>
              <a:spLocks/>
            </p:cNvSpPr>
            <p:nvPr/>
          </p:nvSpPr>
          <p:spPr bwMode="auto">
            <a:xfrm>
              <a:off x="3111500" y="5062538"/>
              <a:ext cx="355600" cy="625475"/>
            </a:xfrm>
            <a:custGeom>
              <a:avLst/>
              <a:gdLst>
                <a:gd name="T0" fmla="*/ 0 w 98"/>
                <a:gd name="T1" fmla="*/ 6 h 168"/>
                <a:gd name="T2" fmla="*/ 6 w 98"/>
                <a:gd name="T3" fmla="*/ 0 h 168"/>
                <a:gd name="T4" fmla="*/ 6 w 98"/>
                <a:gd name="T5" fmla="*/ 0 h 168"/>
                <a:gd name="T6" fmla="*/ 92 w 98"/>
                <a:gd name="T7" fmla="*/ 0 h 168"/>
                <a:gd name="T8" fmla="*/ 98 w 98"/>
                <a:gd name="T9" fmla="*/ 6 h 168"/>
                <a:gd name="T10" fmla="*/ 92 w 98"/>
                <a:gd name="T11" fmla="*/ 12 h 168"/>
                <a:gd name="T12" fmla="*/ 12 w 98"/>
                <a:gd name="T13" fmla="*/ 12 h 168"/>
                <a:gd name="T14" fmla="*/ 12 w 98"/>
                <a:gd name="T15" fmla="*/ 78 h 168"/>
                <a:gd name="T16" fmla="*/ 82 w 98"/>
                <a:gd name="T17" fmla="*/ 78 h 168"/>
                <a:gd name="T18" fmla="*/ 88 w 98"/>
                <a:gd name="T19" fmla="*/ 84 h 168"/>
                <a:gd name="T20" fmla="*/ 82 w 98"/>
                <a:gd name="T21" fmla="*/ 90 h 168"/>
                <a:gd name="T22" fmla="*/ 12 w 98"/>
                <a:gd name="T23" fmla="*/ 90 h 168"/>
                <a:gd name="T24" fmla="*/ 12 w 98"/>
                <a:gd name="T25" fmla="*/ 156 h 168"/>
                <a:gd name="T26" fmla="*/ 92 w 98"/>
                <a:gd name="T27" fmla="*/ 156 h 168"/>
                <a:gd name="T28" fmla="*/ 98 w 98"/>
                <a:gd name="T29" fmla="*/ 162 h 168"/>
                <a:gd name="T30" fmla="*/ 92 w 98"/>
                <a:gd name="T31" fmla="*/ 168 h 168"/>
                <a:gd name="T32" fmla="*/ 7 w 98"/>
                <a:gd name="T33" fmla="*/ 168 h 168"/>
                <a:gd name="T34" fmla="*/ 6 w 98"/>
                <a:gd name="T35" fmla="*/ 168 h 168"/>
                <a:gd name="T36" fmla="*/ 5 w 98"/>
                <a:gd name="T37" fmla="*/ 168 h 168"/>
                <a:gd name="T38" fmla="*/ 0 w 98"/>
                <a:gd name="T39" fmla="*/ 162 h 168"/>
                <a:gd name="T40" fmla="*/ 0 w 98"/>
                <a:gd name="T41" fmla="*/ 6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8" h="168">
                  <a:moveTo>
                    <a:pt x="0" y="6"/>
                  </a:moveTo>
                  <a:cubicBezTo>
                    <a:pt x="0" y="3"/>
                    <a:pt x="3" y="0"/>
                    <a:pt x="6" y="0"/>
                  </a:cubicBezTo>
                  <a:cubicBezTo>
                    <a:pt x="6" y="0"/>
                    <a:pt x="6" y="0"/>
                    <a:pt x="6" y="0"/>
                  </a:cubicBezTo>
                  <a:cubicBezTo>
                    <a:pt x="92" y="0"/>
                    <a:pt x="92" y="0"/>
                    <a:pt x="92" y="0"/>
                  </a:cubicBezTo>
                  <a:cubicBezTo>
                    <a:pt x="96" y="0"/>
                    <a:pt x="98" y="3"/>
                    <a:pt x="98" y="6"/>
                  </a:cubicBezTo>
                  <a:cubicBezTo>
                    <a:pt x="98" y="9"/>
                    <a:pt x="96" y="12"/>
                    <a:pt x="92" y="12"/>
                  </a:cubicBezTo>
                  <a:cubicBezTo>
                    <a:pt x="12" y="12"/>
                    <a:pt x="12" y="12"/>
                    <a:pt x="12" y="12"/>
                  </a:cubicBezTo>
                  <a:cubicBezTo>
                    <a:pt x="12" y="78"/>
                    <a:pt x="12" y="78"/>
                    <a:pt x="12" y="78"/>
                  </a:cubicBezTo>
                  <a:cubicBezTo>
                    <a:pt x="82" y="78"/>
                    <a:pt x="82" y="78"/>
                    <a:pt x="82" y="78"/>
                  </a:cubicBezTo>
                  <a:cubicBezTo>
                    <a:pt x="85" y="78"/>
                    <a:pt x="88" y="81"/>
                    <a:pt x="88" y="84"/>
                  </a:cubicBezTo>
                  <a:cubicBezTo>
                    <a:pt x="88" y="87"/>
                    <a:pt x="85" y="90"/>
                    <a:pt x="82" y="90"/>
                  </a:cubicBezTo>
                  <a:cubicBezTo>
                    <a:pt x="12" y="90"/>
                    <a:pt x="12" y="90"/>
                    <a:pt x="12" y="90"/>
                  </a:cubicBezTo>
                  <a:cubicBezTo>
                    <a:pt x="12" y="156"/>
                    <a:pt x="12" y="156"/>
                    <a:pt x="12" y="156"/>
                  </a:cubicBezTo>
                  <a:cubicBezTo>
                    <a:pt x="92" y="156"/>
                    <a:pt x="92" y="156"/>
                    <a:pt x="92" y="156"/>
                  </a:cubicBezTo>
                  <a:cubicBezTo>
                    <a:pt x="96" y="156"/>
                    <a:pt x="98" y="159"/>
                    <a:pt x="98" y="162"/>
                  </a:cubicBezTo>
                  <a:cubicBezTo>
                    <a:pt x="98" y="165"/>
                    <a:pt x="96" y="168"/>
                    <a:pt x="92" y="168"/>
                  </a:cubicBezTo>
                  <a:cubicBezTo>
                    <a:pt x="7" y="168"/>
                    <a:pt x="7" y="168"/>
                    <a:pt x="7" y="168"/>
                  </a:cubicBezTo>
                  <a:cubicBezTo>
                    <a:pt x="6" y="168"/>
                    <a:pt x="6" y="168"/>
                    <a:pt x="6" y="168"/>
                  </a:cubicBezTo>
                  <a:cubicBezTo>
                    <a:pt x="5" y="168"/>
                    <a:pt x="5" y="168"/>
                    <a:pt x="5" y="168"/>
                  </a:cubicBezTo>
                  <a:cubicBezTo>
                    <a:pt x="3" y="168"/>
                    <a:pt x="0" y="165"/>
                    <a:pt x="0" y="162"/>
                  </a:cubicBez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18">
              <a:extLst>
                <a:ext uri="{FF2B5EF4-FFF2-40B4-BE49-F238E27FC236}">
                  <a16:creationId xmlns="" xmlns:a16="http://schemas.microsoft.com/office/drawing/2014/main" id="{DDD7921A-4737-4C0B-9338-4654629570F5}"/>
                </a:ext>
              </a:extLst>
            </p:cNvPr>
            <p:cNvSpPr>
              <a:spLocks/>
            </p:cNvSpPr>
            <p:nvPr/>
          </p:nvSpPr>
          <p:spPr bwMode="auto">
            <a:xfrm>
              <a:off x="3627438" y="5062538"/>
              <a:ext cx="360362" cy="625475"/>
            </a:xfrm>
            <a:custGeom>
              <a:avLst/>
              <a:gdLst>
                <a:gd name="T0" fmla="*/ 7 w 99"/>
                <a:gd name="T1" fmla="*/ 168 h 168"/>
                <a:gd name="T2" fmla="*/ 6 w 99"/>
                <a:gd name="T3" fmla="*/ 168 h 168"/>
                <a:gd name="T4" fmla="*/ 0 w 99"/>
                <a:gd name="T5" fmla="*/ 162 h 168"/>
                <a:gd name="T6" fmla="*/ 0 w 99"/>
                <a:gd name="T7" fmla="*/ 6 h 168"/>
                <a:gd name="T8" fmla="*/ 6 w 99"/>
                <a:gd name="T9" fmla="*/ 0 h 168"/>
                <a:gd name="T10" fmla="*/ 12 w 99"/>
                <a:gd name="T11" fmla="*/ 6 h 168"/>
                <a:gd name="T12" fmla="*/ 12 w 99"/>
                <a:gd name="T13" fmla="*/ 156 h 168"/>
                <a:gd name="T14" fmla="*/ 93 w 99"/>
                <a:gd name="T15" fmla="*/ 156 h 168"/>
                <a:gd name="T16" fmla="*/ 99 w 99"/>
                <a:gd name="T17" fmla="*/ 162 h 168"/>
                <a:gd name="T18" fmla="*/ 93 w 99"/>
                <a:gd name="T19" fmla="*/ 168 h 168"/>
                <a:gd name="T20" fmla="*/ 7 w 99"/>
                <a:gd name="T21" fmla="*/ 16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9" h="168">
                  <a:moveTo>
                    <a:pt x="7" y="168"/>
                  </a:moveTo>
                  <a:cubicBezTo>
                    <a:pt x="6" y="168"/>
                    <a:pt x="6" y="168"/>
                    <a:pt x="6" y="168"/>
                  </a:cubicBezTo>
                  <a:cubicBezTo>
                    <a:pt x="3" y="168"/>
                    <a:pt x="0" y="165"/>
                    <a:pt x="0" y="162"/>
                  </a:cubicBezTo>
                  <a:cubicBezTo>
                    <a:pt x="0" y="6"/>
                    <a:pt x="0" y="6"/>
                    <a:pt x="0" y="6"/>
                  </a:cubicBezTo>
                  <a:cubicBezTo>
                    <a:pt x="0" y="3"/>
                    <a:pt x="3" y="0"/>
                    <a:pt x="6" y="0"/>
                  </a:cubicBezTo>
                  <a:cubicBezTo>
                    <a:pt x="10" y="0"/>
                    <a:pt x="12" y="3"/>
                    <a:pt x="12" y="6"/>
                  </a:cubicBezTo>
                  <a:cubicBezTo>
                    <a:pt x="12" y="156"/>
                    <a:pt x="12" y="156"/>
                    <a:pt x="12" y="156"/>
                  </a:cubicBezTo>
                  <a:cubicBezTo>
                    <a:pt x="93" y="156"/>
                    <a:pt x="93" y="156"/>
                    <a:pt x="93" y="156"/>
                  </a:cubicBezTo>
                  <a:cubicBezTo>
                    <a:pt x="96" y="156"/>
                    <a:pt x="99" y="159"/>
                    <a:pt x="99" y="162"/>
                  </a:cubicBezTo>
                  <a:cubicBezTo>
                    <a:pt x="99" y="165"/>
                    <a:pt x="96" y="168"/>
                    <a:pt x="93" y="168"/>
                  </a:cubicBezTo>
                  <a:lnTo>
                    <a:pt x="7" y="1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19">
              <a:extLst>
                <a:ext uri="{FF2B5EF4-FFF2-40B4-BE49-F238E27FC236}">
                  <a16:creationId xmlns="" xmlns:a16="http://schemas.microsoft.com/office/drawing/2014/main" id="{00898ED8-FD94-4CF5-BDE5-07024A2791C8}"/>
                </a:ext>
              </a:extLst>
            </p:cNvPr>
            <p:cNvSpPr>
              <a:spLocks noEditPoints="1"/>
            </p:cNvSpPr>
            <p:nvPr/>
          </p:nvSpPr>
          <p:spPr bwMode="auto">
            <a:xfrm>
              <a:off x="4060825" y="5054600"/>
              <a:ext cx="584200" cy="633413"/>
            </a:xfrm>
            <a:custGeom>
              <a:avLst/>
              <a:gdLst>
                <a:gd name="T0" fmla="*/ 81 w 161"/>
                <a:gd name="T1" fmla="*/ 0 h 170"/>
                <a:gd name="T2" fmla="*/ 161 w 161"/>
                <a:gd name="T3" fmla="*/ 85 h 170"/>
                <a:gd name="T4" fmla="*/ 81 w 161"/>
                <a:gd name="T5" fmla="*/ 170 h 170"/>
                <a:gd name="T6" fmla="*/ 0 w 161"/>
                <a:gd name="T7" fmla="*/ 85 h 170"/>
                <a:gd name="T8" fmla="*/ 81 w 161"/>
                <a:gd name="T9" fmla="*/ 0 h 170"/>
                <a:gd name="T10" fmla="*/ 81 w 161"/>
                <a:gd name="T11" fmla="*/ 158 h 170"/>
                <a:gd name="T12" fmla="*/ 149 w 161"/>
                <a:gd name="T13" fmla="*/ 85 h 170"/>
                <a:gd name="T14" fmla="*/ 81 w 161"/>
                <a:gd name="T15" fmla="*/ 12 h 170"/>
                <a:gd name="T16" fmla="*/ 11 w 161"/>
                <a:gd name="T17" fmla="*/ 85 h 170"/>
                <a:gd name="T18" fmla="*/ 81 w 161"/>
                <a:gd name="T19" fmla="*/ 15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1" h="170">
                  <a:moveTo>
                    <a:pt x="81" y="0"/>
                  </a:moveTo>
                  <a:cubicBezTo>
                    <a:pt x="126" y="0"/>
                    <a:pt x="161" y="38"/>
                    <a:pt x="161" y="85"/>
                  </a:cubicBezTo>
                  <a:cubicBezTo>
                    <a:pt x="161" y="132"/>
                    <a:pt x="126" y="170"/>
                    <a:pt x="81" y="170"/>
                  </a:cubicBezTo>
                  <a:cubicBezTo>
                    <a:pt x="35" y="170"/>
                    <a:pt x="0" y="132"/>
                    <a:pt x="0" y="85"/>
                  </a:cubicBezTo>
                  <a:cubicBezTo>
                    <a:pt x="0" y="38"/>
                    <a:pt x="35" y="0"/>
                    <a:pt x="81" y="0"/>
                  </a:cubicBezTo>
                  <a:close/>
                  <a:moveTo>
                    <a:pt x="81" y="158"/>
                  </a:moveTo>
                  <a:cubicBezTo>
                    <a:pt x="118" y="158"/>
                    <a:pt x="149" y="126"/>
                    <a:pt x="149" y="85"/>
                  </a:cubicBezTo>
                  <a:cubicBezTo>
                    <a:pt x="149" y="43"/>
                    <a:pt x="118" y="12"/>
                    <a:pt x="81" y="12"/>
                  </a:cubicBezTo>
                  <a:cubicBezTo>
                    <a:pt x="43" y="12"/>
                    <a:pt x="11" y="43"/>
                    <a:pt x="11" y="85"/>
                  </a:cubicBezTo>
                  <a:cubicBezTo>
                    <a:pt x="11" y="126"/>
                    <a:pt x="43" y="158"/>
                    <a:pt x="81" y="1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20">
              <a:extLst>
                <a:ext uri="{FF2B5EF4-FFF2-40B4-BE49-F238E27FC236}">
                  <a16:creationId xmlns="" xmlns:a16="http://schemas.microsoft.com/office/drawing/2014/main" id="{D42F928B-443B-4F98-9DB1-B2260E3D73A8}"/>
                </a:ext>
              </a:extLst>
            </p:cNvPr>
            <p:cNvSpPr>
              <a:spLocks noEditPoints="1"/>
            </p:cNvSpPr>
            <p:nvPr/>
          </p:nvSpPr>
          <p:spPr bwMode="auto">
            <a:xfrm>
              <a:off x="4827588" y="5062538"/>
              <a:ext cx="366712" cy="625475"/>
            </a:xfrm>
            <a:custGeom>
              <a:avLst/>
              <a:gdLst>
                <a:gd name="T0" fmla="*/ 0 w 101"/>
                <a:gd name="T1" fmla="*/ 6 h 168"/>
                <a:gd name="T2" fmla="*/ 6 w 101"/>
                <a:gd name="T3" fmla="*/ 0 h 168"/>
                <a:gd name="T4" fmla="*/ 6 w 101"/>
                <a:gd name="T5" fmla="*/ 0 h 168"/>
                <a:gd name="T6" fmla="*/ 53 w 101"/>
                <a:gd name="T7" fmla="*/ 0 h 168"/>
                <a:gd name="T8" fmla="*/ 101 w 101"/>
                <a:gd name="T9" fmla="*/ 48 h 168"/>
                <a:gd name="T10" fmla="*/ 53 w 101"/>
                <a:gd name="T11" fmla="*/ 96 h 168"/>
                <a:gd name="T12" fmla="*/ 12 w 101"/>
                <a:gd name="T13" fmla="*/ 96 h 168"/>
                <a:gd name="T14" fmla="*/ 12 w 101"/>
                <a:gd name="T15" fmla="*/ 162 h 168"/>
                <a:gd name="T16" fmla="*/ 6 w 101"/>
                <a:gd name="T17" fmla="*/ 168 h 168"/>
                <a:gd name="T18" fmla="*/ 0 w 101"/>
                <a:gd name="T19" fmla="*/ 162 h 168"/>
                <a:gd name="T20" fmla="*/ 0 w 101"/>
                <a:gd name="T21" fmla="*/ 6 h 168"/>
                <a:gd name="T22" fmla="*/ 53 w 101"/>
                <a:gd name="T23" fmla="*/ 84 h 168"/>
                <a:gd name="T24" fmla="*/ 90 w 101"/>
                <a:gd name="T25" fmla="*/ 48 h 168"/>
                <a:gd name="T26" fmla="*/ 53 w 101"/>
                <a:gd name="T27" fmla="*/ 12 h 168"/>
                <a:gd name="T28" fmla="*/ 12 w 101"/>
                <a:gd name="T29" fmla="*/ 12 h 168"/>
                <a:gd name="T30" fmla="*/ 12 w 101"/>
                <a:gd name="T31" fmla="*/ 84 h 168"/>
                <a:gd name="T32" fmla="*/ 53 w 101"/>
                <a:gd name="T33"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1" h="168">
                  <a:moveTo>
                    <a:pt x="0" y="6"/>
                  </a:moveTo>
                  <a:cubicBezTo>
                    <a:pt x="0" y="3"/>
                    <a:pt x="3" y="0"/>
                    <a:pt x="6" y="0"/>
                  </a:cubicBezTo>
                  <a:cubicBezTo>
                    <a:pt x="6" y="0"/>
                    <a:pt x="6" y="0"/>
                    <a:pt x="6" y="0"/>
                  </a:cubicBezTo>
                  <a:cubicBezTo>
                    <a:pt x="53" y="0"/>
                    <a:pt x="53" y="0"/>
                    <a:pt x="53" y="0"/>
                  </a:cubicBezTo>
                  <a:cubicBezTo>
                    <a:pt x="80" y="0"/>
                    <a:pt x="101" y="22"/>
                    <a:pt x="101" y="48"/>
                  </a:cubicBezTo>
                  <a:cubicBezTo>
                    <a:pt x="101" y="74"/>
                    <a:pt x="80" y="96"/>
                    <a:pt x="53" y="96"/>
                  </a:cubicBezTo>
                  <a:cubicBezTo>
                    <a:pt x="12" y="96"/>
                    <a:pt x="12" y="96"/>
                    <a:pt x="12" y="96"/>
                  </a:cubicBezTo>
                  <a:cubicBezTo>
                    <a:pt x="12" y="162"/>
                    <a:pt x="12" y="162"/>
                    <a:pt x="12" y="162"/>
                  </a:cubicBezTo>
                  <a:cubicBezTo>
                    <a:pt x="12" y="165"/>
                    <a:pt x="9" y="168"/>
                    <a:pt x="6" y="168"/>
                  </a:cubicBezTo>
                  <a:cubicBezTo>
                    <a:pt x="3" y="168"/>
                    <a:pt x="0" y="165"/>
                    <a:pt x="0" y="162"/>
                  </a:cubicBezTo>
                  <a:lnTo>
                    <a:pt x="0" y="6"/>
                  </a:lnTo>
                  <a:close/>
                  <a:moveTo>
                    <a:pt x="53" y="84"/>
                  </a:moveTo>
                  <a:cubicBezTo>
                    <a:pt x="73" y="84"/>
                    <a:pt x="90" y="68"/>
                    <a:pt x="90" y="48"/>
                  </a:cubicBezTo>
                  <a:cubicBezTo>
                    <a:pt x="90" y="28"/>
                    <a:pt x="73" y="12"/>
                    <a:pt x="53" y="12"/>
                  </a:cubicBezTo>
                  <a:cubicBezTo>
                    <a:pt x="12" y="12"/>
                    <a:pt x="12" y="12"/>
                    <a:pt x="12" y="12"/>
                  </a:cubicBezTo>
                  <a:cubicBezTo>
                    <a:pt x="12" y="84"/>
                    <a:pt x="12" y="84"/>
                    <a:pt x="12" y="84"/>
                  </a:cubicBezTo>
                  <a:lnTo>
                    <a:pt x="53" y="8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21">
              <a:extLst>
                <a:ext uri="{FF2B5EF4-FFF2-40B4-BE49-F238E27FC236}">
                  <a16:creationId xmlns="" xmlns:a16="http://schemas.microsoft.com/office/drawing/2014/main" id="{E8125A4C-3184-4B00-A4CE-62039E18014D}"/>
                </a:ext>
              </a:extLst>
            </p:cNvPr>
            <p:cNvSpPr>
              <a:spLocks/>
            </p:cNvSpPr>
            <p:nvPr/>
          </p:nvSpPr>
          <p:spPr bwMode="auto">
            <a:xfrm>
              <a:off x="5337175" y="5062538"/>
              <a:ext cx="355600" cy="625475"/>
            </a:xfrm>
            <a:custGeom>
              <a:avLst/>
              <a:gdLst>
                <a:gd name="T0" fmla="*/ 0 w 98"/>
                <a:gd name="T1" fmla="*/ 6 h 168"/>
                <a:gd name="T2" fmla="*/ 6 w 98"/>
                <a:gd name="T3" fmla="*/ 0 h 168"/>
                <a:gd name="T4" fmla="*/ 6 w 98"/>
                <a:gd name="T5" fmla="*/ 0 h 168"/>
                <a:gd name="T6" fmla="*/ 92 w 98"/>
                <a:gd name="T7" fmla="*/ 0 h 168"/>
                <a:gd name="T8" fmla="*/ 98 w 98"/>
                <a:gd name="T9" fmla="*/ 6 h 168"/>
                <a:gd name="T10" fmla="*/ 92 w 98"/>
                <a:gd name="T11" fmla="*/ 12 h 168"/>
                <a:gd name="T12" fmla="*/ 12 w 98"/>
                <a:gd name="T13" fmla="*/ 12 h 168"/>
                <a:gd name="T14" fmla="*/ 12 w 98"/>
                <a:gd name="T15" fmla="*/ 78 h 168"/>
                <a:gd name="T16" fmla="*/ 82 w 98"/>
                <a:gd name="T17" fmla="*/ 78 h 168"/>
                <a:gd name="T18" fmla="*/ 88 w 98"/>
                <a:gd name="T19" fmla="*/ 84 h 168"/>
                <a:gd name="T20" fmla="*/ 82 w 98"/>
                <a:gd name="T21" fmla="*/ 90 h 168"/>
                <a:gd name="T22" fmla="*/ 12 w 98"/>
                <a:gd name="T23" fmla="*/ 90 h 168"/>
                <a:gd name="T24" fmla="*/ 12 w 98"/>
                <a:gd name="T25" fmla="*/ 156 h 168"/>
                <a:gd name="T26" fmla="*/ 92 w 98"/>
                <a:gd name="T27" fmla="*/ 156 h 168"/>
                <a:gd name="T28" fmla="*/ 98 w 98"/>
                <a:gd name="T29" fmla="*/ 162 h 168"/>
                <a:gd name="T30" fmla="*/ 92 w 98"/>
                <a:gd name="T31" fmla="*/ 168 h 168"/>
                <a:gd name="T32" fmla="*/ 6 w 98"/>
                <a:gd name="T33" fmla="*/ 168 h 168"/>
                <a:gd name="T34" fmla="*/ 6 w 98"/>
                <a:gd name="T35" fmla="*/ 168 h 168"/>
                <a:gd name="T36" fmla="*/ 5 w 98"/>
                <a:gd name="T37" fmla="*/ 168 h 168"/>
                <a:gd name="T38" fmla="*/ 0 w 98"/>
                <a:gd name="T39" fmla="*/ 162 h 168"/>
                <a:gd name="T40" fmla="*/ 0 w 98"/>
                <a:gd name="T41" fmla="*/ 6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8" h="168">
                  <a:moveTo>
                    <a:pt x="0" y="6"/>
                  </a:moveTo>
                  <a:cubicBezTo>
                    <a:pt x="0" y="3"/>
                    <a:pt x="3" y="0"/>
                    <a:pt x="6" y="0"/>
                  </a:cubicBezTo>
                  <a:cubicBezTo>
                    <a:pt x="6" y="0"/>
                    <a:pt x="6" y="0"/>
                    <a:pt x="6" y="0"/>
                  </a:cubicBezTo>
                  <a:cubicBezTo>
                    <a:pt x="92" y="0"/>
                    <a:pt x="92" y="0"/>
                    <a:pt x="92" y="0"/>
                  </a:cubicBezTo>
                  <a:cubicBezTo>
                    <a:pt x="95" y="0"/>
                    <a:pt x="98" y="3"/>
                    <a:pt x="98" y="6"/>
                  </a:cubicBezTo>
                  <a:cubicBezTo>
                    <a:pt x="98" y="9"/>
                    <a:pt x="95" y="12"/>
                    <a:pt x="92" y="12"/>
                  </a:cubicBezTo>
                  <a:cubicBezTo>
                    <a:pt x="12" y="12"/>
                    <a:pt x="12" y="12"/>
                    <a:pt x="12" y="12"/>
                  </a:cubicBezTo>
                  <a:cubicBezTo>
                    <a:pt x="12" y="78"/>
                    <a:pt x="12" y="78"/>
                    <a:pt x="12" y="78"/>
                  </a:cubicBezTo>
                  <a:cubicBezTo>
                    <a:pt x="82" y="78"/>
                    <a:pt x="82" y="78"/>
                    <a:pt x="82" y="78"/>
                  </a:cubicBezTo>
                  <a:cubicBezTo>
                    <a:pt x="85" y="78"/>
                    <a:pt x="88" y="81"/>
                    <a:pt x="88" y="84"/>
                  </a:cubicBezTo>
                  <a:cubicBezTo>
                    <a:pt x="88" y="87"/>
                    <a:pt x="85" y="90"/>
                    <a:pt x="82" y="90"/>
                  </a:cubicBezTo>
                  <a:cubicBezTo>
                    <a:pt x="12" y="90"/>
                    <a:pt x="12" y="90"/>
                    <a:pt x="12" y="90"/>
                  </a:cubicBezTo>
                  <a:cubicBezTo>
                    <a:pt x="12" y="156"/>
                    <a:pt x="12" y="156"/>
                    <a:pt x="12" y="156"/>
                  </a:cubicBezTo>
                  <a:cubicBezTo>
                    <a:pt x="92" y="156"/>
                    <a:pt x="92" y="156"/>
                    <a:pt x="92" y="156"/>
                  </a:cubicBezTo>
                  <a:cubicBezTo>
                    <a:pt x="95" y="156"/>
                    <a:pt x="98" y="159"/>
                    <a:pt x="98" y="162"/>
                  </a:cubicBezTo>
                  <a:cubicBezTo>
                    <a:pt x="98" y="165"/>
                    <a:pt x="95" y="168"/>
                    <a:pt x="92" y="168"/>
                  </a:cubicBezTo>
                  <a:cubicBezTo>
                    <a:pt x="6" y="168"/>
                    <a:pt x="6" y="168"/>
                    <a:pt x="6" y="168"/>
                  </a:cubicBezTo>
                  <a:cubicBezTo>
                    <a:pt x="6" y="168"/>
                    <a:pt x="6" y="168"/>
                    <a:pt x="6" y="168"/>
                  </a:cubicBezTo>
                  <a:cubicBezTo>
                    <a:pt x="5" y="168"/>
                    <a:pt x="5" y="168"/>
                    <a:pt x="5" y="168"/>
                  </a:cubicBezTo>
                  <a:cubicBezTo>
                    <a:pt x="2" y="168"/>
                    <a:pt x="0" y="165"/>
                    <a:pt x="0" y="162"/>
                  </a:cubicBez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55" name="TextBox 54">
            <a:extLst>
              <a:ext uri="{FF2B5EF4-FFF2-40B4-BE49-F238E27FC236}">
                <a16:creationId xmlns="" xmlns:a16="http://schemas.microsoft.com/office/drawing/2014/main" id="{F0C60CA0-F1B4-4649-90B3-B30D445B9BB6}"/>
              </a:ext>
            </a:extLst>
          </p:cNvPr>
          <p:cNvSpPr txBox="1"/>
          <p:nvPr userDrawn="1"/>
        </p:nvSpPr>
        <p:spPr>
          <a:xfrm>
            <a:off x="950072" y="736977"/>
            <a:ext cx="1945310" cy="485646"/>
          </a:xfrm>
          <a:prstGeom prst="rect">
            <a:avLst/>
          </a:prstGeom>
          <a:noFill/>
        </p:spPr>
        <p:txBody>
          <a:bodyPr wrap="square" rtlCol="0">
            <a:spAutoFit/>
          </a:bodyPr>
          <a:lstStyle/>
          <a:p>
            <a:pPr>
              <a:lnSpc>
                <a:spcPct val="150000"/>
              </a:lnSpc>
            </a:pPr>
            <a:r>
              <a:rPr lang="en-US" sz="900" dirty="0" err="1">
                <a:solidFill>
                  <a:schemeClr val="tx1">
                    <a:lumMod val="20000"/>
                    <a:lumOff val="80000"/>
                  </a:schemeClr>
                </a:solidFill>
                <a:ea typeface="Open Sans Light" panose="020B0306030504020204" pitchFamily="34" charset="0"/>
                <a:cs typeface="Open Sans Light" panose="020B0306030504020204" pitchFamily="34" charset="0"/>
              </a:rPr>
              <a:t>Powerpoint</a:t>
            </a:r>
            <a:r>
              <a:rPr lang="en-US" sz="900" baseline="0" dirty="0">
                <a:solidFill>
                  <a:schemeClr val="tx1">
                    <a:lumMod val="20000"/>
                    <a:lumOff val="80000"/>
                  </a:schemeClr>
                </a:solidFill>
                <a:ea typeface="Open Sans Light" panose="020B0306030504020204" pitchFamily="34" charset="0"/>
                <a:cs typeface="Open Sans Light" panose="020B0306030504020204" pitchFamily="34" charset="0"/>
              </a:rPr>
              <a:t> Template</a:t>
            </a:r>
          </a:p>
          <a:p>
            <a:pPr>
              <a:lnSpc>
                <a:spcPct val="150000"/>
              </a:lnSpc>
            </a:pPr>
            <a:r>
              <a:rPr lang="en-US" sz="900" baseline="0" dirty="0">
                <a:solidFill>
                  <a:schemeClr val="tx1">
                    <a:lumMod val="20000"/>
                    <a:lumOff val="80000"/>
                  </a:schemeClr>
                </a:solidFill>
                <a:ea typeface="Open Sans Light" panose="020B0306030504020204" pitchFamily="34" charset="0"/>
                <a:cs typeface="Open Sans Light" panose="020B0306030504020204" pitchFamily="34" charset="0"/>
              </a:rPr>
              <a:t>2018</a:t>
            </a:r>
            <a:endParaRPr lang="id-ID" sz="900" dirty="0">
              <a:solidFill>
                <a:schemeClr val="tx1">
                  <a:lumMod val="20000"/>
                  <a:lumOff val="80000"/>
                </a:schemeClr>
              </a:solidFill>
              <a:ea typeface="Open Sans Light" panose="020B0306030504020204" pitchFamily="34" charset="0"/>
              <a:cs typeface="Open Sans Light" panose="020B0306030504020204" pitchFamily="34" charset="0"/>
            </a:endParaRPr>
          </a:p>
        </p:txBody>
      </p:sp>
      <p:sp>
        <p:nvSpPr>
          <p:cNvPr id="27" name="Freeform 9">
            <a:extLst>
              <a:ext uri="{FF2B5EF4-FFF2-40B4-BE49-F238E27FC236}">
                <a16:creationId xmlns="" xmlns:a16="http://schemas.microsoft.com/office/drawing/2014/main" id="{C696706D-1E1D-4F27-A1E2-B3BB2FA9FA20}"/>
              </a:ext>
            </a:extLst>
          </p:cNvPr>
          <p:cNvSpPr>
            <a:spLocks/>
          </p:cNvSpPr>
          <p:nvPr userDrawn="1"/>
        </p:nvSpPr>
        <p:spPr bwMode="auto">
          <a:xfrm rot="8988300">
            <a:off x="11663632" y="6105248"/>
            <a:ext cx="455706" cy="411888"/>
          </a:xfrm>
          <a:custGeom>
            <a:avLst/>
            <a:gdLst>
              <a:gd name="T0" fmla="*/ 1234 w 1271"/>
              <a:gd name="T1" fmla="*/ 834 h 1140"/>
              <a:gd name="T2" fmla="*/ 812 w 1271"/>
              <a:gd name="T3" fmla="*/ 102 h 1140"/>
              <a:gd name="T4" fmla="*/ 635 w 1271"/>
              <a:gd name="T5" fmla="*/ 0 h 1140"/>
              <a:gd name="T6" fmla="*/ 458 w 1271"/>
              <a:gd name="T7" fmla="*/ 102 h 1140"/>
              <a:gd name="T8" fmla="*/ 36 w 1271"/>
              <a:gd name="T9" fmla="*/ 834 h 1140"/>
              <a:gd name="T10" fmla="*/ 36 w 1271"/>
              <a:gd name="T11" fmla="*/ 1038 h 1140"/>
              <a:gd name="T12" fmla="*/ 212 w 1271"/>
              <a:gd name="T13" fmla="*/ 1140 h 1140"/>
              <a:gd name="T14" fmla="*/ 1058 w 1271"/>
              <a:gd name="T15" fmla="*/ 1140 h 1140"/>
              <a:gd name="T16" fmla="*/ 1234 w 1271"/>
              <a:gd name="T17" fmla="*/ 1037 h 1140"/>
              <a:gd name="T18" fmla="*/ 1234 w 1271"/>
              <a:gd name="T19" fmla="*/ 834 h 1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71" h="1140">
                <a:moveTo>
                  <a:pt x="1234" y="834"/>
                </a:moveTo>
                <a:cubicBezTo>
                  <a:pt x="812" y="102"/>
                  <a:pt x="812" y="102"/>
                  <a:pt x="812" y="102"/>
                </a:cubicBezTo>
                <a:cubicBezTo>
                  <a:pt x="775" y="39"/>
                  <a:pt x="708" y="0"/>
                  <a:pt x="635" y="0"/>
                </a:cubicBezTo>
                <a:cubicBezTo>
                  <a:pt x="562" y="0"/>
                  <a:pt x="495" y="39"/>
                  <a:pt x="458" y="102"/>
                </a:cubicBezTo>
                <a:cubicBezTo>
                  <a:pt x="36" y="834"/>
                  <a:pt x="36" y="834"/>
                  <a:pt x="36" y="834"/>
                </a:cubicBezTo>
                <a:cubicBezTo>
                  <a:pt x="0" y="896"/>
                  <a:pt x="0" y="975"/>
                  <a:pt x="36" y="1038"/>
                </a:cubicBezTo>
                <a:cubicBezTo>
                  <a:pt x="72" y="1100"/>
                  <a:pt x="140" y="1140"/>
                  <a:pt x="212" y="1140"/>
                </a:cubicBezTo>
                <a:cubicBezTo>
                  <a:pt x="1058" y="1140"/>
                  <a:pt x="1058" y="1140"/>
                  <a:pt x="1058" y="1140"/>
                </a:cubicBezTo>
                <a:cubicBezTo>
                  <a:pt x="1130" y="1140"/>
                  <a:pt x="1198" y="1100"/>
                  <a:pt x="1234" y="1037"/>
                </a:cubicBezTo>
                <a:cubicBezTo>
                  <a:pt x="1271" y="975"/>
                  <a:pt x="1271" y="896"/>
                  <a:pt x="1234" y="834"/>
                </a:cubicBezTo>
                <a:close/>
              </a:path>
            </a:pathLst>
          </a:custGeom>
          <a:gradFill>
            <a:gsLst>
              <a:gs pos="0">
                <a:schemeClr val="accent2">
                  <a:alpha val="85000"/>
                </a:schemeClr>
              </a:gs>
              <a:gs pos="100000">
                <a:schemeClr val="accent5">
                  <a:alpha val="85000"/>
                </a:schemeClr>
              </a:gs>
            </a:gsLst>
            <a:lin ang="6600000" scaled="0"/>
          </a:gradFill>
          <a:ln>
            <a:noFill/>
          </a:ln>
          <a:effectLst>
            <a:outerShdw algn="ctr" rotWithShape="0">
              <a:srgbClr val="000000"/>
            </a:outerShdw>
          </a:effectLst>
        </p:spPr>
        <p:txBody>
          <a:bodyPr vert="horz" wrap="square" lIns="91440" tIns="45720" rIns="91440" bIns="45720" numCol="1" anchor="t" anchorCtr="0" compatLnSpc="1">
            <a:prstTxWarp prst="textNoShape">
              <a:avLst/>
            </a:prstTxWarp>
          </a:bodyPr>
          <a:lstStyle/>
          <a:p>
            <a:endParaRPr lang="en-US"/>
          </a:p>
        </p:txBody>
      </p:sp>
      <p:sp>
        <p:nvSpPr>
          <p:cNvPr id="28" name="Slide Number Placeholder 5">
            <a:extLst>
              <a:ext uri="{FF2B5EF4-FFF2-40B4-BE49-F238E27FC236}">
                <a16:creationId xmlns="" xmlns:a16="http://schemas.microsoft.com/office/drawing/2014/main" id="{F8DB8C56-9ED4-431C-A0E7-72CAC6813F75}"/>
              </a:ext>
            </a:extLst>
          </p:cNvPr>
          <p:cNvSpPr txBox="1">
            <a:spLocks/>
          </p:cNvSpPr>
          <p:nvPr userDrawn="1"/>
        </p:nvSpPr>
        <p:spPr>
          <a:xfrm>
            <a:off x="11586836" y="6068692"/>
            <a:ext cx="554668" cy="377849"/>
          </a:xfrm>
          <a:prstGeom prst="rect">
            <a:avLst/>
          </a:prstGeom>
        </p:spPr>
        <p:txBody>
          <a:bodyPr vert="horz" lIns="91440" tIns="45720" rIns="91440" bIns="45720" rtlCol="0" anchor="ctr"/>
          <a:lstStyle>
            <a:defPPr>
              <a:defRPr lang="id-ID"/>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696CAF5E-82FD-46C1-8113-274199A6E6F4}" type="slidenum">
              <a:rPr lang="id-ID" sz="1200" b="0" smtClean="0">
                <a:solidFill>
                  <a:schemeClr val="bg2"/>
                </a:solidFill>
                <a:latin typeface="+mn-lt"/>
              </a:rPr>
              <a:pPr algn="ctr"/>
              <a:t>‹#›</a:t>
            </a:fld>
            <a:endParaRPr lang="id-ID" sz="1200" b="0" dirty="0">
              <a:solidFill>
                <a:schemeClr val="bg2"/>
              </a:solidFill>
              <a:latin typeface="+mn-lt"/>
            </a:endParaRPr>
          </a:p>
        </p:txBody>
      </p:sp>
    </p:spTree>
    <p:extLst>
      <p:ext uri="{BB962C8B-B14F-4D97-AF65-F5344CB8AC3E}">
        <p14:creationId xmlns:p14="http://schemas.microsoft.com/office/powerpoint/2010/main" val="42233073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0000" decel="4000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1000" fill="hold"/>
                                        <p:tgtEl>
                                          <p:spTgt spid="27"/>
                                        </p:tgtEl>
                                        <p:attrNameLst>
                                          <p:attrName>ppt_x</p:attrName>
                                        </p:attrNameLst>
                                      </p:cBhvr>
                                      <p:tavLst>
                                        <p:tav tm="0">
                                          <p:val>
                                            <p:strVal val="0-#ppt_w/2"/>
                                          </p:val>
                                        </p:tav>
                                        <p:tav tm="100000">
                                          <p:val>
                                            <p:strVal val="#ppt_x"/>
                                          </p:val>
                                        </p:tav>
                                      </p:tavLst>
                                    </p:anim>
                                    <p:anim calcmode="lin" valueType="num">
                                      <p:cBhvr additive="base">
                                        <p:cTn id="8" dur="10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14" name="Picture Placeholder 6">
            <a:extLst>
              <a:ext uri="{FF2B5EF4-FFF2-40B4-BE49-F238E27FC236}">
                <a16:creationId xmlns="" xmlns:a16="http://schemas.microsoft.com/office/drawing/2014/main" id="{7EAA63E8-C8FF-4429-9EEB-3AFCDC3C2C06}"/>
              </a:ext>
            </a:extLst>
          </p:cNvPr>
          <p:cNvSpPr>
            <a:spLocks noGrp="1"/>
          </p:cNvSpPr>
          <p:nvPr>
            <p:ph type="pic" sz="quarter" idx="12"/>
          </p:nvPr>
        </p:nvSpPr>
        <p:spPr>
          <a:xfrm>
            <a:off x="0" y="0"/>
            <a:ext cx="12192000" cy="6857999"/>
          </a:xfrm>
        </p:spPr>
        <p:txBody>
          <a:bodyPr>
            <a:normAutofit/>
          </a:bodyPr>
          <a:lstStyle>
            <a:lvl1pPr>
              <a:defRPr sz="800"/>
            </a:lvl1pPr>
          </a:lstStyle>
          <a:p>
            <a:endParaRPr lang="en-US"/>
          </a:p>
        </p:txBody>
      </p:sp>
    </p:spTree>
    <p:extLst>
      <p:ext uri="{BB962C8B-B14F-4D97-AF65-F5344CB8AC3E}">
        <p14:creationId xmlns:p14="http://schemas.microsoft.com/office/powerpoint/2010/main" val="6945299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 xmlns:a16="http://schemas.microsoft.com/office/drawing/2014/main" id="{75EDB910-ECCA-496C-B01E-99C698910DD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 xmlns:a16="http://schemas.microsoft.com/office/drawing/2014/main" id="{CBFAD792-19EE-41E7-97EE-A182F345E97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D1DED263-D9B4-4749-A327-5B1D895C703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4975747-B042-441E-AA52-97CFBABCFF8C}" type="datetimeFigureOut">
              <a:rPr lang="en-US" smtClean="0"/>
              <a:t>5/2/2022</a:t>
            </a:fld>
            <a:endParaRPr lang="en-US"/>
          </a:p>
        </p:txBody>
      </p:sp>
      <p:sp>
        <p:nvSpPr>
          <p:cNvPr id="5" name="Footer Placeholder 4">
            <a:extLst>
              <a:ext uri="{FF2B5EF4-FFF2-40B4-BE49-F238E27FC236}">
                <a16:creationId xmlns="" xmlns:a16="http://schemas.microsoft.com/office/drawing/2014/main" id="{2AAD22C6-BD82-402F-8EA4-341D85140F5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 xmlns:a16="http://schemas.microsoft.com/office/drawing/2014/main" id="{BDFED94D-889D-4C6A-A4EB-125724039A5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39F9E8F-1CD9-4C3C-8153-7F275D390FF0}" type="slidenum">
              <a:rPr lang="en-US" smtClean="0"/>
              <a:t>‹#›</a:t>
            </a:fld>
            <a:endParaRPr lang="en-US"/>
          </a:p>
        </p:txBody>
      </p:sp>
    </p:spTree>
    <p:extLst>
      <p:ext uri="{BB962C8B-B14F-4D97-AF65-F5344CB8AC3E}">
        <p14:creationId xmlns:p14="http://schemas.microsoft.com/office/powerpoint/2010/main" val="404899855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3" r:id="rId4"/>
    <p:sldLayoutId id="2147483666" r:id="rId5"/>
    <p:sldLayoutId id="2147483652"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7" r:id="rId19"/>
    <p:sldLayoutId id="2147483668" r:id="rId2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pn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4.png"/><Relationship Id="rId1" Type="http://schemas.openxmlformats.org/officeDocument/2006/relationships/slideLayout" Target="../slideLayouts/slideLayout19.xml"/></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9.pn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3.xml"/><Relationship Id="rId4" Type="http://schemas.openxmlformats.org/officeDocument/2006/relationships/image" Target="../media/image23.png"/></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3.xml"/><Relationship Id="rId5" Type="http://schemas.openxmlformats.org/officeDocument/2006/relationships/image" Target="../media/image27.png"/><Relationship Id="rId4" Type="http://schemas.openxmlformats.org/officeDocument/2006/relationships/image" Target="../media/image26.png"/></Relationships>
</file>

<file path=ppt/slides/_rels/slide1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3.xml"/><Relationship Id="rId4" Type="http://schemas.openxmlformats.org/officeDocument/2006/relationships/image" Target="../media/image30.png"/></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g"/><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2.jpg"/><Relationship Id="rId1" Type="http://schemas.openxmlformats.org/officeDocument/2006/relationships/slideLayout" Target="../slideLayouts/slideLayout9.xml"/><Relationship Id="rId4" Type="http://schemas.openxmlformats.org/officeDocument/2006/relationships/image" Target="../media/image35.jpeg"/></Relationships>
</file>

<file path=ppt/slides/_rels/slide22.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10.xml"/><Relationship Id="rId5" Type="http://schemas.openxmlformats.org/officeDocument/2006/relationships/image" Target="../media/image39.png"/><Relationship Id="rId4" Type="http://schemas.openxmlformats.org/officeDocument/2006/relationships/image" Target="../media/image38.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3.xml"/><Relationship Id="rId5" Type="http://schemas.openxmlformats.org/officeDocument/2006/relationships/image" Target="../media/image8.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0.xml"/></Relationships>
</file>

<file path=ppt/slides/_rels/slide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0.xml"/></Relationships>
</file>

<file path=ppt/slides/_rels/slide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0.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10221" b="10221"/>
          <a:stretch>
            <a:fillRect/>
          </a:stretch>
        </p:blipFill>
        <p:spPr>
          <a:xfrm>
            <a:off x="0" y="0"/>
            <a:ext cx="12192000" cy="6857999"/>
          </a:xfrm>
        </p:spPr>
      </p:pic>
      <p:sp>
        <p:nvSpPr>
          <p:cNvPr id="44" name="TextBox 43">
            <a:extLst>
              <a:ext uri="{FF2B5EF4-FFF2-40B4-BE49-F238E27FC236}">
                <a16:creationId xmlns="" xmlns:a16="http://schemas.microsoft.com/office/drawing/2014/main" id="{B693E962-D8D4-4C47-A105-156911993936}"/>
              </a:ext>
            </a:extLst>
          </p:cNvPr>
          <p:cNvSpPr txBox="1"/>
          <p:nvPr/>
        </p:nvSpPr>
        <p:spPr>
          <a:xfrm>
            <a:off x="6705598" y="3969826"/>
            <a:ext cx="5486402" cy="923330"/>
          </a:xfrm>
          <a:prstGeom prst="rect">
            <a:avLst/>
          </a:prstGeom>
          <a:noFill/>
        </p:spPr>
        <p:txBody>
          <a:bodyPr wrap="square" rtlCol="0">
            <a:spAutoFit/>
          </a:bodyPr>
          <a:lstStyle/>
          <a:p>
            <a:pPr algn="ctr">
              <a:lnSpc>
                <a:spcPct val="150000"/>
              </a:lnSpc>
            </a:pPr>
            <a:r>
              <a:rPr lang="ru-RU" dirty="0" smtClean="0">
                <a:solidFill>
                  <a:schemeClr val="accent2">
                    <a:lumMod val="50000"/>
                  </a:schemeClr>
                </a:solidFill>
                <a:latin typeface="Bahnschrift SemiBold" pitchFamily="34" charset="0"/>
                <a:ea typeface="Open Sans Light" panose="020B0306030504020204" pitchFamily="34" charset="0"/>
                <a:cs typeface="Open Sans Light" panose="020B0306030504020204" pitchFamily="34" charset="0"/>
              </a:rPr>
              <a:t>Подготовила воспитатель:</a:t>
            </a:r>
          </a:p>
          <a:p>
            <a:pPr algn="ctr">
              <a:lnSpc>
                <a:spcPct val="150000"/>
              </a:lnSpc>
            </a:pPr>
            <a:r>
              <a:rPr lang="ru-RU" dirty="0" smtClean="0">
                <a:solidFill>
                  <a:schemeClr val="accent2">
                    <a:lumMod val="50000"/>
                  </a:schemeClr>
                </a:solidFill>
                <a:latin typeface="Bahnschrift SemiBold" pitchFamily="34" charset="0"/>
                <a:ea typeface="Open Sans Light" panose="020B0306030504020204" pitchFamily="34" charset="0"/>
                <a:cs typeface="Open Sans Light" panose="020B0306030504020204" pitchFamily="34" charset="0"/>
              </a:rPr>
              <a:t>Лобанова Светлана Сергеевна</a:t>
            </a:r>
            <a:endParaRPr lang="id-ID" dirty="0">
              <a:solidFill>
                <a:schemeClr val="accent2">
                  <a:lumMod val="50000"/>
                </a:schemeClr>
              </a:solidFill>
              <a:latin typeface="Bahnschrift SemiBold" pitchFamily="34" charset="0"/>
              <a:ea typeface="Open Sans Light" panose="020B0306030504020204" pitchFamily="34" charset="0"/>
              <a:cs typeface="Open Sans Light" panose="020B0306030504020204" pitchFamily="34" charset="0"/>
            </a:endParaRPr>
          </a:p>
        </p:txBody>
      </p:sp>
      <p:sp>
        <p:nvSpPr>
          <p:cNvPr id="45" name="TextBox 44">
            <a:extLst>
              <a:ext uri="{FF2B5EF4-FFF2-40B4-BE49-F238E27FC236}">
                <a16:creationId xmlns="" xmlns:a16="http://schemas.microsoft.com/office/drawing/2014/main" id="{3E0C7090-8FC6-4D77-8C90-1732AFA8C38F}"/>
              </a:ext>
            </a:extLst>
          </p:cNvPr>
          <p:cNvSpPr txBox="1"/>
          <p:nvPr/>
        </p:nvSpPr>
        <p:spPr>
          <a:xfrm>
            <a:off x="4844143" y="5954949"/>
            <a:ext cx="2819400" cy="340734"/>
          </a:xfrm>
          <a:prstGeom prst="rect">
            <a:avLst/>
          </a:prstGeom>
          <a:noFill/>
        </p:spPr>
        <p:txBody>
          <a:bodyPr wrap="square" rtlCol="0">
            <a:spAutoFit/>
          </a:bodyPr>
          <a:lstStyle/>
          <a:p>
            <a:pPr algn="ctr">
              <a:lnSpc>
                <a:spcPct val="150000"/>
              </a:lnSpc>
            </a:pPr>
            <a:r>
              <a:rPr lang="ru-RU" sz="1200" b="1" dirty="0" smtClean="0">
                <a:solidFill>
                  <a:schemeClr val="bg2"/>
                </a:solidFill>
                <a:ea typeface="Open Sans" panose="020B0606030504020204" pitchFamily="34" charset="0"/>
                <a:cs typeface="Open Sans" panose="020B0606030504020204" pitchFamily="34" charset="0"/>
              </a:rPr>
              <a:t>Березовский, 2022г</a:t>
            </a:r>
            <a:endParaRPr lang="id-ID" sz="1200" b="1" dirty="0">
              <a:solidFill>
                <a:schemeClr val="bg2"/>
              </a:solidFill>
              <a:ea typeface="Open Sans" panose="020B0606030504020204" pitchFamily="34" charset="0"/>
              <a:cs typeface="Open Sans" panose="020B0606030504020204" pitchFamily="34" charset="0"/>
            </a:endParaRPr>
          </a:p>
        </p:txBody>
      </p:sp>
      <p:sp>
        <p:nvSpPr>
          <p:cNvPr id="46" name="Rectangle: Rounded Corners 45">
            <a:extLst>
              <a:ext uri="{FF2B5EF4-FFF2-40B4-BE49-F238E27FC236}">
                <a16:creationId xmlns="" xmlns:a16="http://schemas.microsoft.com/office/drawing/2014/main" id="{D586CB67-ACAA-4B18-BA77-19E400B334EC}"/>
              </a:ext>
            </a:extLst>
          </p:cNvPr>
          <p:cNvSpPr/>
          <p:nvPr/>
        </p:nvSpPr>
        <p:spPr>
          <a:xfrm>
            <a:off x="5187043" y="5944802"/>
            <a:ext cx="2133600" cy="406126"/>
          </a:xfrm>
          <a:prstGeom prst="roundRect">
            <a:avLst>
              <a:gd name="adj" fmla="val 50000"/>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3294743" y="1175657"/>
            <a:ext cx="4368800" cy="1938992"/>
          </a:xfrm>
          <a:prstGeom prst="rect">
            <a:avLst/>
          </a:prstGeom>
          <a:noFill/>
        </p:spPr>
        <p:txBody>
          <a:bodyPr wrap="square" rtlCol="0">
            <a:spAutoFit/>
          </a:bodyPr>
          <a:lstStyle/>
          <a:p>
            <a:pPr algn="ctr"/>
            <a:r>
              <a:rPr lang="ru-RU" sz="4000" dirty="0" smtClean="0">
                <a:solidFill>
                  <a:schemeClr val="accent2">
                    <a:lumMod val="50000"/>
                  </a:schemeClr>
                </a:solidFill>
                <a:latin typeface="Bahnschrift SemiBold" pitchFamily="34" charset="0"/>
              </a:rPr>
              <a:t>ПУТЕШЕСТВИЕ </a:t>
            </a:r>
          </a:p>
          <a:p>
            <a:pPr algn="ctr"/>
            <a:r>
              <a:rPr lang="ru-RU" sz="4000" dirty="0" smtClean="0">
                <a:solidFill>
                  <a:schemeClr val="accent2">
                    <a:lumMod val="50000"/>
                  </a:schemeClr>
                </a:solidFill>
                <a:latin typeface="Bahnschrift SemiBold" pitchFamily="34" charset="0"/>
              </a:rPr>
              <a:t>К</a:t>
            </a:r>
          </a:p>
          <a:p>
            <a:pPr algn="ctr"/>
            <a:r>
              <a:rPr lang="ru-RU" sz="4000" dirty="0" smtClean="0">
                <a:solidFill>
                  <a:schemeClr val="accent2">
                    <a:lumMod val="50000"/>
                  </a:schemeClr>
                </a:solidFill>
                <a:latin typeface="Bahnschrift SemiBold" pitchFamily="34" charset="0"/>
              </a:rPr>
              <a:t>ДИНОЗАВРАМ</a:t>
            </a:r>
            <a:endParaRPr lang="ru-RU" sz="4000" dirty="0">
              <a:solidFill>
                <a:schemeClr val="accent2">
                  <a:lumMod val="50000"/>
                </a:schemeClr>
              </a:solidFill>
              <a:latin typeface="Bahnschrift SemiBold" pitchFamily="34" charset="0"/>
            </a:endParaRPr>
          </a:p>
        </p:txBody>
      </p:sp>
    </p:spTree>
    <p:extLst>
      <p:ext uri="{BB962C8B-B14F-4D97-AF65-F5344CB8AC3E}">
        <p14:creationId xmlns:p14="http://schemas.microsoft.com/office/powerpoint/2010/main" val="127637326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75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500"/>
                                        <p:tgtEl>
                                          <p:spTgt spid="44"/>
                                        </p:tgtEl>
                                      </p:cBhvr>
                                    </p:animEffect>
                                  </p:childTnLst>
                                </p:cTn>
                              </p:par>
                            </p:childTnLst>
                          </p:cTn>
                        </p:par>
                        <p:par>
                          <p:cTn id="8" fill="hold">
                            <p:stCondLst>
                              <p:cond delay="1250"/>
                            </p:stCondLst>
                            <p:childTnLst>
                              <p:par>
                                <p:cTn id="9" presetID="2" presetClass="entr" presetSubtype="4" accel="40000" decel="40000" fill="hold" grpId="0" nodeType="afterEffect">
                                  <p:stCondLst>
                                    <p:cond delay="0"/>
                                  </p:stCondLst>
                                  <p:childTnLst>
                                    <p:set>
                                      <p:cBhvr>
                                        <p:cTn id="10" dur="1" fill="hold">
                                          <p:stCondLst>
                                            <p:cond delay="0"/>
                                          </p:stCondLst>
                                        </p:cTn>
                                        <p:tgtEl>
                                          <p:spTgt spid="45"/>
                                        </p:tgtEl>
                                        <p:attrNameLst>
                                          <p:attrName>style.visibility</p:attrName>
                                        </p:attrNameLst>
                                      </p:cBhvr>
                                      <p:to>
                                        <p:strVal val="visible"/>
                                      </p:to>
                                    </p:set>
                                    <p:anim calcmode="lin" valueType="num">
                                      <p:cBhvr additive="base">
                                        <p:cTn id="11" dur="1000" fill="hold"/>
                                        <p:tgtEl>
                                          <p:spTgt spid="45"/>
                                        </p:tgtEl>
                                        <p:attrNameLst>
                                          <p:attrName>ppt_x</p:attrName>
                                        </p:attrNameLst>
                                      </p:cBhvr>
                                      <p:tavLst>
                                        <p:tav tm="0">
                                          <p:val>
                                            <p:strVal val="#ppt_x"/>
                                          </p:val>
                                        </p:tav>
                                        <p:tav tm="100000">
                                          <p:val>
                                            <p:strVal val="#ppt_x"/>
                                          </p:val>
                                        </p:tav>
                                      </p:tavLst>
                                    </p:anim>
                                    <p:anim calcmode="lin" valueType="num">
                                      <p:cBhvr additive="base">
                                        <p:cTn id="12" dur="1000" fill="hold"/>
                                        <p:tgtEl>
                                          <p:spTgt spid="45"/>
                                        </p:tgtEl>
                                        <p:attrNameLst>
                                          <p:attrName>ppt_y</p:attrName>
                                        </p:attrNameLst>
                                      </p:cBhvr>
                                      <p:tavLst>
                                        <p:tav tm="0">
                                          <p:val>
                                            <p:strVal val="1+#ppt_h/2"/>
                                          </p:val>
                                        </p:tav>
                                        <p:tav tm="100000">
                                          <p:val>
                                            <p:strVal val="#ppt_y"/>
                                          </p:val>
                                        </p:tav>
                                      </p:tavLst>
                                    </p:anim>
                                  </p:childTnLst>
                                </p:cTn>
                              </p:par>
                              <p:par>
                                <p:cTn id="13" presetID="2" presetClass="entr" presetSubtype="4" accel="40000" decel="40000" fill="hold" grpId="0" nodeType="withEffect">
                                  <p:stCondLst>
                                    <p:cond delay="0"/>
                                  </p:stCondLst>
                                  <p:childTnLst>
                                    <p:set>
                                      <p:cBhvr>
                                        <p:cTn id="14" dur="1" fill="hold">
                                          <p:stCondLst>
                                            <p:cond delay="0"/>
                                          </p:stCondLst>
                                        </p:cTn>
                                        <p:tgtEl>
                                          <p:spTgt spid="46"/>
                                        </p:tgtEl>
                                        <p:attrNameLst>
                                          <p:attrName>style.visibility</p:attrName>
                                        </p:attrNameLst>
                                      </p:cBhvr>
                                      <p:to>
                                        <p:strVal val="visible"/>
                                      </p:to>
                                    </p:set>
                                    <p:anim calcmode="lin" valueType="num">
                                      <p:cBhvr additive="base">
                                        <p:cTn id="15" dur="1000" fill="hold"/>
                                        <p:tgtEl>
                                          <p:spTgt spid="46"/>
                                        </p:tgtEl>
                                        <p:attrNameLst>
                                          <p:attrName>ppt_x</p:attrName>
                                        </p:attrNameLst>
                                      </p:cBhvr>
                                      <p:tavLst>
                                        <p:tav tm="0">
                                          <p:val>
                                            <p:strVal val="#ppt_x"/>
                                          </p:val>
                                        </p:tav>
                                        <p:tav tm="100000">
                                          <p:val>
                                            <p:strVal val="#ppt_x"/>
                                          </p:val>
                                        </p:tav>
                                      </p:tavLst>
                                    </p:anim>
                                    <p:anim calcmode="lin" valueType="num">
                                      <p:cBhvr additive="base">
                                        <p:cTn id="16" dur="1000" fill="hold"/>
                                        <p:tgtEl>
                                          <p:spTgt spid="46"/>
                                        </p:tgtEl>
                                        <p:attrNameLst>
                                          <p:attrName>ppt_y</p:attrName>
                                        </p:attrNameLst>
                                      </p:cBhvr>
                                      <p:tavLst>
                                        <p:tav tm="0">
                                          <p:val>
                                            <p:strVal val="1+#ppt_h/2"/>
                                          </p:val>
                                        </p:tav>
                                        <p:tav tm="100000">
                                          <p:val>
                                            <p:strVal val="#ppt_y"/>
                                          </p:val>
                                        </p:tav>
                                      </p:tavLst>
                                    </p:anim>
                                  </p:childTnLst>
                                </p:cTn>
                              </p:par>
                            </p:childTnLst>
                          </p:cTn>
                        </p:par>
                        <p:par>
                          <p:cTn id="17" fill="hold">
                            <p:stCondLst>
                              <p:cond delay="2250"/>
                            </p:stCondLst>
                            <p:childTnLst>
                              <p:par>
                                <p:cTn id="18" presetID="2" presetClass="entr" presetSubtype="4"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750" fill="hold"/>
                                        <p:tgtEl>
                                          <p:spTgt spid="6"/>
                                        </p:tgtEl>
                                        <p:attrNameLst>
                                          <p:attrName>ppt_x</p:attrName>
                                        </p:attrNameLst>
                                      </p:cBhvr>
                                      <p:tavLst>
                                        <p:tav tm="0">
                                          <p:val>
                                            <p:strVal val="#ppt_x"/>
                                          </p:val>
                                        </p:tav>
                                        <p:tav tm="100000">
                                          <p:val>
                                            <p:strVal val="#ppt_x"/>
                                          </p:val>
                                        </p:tav>
                                      </p:tavLst>
                                    </p:anim>
                                    <p:anim calcmode="lin" valueType="num">
                                      <p:cBhvr additive="base">
                                        <p:cTn id="21" dur="75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P spid="46" grpId="0" animBg="1"/>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вал 1"/>
          <p:cNvSpPr/>
          <p:nvPr/>
        </p:nvSpPr>
        <p:spPr>
          <a:xfrm>
            <a:off x="188686" y="203200"/>
            <a:ext cx="2249714" cy="105954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7" name="TextBox 16">
            <a:extLst>
              <a:ext uri="{FF2B5EF4-FFF2-40B4-BE49-F238E27FC236}">
                <a16:creationId xmlns="" xmlns:a16="http://schemas.microsoft.com/office/drawing/2014/main" id="{DCB9D5FD-3BE0-4A73-87F3-B575F8404A61}"/>
              </a:ext>
            </a:extLst>
          </p:cNvPr>
          <p:cNvSpPr txBox="1"/>
          <p:nvPr/>
        </p:nvSpPr>
        <p:spPr>
          <a:xfrm>
            <a:off x="815815" y="4736544"/>
            <a:ext cx="10476299" cy="1938992"/>
          </a:xfrm>
          <a:prstGeom prst="rect">
            <a:avLst/>
          </a:prstGeom>
          <a:noFill/>
        </p:spPr>
        <p:txBody>
          <a:bodyPr wrap="square" rtlCol="0">
            <a:spAutoFit/>
          </a:bodyPr>
          <a:lstStyle/>
          <a:p>
            <a:pPr>
              <a:lnSpc>
                <a:spcPct val="150000"/>
              </a:lnSpc>
            </a:pPr>
            <a:r>
              <a:rPr lang="ru-RU" sz="2000" dirty="0" smtClean="0">
                <a:latin typeface="Bahnschrift SemiBold" pitchFamily="34" charset="0"/>
                <a:ea typeface="Open Sans Light" panose="020B0306030504020204" pitchFamily="34" charset="0"/>
                <a:cs typeface="Open Sans Light" panose="020B0306030504020204" pitchFamily="34" charset="0"/>
              </a:rPr>
              <a:t>Ихтиозавр – это водные динозавры, внешне похожи на дельфинов. Ихтиозавры были плотоядными, ели моллюсков и рыб. Охотились стаями. Детеныши рождались в воде и сразу умели плавать. На сушу ихтиозавры не выходили. Масса была до 40 тонн. Их длина достигала 24 м.</a:t>
            </a:r>
            <a:endParaRPr lang="en-US" sz="2000" dirty="0">
              <a:latin typeface="Bahnschrift SemiBold" pitchFamily="34" charset="0"/>
              <a:ea typeface="Open Sans Light" panose="020B0306030504020204" pitchFamily="34" charset="0"/>
              <a:cs typeface="Open Sans Light" panose="020B0306030504020204" pitchFamily="34" charset="0"/>
            </a:endParaRPr>
          </a:p>
        </p:txBody>
      </p:sp>
      <p:sp>
        <p:nvSpPr>
          <p:cNvPr id="22" name="Freeform 9">
            <a:extLst>
              <a:ext uri="{FF2B5EF4-FFF2-40B4-BE49-F238E27FC236}">
                <a16:creationId xmlns="" xmlns:a16="http://schemas.microsoft.com/office/drawing/2014/main" id="{A23E1DD8-EBEB-4C26-B65B-2F0C3CC329AB}"/>
              </a:ext>
            </a:extLst>
          </p:cNvPr>
          <p:cNvSpPr>
            <a:spLocks/>
          </p:cNvSpPr>
          <p:nvPr/>
        </p:nvSpPr>
        <p:spPr bwMode="auto">
          <a:xfrm rot="19800000">
            <a:off x="483244" y="4962250"/>
            <a:ext cx="186285" cy="228659"/>
          </a:xfrm>
          <a:custGeom>
            <a:avLst/>
            <a:gdLst>
              <a:gd name="T0" fmla="*/ 1234 w 1271"/>
              <a:gd name="T1" fmla="*/ 834 h 1140"/>
              <a:gd name="T2" fmla="*/ 812 w 1271"/>
              <a:gd name="T3" fmla="*/ 102 h 1140"/>
              <a:gd name="T4" fmla="*/ 635 w 1271"/>
              <a:gd name="T5" fmla="*/ 0 h 1140"/>
              <a:gd name="T6" fmla="*/ 458 w 1271"/>
              <a:gd name="T7" fmla="*/ 102 h 1140"/>
              <a:gd name="T8" fmla="*/ 36 w 1271"/>
              <a:gd name="T9" fmla="*/ 834 h 1140"/>
              <a:gd name="T10" fmla="*/ 36 w 1271"/>
              <a:gd name="T11" fmla="*/ 1038 h 1140"/>
              <a:gd name="T12" fmla="*/ 212 w 1271"/>
              <a:gd name="T13" fmla="*/ 1140 h 1140"/>
              <a:gd name="T14" fmla="*/ 1058 w 1271"/>
              <a:gd name="T15" fmla="*/ 1140 h 1140"/>
              <a:gd name="T16" fmla="*/ 1234 w 1271"/>
              <a:gd name="T17" fmla="*/ 1037 h 1140"/>
              <a:gd name="T18" fmla="*/ 1234 w 1271"/>
              <a:gd name="T19" fmla="*/ 834 h 1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71" h="1140">
                <a:moveTo>
                  <a:pt x="1234" y="834"/>
                </a:moveTo>
                <a:cubicBezTo>
                  <a:pt x="812" y="102"/>
                  <a:pt x="812" y="102"/>
                  <a:pt x="812" y="102"/>
                </a:cubicBezTo>
                <a:cubicBezTo>
                  <a:pt x="775" y="39"/>
                  <a:pt x="708" y="0"/>
                  <a:pt x="635" y="0"/>
                </a:cubicBezTo>
                <a:cubicBezTo>
                  <a:pt x="562" y="0"/>
                  <a:pt x="495" y="39"/>
                  <a:pt x="458" y="102"/>
                </a:cubicBezTo>
                <a:cubicBezTo>
                  <a:pt x="36" y="834"/>
                  <a:pt x="36" y="834"/>
                  <a:pt x="36" y="834"/>
                </a:cubicBezTo>
                <a:cubicBezTo>
                  <a:pt x="0" y="896"/>
                  <a:pt x="0" y="975"/>
                  <a:pt x="36" y="1038"/>
                </a:cubicBezTo>
                <a:cubicBezTo>
                  <a:pt x="72" y="1100"/>
                  <a:pt x="140" y="1140"/>
                  <a:pt x="212" y="1140"/>
                </a:cubicBezTo>
                <a:cubicBezTo>
                  <a:pt x="1058" y="1140"/>
                  <a:pt x="1058" y="1140"/>
                  <a:pt x="1058" y="1140"/>
                </a:cubicBezTo>
                <a:cubicBezTo>
                  <a:pt x="1130" y="1140"/>
                  <a:pt x="1198" y="1100"/>
                  <a:pt x="1234" y="1037"/>
                </a:cubicBezTo>
                <a:cubicBezTo>
                  <a:pt x="1271" y="975"/>
                  <a:pt x="1271" y="896"/>
                  <a:pt x="1234" y="834"/>
                </a:cubicBezTo>
                <a:close/>
              </a:path>
            </a:pathLst>
          </a:custGeom>
          <a:gradFill>
            <a:gsLst>
              <a:gs pos="0">
                <a:schemeClr val="accent2">
                  <a:alpha val="85000"/>
                </a:schemeClr>
              </a:gs>
              <a:gs pos="100000">
                <a:schemeClr val="accent5">
                  <a:alpha val="85000"/>
                </a:schemeClr>
              </a:gs>
            </a:gsLst>
            <a:lin ang="6600000" scaled="0"/>
          </a:gradFill>
          <a:ln>
            <a:noFill/>
          </a:ln>
          <a:effectLst>
            <a:outerShdw algn="ctr" rotWithShape="0">
              <a:srgbClr val="000000"/>
            </a:outerShdw>
          </a:effectLst>
        </p:spPr>
        <p:txBody>
          <a:bodyPr vert="horz" wrap="square" lIns="91440" tIns="45720" rIns="91440" bIns="45720" numCol="1" anchor="t" anchorCtr="0" compatLnSpc="1">
            <a:prstTxWarp prst="textNoShape">
              <a:avLst/>
            </a:prstTxWarp>
          </a:bodyPr>
          <a:lstStyle/>
          <a:p>
            <a:endParaRPr lang="en-US"/>
          </a:p>
        </p:txBody>
      </p:sp>
      <p:pic>
        <p:nvPicPr>
          <p:cNvPr id="30" name="Picture 4" descr="https://static1.squarespace.com/static/5afc0f325417fc9120bfe4dc/t/5b10089f6d2a73ae2a5d2166/1527777440006/BF_SignUp_Icon.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14216" y="203200"/>
            <a:ext cx="1134014" cy="1134014"/>
          </a:xfrm>
          <a:prstGeom prst="rect">
            <a:avLst/>
          </a:prstGeom>
          <a:noFill/>
          <a:extLst>
            <a:ext uri="{909E8E84-426E-40DD-AFC4-6F175D3DCCD1}">
              <a14:hiddenFill xmlns:a14="http://schemas.microsoft.com/office/drawing/2010/main">
                <a:solidFill>
                  <a:srgbClr val="FFFFFF"/>
                </a:solidFill>
              </a14:hiddenFill>
            </a:ext>
          </a:extLst>
        </p:spPr>
      </p:pic>
      <p:pic>
        <p:nvPicPr>
          <p:cNvPr id="10" name="Рисунок 9"/>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4840" r="4840"/>
          <a:stretch>
            <a:fillRect/>
          </a:stretch>
        </p:blipFill>
        <p:spPr>
          <a:xfrm>
            <a:off x="3180216" y="217715"/>
            <a:ext cx="6797429" cy="4122056"/>
          </a:xfrm>
        </p:spPr>
      </p:pic>
    </p:spTree>
    <p:extLst>
      <p:ext uri="{BB962C8B-B14F-4D97-AF65-F5344CB8AC3E}">
        <p14:creationId xmlns:p14="http://schemas.microsoft.com/office/powerpoint/2010/main" val="64785909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0000" decel="4000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1000" fill="hold"/>
                                        <p:tgtEl>
                                          <p:spTgt spid="17"/>
                                        </p:tgtEl>
                                        <p:attrNameLst>
                                          <p:attrName>ppt_x</p:attrName>
                                        </p:attrNameLst>
                                      </p:cBhvr>
                                      <p:tavLst>
                                        <p:tav tm="0">
                                          <p:val>
                                            <p:strVal val="0-#ppt_w/2"/>
                                          </p:val>
                                        </p:tav>
                                        <p:tav tm="100000">
                                          <p:val>
                                            <p:strVal val="#ppt_x"/>
                                          </p:val>
                                        </p:tav>
                                      </p:tavLst>
                                    </p:anim>
                                    <p:anim calcmode="lin" valueType="num">
                                      <p:cBhvr additive="base">
                                        <p:cTn id="8" dur="1000" fill="hold"/>
                                        <p:tgtEl>
                                          <p:spTgt spid="17"/>
                                        </p:tgtEl>
                                        <p:attrNameLst>
                                          <p:attrName>ppt_y</p:attrName>
                                        </p:attrNameLst>
                                      </p:cBhvr>
                                      <p:tavLst>
                                        <p:tav tm="0">
                                          <p:val>
                                            <p:strVal val="#ppt_y"/>
                                          </p:val>
                                        </p:tav>
                                        <p:tav tm="100000">
                                          <p:val>
                                            <p:strVal val="#ppt_y"/>
                                          </p:val>
                                        </p:tav>
                                      </p:tavLst>
                                    </p:anim>
                                  </p:childTnLst>
                                </p:cTn>
                              </p:par>
                              <p:par>
                                <p:cTn id="9" presetID="2" presetClass="entr" presetSubtype="8" accel="40000" decel="40000"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1000" fill="hold"/>
                                        <p:tgtEl>
                                          <p:spTgt spid="22"/>
                                        </p:tgtEl>
                                        <p:attrNameLst>
                                          <p:attrName>ppt_x</p:attrName>
                                        </p:attrNameLst>
                                      </p:cBhvr>
                                      <p:tavLst>
                                        <p:tav tm="0">
                                          <p:val>
                                            <p:strVal val="0-#ppt_w/2"/>
                                          </p:val>
                                        </p:tav>
                                        <p:tav tm="100000">
                                          <p:val>
                                            <p:strVal val="#ppt_x"/>
                                          </p:val>
                                        </p:tav>
                                      </p:tavLst>
                                    </p:anim>
                                    <p:anim calcmode="lin" valueType="num">
                                      <p:cBhvr additive="base">
                                        <p:cTn id="12" dur="1000" fill="hold"/>
                                        <p:tgtEl>
                                          <p:spTgt spid="22"/>
                                        </p:tgtEl>
                                        <p:attrNameLst>
                                          <p:attrName>ppt_y</p:attrName>
                                        </p:attrNameLst>
                                      </p:cBhvr>
                                      <p:tavLst>
                                        <p:tav tm="0">
                                          <p:val>
                                            <p:strVal val="#ppt_y"/>
                                          </p:val>
                                        </p:tav>
                                        <p:tav tm="100000">
                                          <p:val>
                                            <p:strVal val="#ppt_y"/>
                                          </p:val>
                                        </p:tav>
                                      </p:tavLst>
                                    </p:anim>
                                  </p:childTnLst>
                                </p:cTn>
                              </p:par>
                              <p:par>
                                <p:cTn id="13" presetID="42" presetClass="entr" presetSubtype="0"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1000"/>
                                        <p:tgtEl>
                                          <p:spTgt spid="10"/>
                                        </p:tgtEl>
                                      </p:cBhvr>
                                    </p:animEffect>
                                    <p:anim calcmode="lin" valueType="num">
                                      <p:cBhvr>
                                        <p:cTn id="16" dur="1000" fill="hold"/>
                                        <p:tgtEl>
                                          <p:spTgt spid="10"/>
                                        </p:tgtEl>
                                        <p:attrNameLst>
                                          <p:attrName>ppt_x</p:attrName>
                                        </p:attrNameLst>
                                      </p:cBhvr>
                                      <p:tavLst>
                                        <p:tav tm="0">
                                          <p:val>
                                            <p:strVal val="#ppt_x"/>
                                          </p:val>
                                        </p:tav>
                                        <p:tav tm="100000">
                                          <p:val>
                                            <p:strVal val="#ppt_x"/>
                                          </p:val>
                                        </p:tav>
                                      </p:tavLst>
                                    </p:anim>
                                    <p:anim calcmode="lin" valueType="num">
                                      <p:cBhvr>
                                        <p:cTn id="17"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вал 1"/>
          <p:cNvSpPr/>
          <p:nvPr/>
        </p:nvSpPr>
        <p:spPr>
          <a:xfrm>
            <a:off x="377371" y="217715"/>
            <a:ext cx="1930400" cy="103051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TextBox 5">
            <a:extLst>
              <a:ext uri="{FF2B5EF4-FFF2-40B4-BE49-F238E27FC236}">
                <a16:creationId xmlns="" xmlns:a16="http://schemas.microsoft.com/office/drawing/2014/main" id="{CBACCCC0-41A1-46DF-86DE-55BEC2A58DEC}"/>
              </a:ext>
            </a:extLst>
          </p:cNvPr>
          <p:cNvSpPr txBox="1"/>
          <p:nvPr/>
        </p:nvSpPr>
        <p:spPr>
          <a:xfrm>
            <a:off x="773153" y="4422976"/>
            <a:ext cx="10693133" cy="2169825"/>
          </a:xfrm>
          <a:prstGeom prst="rect">
            <a:avLst/>
          </a:prstGeom>
          <a:noFill/>
        </p:spPr>
        <p:txBody>
          <a:bodyPr wrap="square" rtlCol="0">
            <a:spAutoFit/>
          </a:bodyPr>
          <a:lstStyle/>
          <a:p>
            <a:pPr algn="just">
              <a:lnSpc>
                <a:spcPct val="150000"/>
              </a:lnSpc>
            </a:pPr>
            <a:r>
              <a:rPr lang="ru-RU" dirty="0" smtClean="0">
                <a:latin typeface="Bahnschrift SemiBold" pitchFamily="34" charset="0"/>
                <a:ea typeface="Open Sans Light" panose="020B0306030504020204" pitchFamily="34" charset="0"/>
                <a:cs typeface="Open Sans Light" panose="020B0306030504020204" pitchFamily="34" charset="0"/>
              </a:rPr>
              <a:t>Стегозавр. Отличительная черта – костяные пластины и шипы на спине и хвосте, для защиты от нападений. Они ходили на четырех лапах. Питались только нежными листьями, потому что имели плохо развитые челюсти. Зубы не годились для пережевывания. Чтобы усвоить растительную пищу, стегозавру приходилось глотать камни, они перетирали в желудке растения. Весил до 9 тонн и достигал 9 м., как слон.</a:t>
            </a:r>
            <a:endParaRPr lang="id-ID" dirty="0">
              <a:latin typeface="Bahnschrift SemiBold" pitchFamily="34" charset="0"/>
              <a:ea typeface="Open Sans Light" panose="020B0306030504020204" pitchFamily="34" charset="0"/>
              <a:cs typeface="Open Sans Light" panose="020B0306030504020204" pitchFamily="34" charset="0"/>
            </a:endParaRPr>
          </a:p>
        </p:txBody>
      </p:sp>
      <p:pic>
        <p:nvPicPr>
          <p:cNvPr id="24" name="Picture 4" descr="https://static1.squarespace.com/static/5afc0f325417fc9120bfe4dc/t/5b10089f6d2a73ae2a5d2166/1527777440006/BF_SignUp_Icon.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20505" y="217715"/>
            <a:ext cx="1134014" cy="1134014"/>
          </a:xfrm>
          <a:prstGeom prst="rect">
            <a:avLst/>
          </a:prstGeom>
          <a:noFill/>
          <a:extLst>
            <a:ext uri="{909E8E84-426E-40DD-AFC4-6F175D3DCCD1}">
              <a14:hiddenFill xmlns:a14="http://schemas.microsoft.com/office/drawing/2010/main">
                <a:solidFill>
                  <a:srgbClr val="FFFFFF"/>
                </a:solidFill>
              </a14:hiddenFill>
            </a:ext>
          </a:extLst>
        </p:spPr>
      </p:pic>
      <p:sp>
        <p:nvSpPr>
          <p:cNvPr id="30" name="Freeform 9">
            <a:extLst>
              <a:ext uri="{FF2B5EF4-FFF2-40B4-BE49-F238E27FC236}">
                <a16:creationId xmlns="" xmlns:a16="http://schemas.microsoft.com/office/drawing/2014/main" id="{A23E1DD8-EBEB-4C26-B65B-2F0C3CC329AB}"/>
              </a:ext>
            </a:extLst>
          </p:cNvPr>
          <p:cNvSpPr>
            <a:spLocks/>
          </p:cNvSpPr>
          <p:nvPr/>
        </p:nvSpPr>
        <p:spPr bwMode="auto">
          <a:xfrm rot="19800000">
            <a:off x="520485" y="4549043"/>
            <a:ext cx="200041" cy="197070"/>
          </a:xfrm>
          <a:custGeom>
            <a:avLst/>
            <a:gdLst>
              <a:gd name="T0" fmla="*/ 1234 w 1271"/>
              <a:gd name="T1" fmla="*/ 834 h 1140"/>
              <a:gd name="T2" fmla="*/ 812 w 1271"/>
              <a:gd name="T3" fmla="*/ 102 h 1140"/>
              <a:gd name="T4" fmla="*/ 635 w 1271"/>
              <a:gd name="T5" fmla="*/ 0 h 1140"/>
              <a:gd name="T6" fmla="*/ 458 w 1271"/>
              <a:gd name="T7" fmla="*/ 102 h 1140"/>
              <a:gd name="T8" fmla="*/ 36 w 1271"/>
              <a:gd name="T9" fmla="*/ 834 h 1140"/>
              <a:gd name="T10" fmla="*/ 36 w 1271"/>
              <a:gd name="T11" fmla="*/ 1038 h 1140"/>
              <a:gd name="T12" fmla="*/ 212 w 1271"/>
              <a:gd name="T13" fmla="*/ 1140 h 1140"/>
              <a:gd name="T14" fmla="*/ 1058 w 1271"/>
              <a:gd name="T15" fmla="*/ 1140 h 1140"/>
              <a:gd name="T16" fmla="*/ 1234 w 1271"/>
              <a:gd name="T17" fmla="*/ 1037 h 1140"/>
              <a:gd name="T18" fmla="*/ 1234 w 1271"/>
              <a:gd name="T19" fmla="*/ 834 h 1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71" h="1140">
                <a:moveTo>
                  <a:pt x="1234" y="834"/>
                </a:moveTo>
                <a:cubicBezTo>
                  <a:pt x="812" y="102"/>
                  <a:pt x="812" y="102"/>
                  <a:pt x="812" y="102"/>
                </a:cubicBezTo>
                <a:cubicBezTo>
                  <a:pt x="775" y="39"/>
                  <a:pt x="708" y="0"/>
                  <a:pt x="635" y="0"/>
                </a:cubicBezTo>
                <a:cubicBezTo>
                  <a:pt x="562" y="0"/>
                  <a:pt x="495" y="39"/>
                  <a:pt x="458" y="102"/>
                </a:cubicBezTo>
                <a:cubicBezTo>
                  <a:pt x="36" y="834"/>
                  <a:pt x="36" y="834"/>
                  <a:pt x="36" y="834"/>
                </a:cubicBezTo>
                <a:cubicBezTo>
                  <a:pt x="0" y="896"/>
                  <a:pt x="0" y="975"/>
                  <a:pt x="36" y="1038"/>
                </a:cubicBezTo>
                <a:cubicBezTo>
                  <a:pt x="72" y="1100"/>
                  <a:pt x="140" y="1140"/>
                  <a:pt x="212" y="1140"/>
                </a:cubicBezTo>
                <a:cubicBezTo>
                  <a:pt x="1058" y="1140"/>
                  <a:pt x="1058" y="1140"/>
                  <a:pt x="1058" y="1140"/>
                </a:cubicBezTo>
                <a:cubicBezTo>
                  <a:pt x="1130" y="1140"/>
                  <a:pt x="1198" y="1100"/>
                  <a:pt x="1234" y="1037"/>
                </a:cubicBezTo>
                <a:cubicBezTo>
                  <a:pt x="1271" y="975"/>
                  <a:pt x="1271" y="896"/>
                  <a:pt x="1234" y="834"/>
                </a:cubicBezTo>
                <a:close/>
              </a:path>
            </a:pathLst>
          </a:custGeom>
          <a:gradFill>
            <a:gsLst>
              <a:gs pos="0">
                <a:schemeClr val="accent2">
                  <a:alpha val="85000"/>
                </a:schemeClr>
              </a:gs>
              <a:gs pos="100000">
                <a:schemeClr val="accent5">
                  <a:alpha val="85000"/>
                </a:schemeClr>
              </a:gs>
            </a:gsLst>
            <a:lin ang="6600000" scaled="0"/>
          </a:gradFill>
          <a:ln>
            <a:noFill/>
          </a:ln>
          <a:effectLst>
            <a:outerShdw algn="ctr" rotWithShape="0">
              <a:srgbClr val="000000"/>
            </a:outerShdw>
          </a:effectLst>
        </p:spPr>
        <p:txBody>
          <a:bodyPr vert="horz" wrap="square" lIns="91440" tIns="45720" rIns="91440" bIns="45720" numCol="1" anchor="t" anchorCtr="0" compatLnSpc="1">
            <a:prstTxWarp prst="textNoShape">
              <a:avLst/>
            </a:prstTxWarp>
          </a:bodyPr>
          <a:lstStyle/>
          <a:p>
            <a:endParaRPr lang="en-US"/>
          </a:p>
        </p:txBody>
      </p:sp>
      <p:pic>
        <p:nvPicPr>
          <p:cNvPr id="23" name="Рисунок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67314" y="217715"/>
            <a:ext cx="5384800" cy="4149662"/>
          </a:xfrm>
          <a:prstGeom prst="rect">
            <a:avLst/>
          </a:prstGeom>
        </p:spPr>
      </p:pic>
    </p:spTree>
    <p:extLst>
      <p:ext uri="{BB962C8B-B14F-4D97-AF65-F5344CB8AC3E}">
        <p14:creationId xmlns:p14="http://schemas.microsoft.com/office/powerpoint/2010/main" val="73946379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2" presetClass="entr" presetSubtype="8" accel="40000" decel="40000" fill="hold" grpId="0" nodeType="withEffect">
                                  <p:stCondLst>
                                    <p:cond delay="0"/>
                                  </p:stCondLst>
                                  <p:childTnLst>
                                    <p:set>
                                      <p:cBhvr>
                                        <p:cTn id="9" dur="1" fill="hold">
                                          <p:stCondLst>
                                            <p:cond delay="0"/>
                                          </p:stCondLst>
                                        </p:cTn>
                                        <p:tgtEl>
                                          <p:spTgt spid="30"/>
                                        </p:tgtEl>
                                        <p:attrNameLst>
                                          <p:attrName>style.visibility</p:attrName>
                                        </p:attrNameLst>
                                      </p:cBhvr>
                                      <p:to>
                                        <p:strVal val="visible"/>
                                      </p:to>
                                    </p:set>
                                    <p:anim calcmode="lin" valueType="num">
                                      <p:cBhvr additive="base">
                                        <p:cTn id="10" dur="1000" fill="hold"/>
                                        <p:tgtEl>
                                          <p:spTgt spid="30"/>
                                        </p:tgtEl>
                                        <p:attrNameLst>
                                          <p:attrName>ppt_x</p:attrName>
                                        </p:attrNameLst>
                                      </p:cBhvr>
                                      <p:tavLst>
                                        <p:tav tm="0">
                                          <p:val>
                                            <p:strVal val="0-#ppt_w/2"/>
                                          </p:val>
                                        </p:tav>
                                        <p:tav tm="100000">
                                          <p:val>
                                            <p:strVal val="#ppt_x"/>
                                          </p:val>
                                        </p:tav>
                                      </p:tavLst>
                                    </p:anim>
                                    <p:anim calcmode="lin" valueType="num">
                                      <p:cBhvr additive="base">
                                        <p:cTn id="11" dur="1000" fill="hold"/>
                                        <p:tgtEl>
                                          <p:spTgt spid="30"/>
                                        </p:tgtEl>
                                        <p:attrNameLst>
                                          <p:attrName>ppt_y</p:attrName>
                                        </p:attrNameLst>
                                      </p:cBhvr>
                                      <p:tavLst>
                                        <p:tav tm="0">
                                          <p:val>
                                            <p:strVal val="#ppt_y"/>
                                          </p:val>
                                        </p:tav>
                                        <p:tav tm="100000">
                                          <p:val>
                                            <p:strVal val="#ppt_y"/>
                                          </p:val>
                                        </p:tav>
                                      </p:tavLst>
                                    </p:anim>
                                  </p:childTnLst>
                                </p:cTn>
                              </p:par>
                              <p:par>
                                <p:cTn id="12" presetID="42" presetClass="entr" presetSubtype="0" fill="hold" nodeType="withEffect">
                                  <p:stCondLst>
                                    <p:cond delay="0"/>
                                  </p:stCondLst>
                                  <p:childTnLst>
                                    <p:set>
                                      <p:cBhvr>
                                        <p:cTn id="13" dur="1" fill="hold">
                                          <p:stCondLst>
                                            <p:cond delay="0"/>
                                          </p:stCondLst>
                                        </p:cTn>
                                        <p:tgtEl>
                                          <p:spTgt spid="23"/>
                                        </p:tgtEl>
                                        <p:attrNameLst>
                                          <p:attrName>style.visibility</p:attrName>
                                        </p:attrNameLst>
                                      </p:cBhvr>
                                      <p:to>
                                        <p:strVal val="visible"/>
                                      </p:to>
                                    </p:set>
                                    <p:animEffect transition="in" filter="fade">
                                      <p:cBhvr>
                                        <p:cTn id="14" dur="1000"/>
                                        <p:tgtEl>
                                          <p:spTgt spid="23"/>
                                        </p:tgtEl>
                                      </p:cBhvr>
                                    </p:animEffect>
                                    <p:anim calcmode="lin" valueType="num">
                                      <p:cBhvr>
                                        <p:cTn id="15" dur="1000" fill="hold"/>
                                        <p:tgtEl>
                                          <p:spTgt spid="23"/>
                                        </p:tgtEl>
                                        <p:attrNameLst>
                                          <p:attrName>ppt_x</p:attrName>
                                        </p:attrNameLst>
                                      </p:cBhvr>
                                      <p:tavLst>
                                        <p:tav tm="0">
                                          <p:val>
                                            <p:strVal val="#ppt_x"/>
                                          </p:val>
                                        </p:tav>
                                        <p:tav tm="100000">
                                          <p:val>
                                            <p:strVal val="#ppt_x"/>
                                          </p:val>
                                        </p:tav>
                                      </p:tavLst>
                                    </p:anim>
                                    <p:anim calcmode="lin" valueType="num">
                                      <p:cBhvr>
                                        <p:cTn id="16"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вал 1"/>
          <p:cNvSpPr/>
          <p:nvPr/>
        </p:nvSpPr>
        <p:spPr>
          <a:xfrm>
            <a:off x="293081" y="217715"/>
            <a:ext cx="2087262" cy="103051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 name="TextBox 26">
            <a:extLst>
              <a:ext uri="{FF2B5EF4-FFF2-40B4-BE49-F238E27FC236}">
                <a16:creationId xmlns="" xmlns:a16="http://schemas.microsoft.com/office/drawing/2014/main" id="{1276A487-33BB-46F0-82AA-CEB48A1DB060}"/>
              </a:ext>
            </a:extLst>
          </p:cNvPr>
          <p:cNvSpPr txBox="1"/>
          <p:nvPr/>
        </p:nvSpPr>
        <p:spPr>
          <a:xfrm>
            <a:off x="856343" y="4611409"/>
            <a:ext cx="10682513" cy="2169825"/>
          </a:xfrm>
          <a:prstGeom prst="rect">
            <a:avLst/>
          </a:prstGeom>
          <a:noFill/>
        </p:spPr>
        <p:txBody>
          <a:bodyPr wrap="square" rtlCol="0">
            <a:spAutoFit/>
          </a:bodyPr>
          <a:lstStyle/>
          <a:p>
            <a:pPr algn="just">
              <a:lnSpc>
                <a:spcPct val="150000"/>
              </a:lnSpc>
            </a:pPr>
            <a:r>
              <a:rPr lang="ru-RU" dirty="0" smtClean="0">
                <a:latin typeface="Bahnschrift SemiBold" pitchFamily="34" charset="0"/>
              </a:rPr>
              <a:t>Трицератопс. Отличительная черта – три рога. Один на кончике носа, два над глазами. Костяные «воротники» клюв на морде. «Воротники» служили для защиты головы и плеч, рогами самцы отпугивали врагов и дрались, в том числе за самок. А клювом обрывали ветки кустарников и папоротников. Внешне трицератопсы похожи на носорогов. Питались растениями. Во рту было несколько сотен зубов. Вес достигал 12 тонн. Рост 3 м, длина 9 м.</a:t>
            </a:r>
            <a:endParaRPr lang="en-US" dirty="0">
              <a:latin typeface="Bahnschrift SemiBold" pitchFamily="34" charset="0"/>
            </a:endParaRPr>
          </a:p>
        </p:txBody>
      </p:sp>
      <p:sp>
        <p:nvSpPr>
          <p:cNvPr id="42" name="Freeform 9">
            <a:extLst>
              <a:ext uri="{FF2B5EF4-FFF2-40B4-BE49-F238E27FC236}">
                <a16:creationId xmlns="" xmlns:a16="http://schemas.microsoft.com/office/drawing/2014/main" id="{D3FE16F1-5768-45D5-98CF-41DE2994C26D}"/>
              </a:ext>
            </a:extLst>
          </p:cNvPr>
          <p:cNvSpPr>
            <a:spLocks/>
          </p:cNvSpPr>
          <p:nvPr/>
        </p:nvSpPr>
        <p:spPr bwMode="auto">
          <a:xfrm rot="14400000">
            <a:off x="325172" y="4754537"/>
            <a:ext cx="226986" cy="205160"/>
          </a:xfrm>
          <a:custGeom>
            <a:avLst/>
            <a:gdLst>
              <a:gd name="T0" fmla="*/ 1234 w 1271"/>
              <a:gd name="T1" fmla="*/ 834 h 1140"/>
              <a:gd name="T2" fmla="*/ 812 w 1271"/>
              <a:gd name="T3" fmla="*/ 102 h 1140"/>
              <a:gd name="T4" fmla="*/ 635 w 1271"/>
              <a:gd name="T5" fmla="*/ 0 h 1140"/>
              <a:gd name="T6" fmla="*/ 458 w 1271"/>
              <a:gd name="T7" fmla="*/ 102 h 1140"/>
              <a:gd name="T8" fmla="*/ 36 w 1271"/>
              <a:gd name="T9" fmla="*/ 834 h 1140"/>
              <a:gd name="T10" fmla="*/ 36 w 1271"/>
              <a:gd name="T11" fmla="*/ 1038 h 1140"/>
              <a:gd name="T12" fmla="*/ 212 w 1271"/>
              <a:gd name="T13" fmla="*/ 1140 h 1140"/>
              <a:gd name="T14" fmla="*/ 1058 w 1271"/>
              <a:gd name="T15" fmla="*/ 1140 h 1140"/>
              <a:gd name="T16" fmla="*/ 1234 w 1271"/>
              <a:gd name="T17" fmla="*/ 1037 h 1140"/>
              <a:gd name="T18" fmla="*/ 1234 w 1271"/>
              <a:gd name="T19" fmla="*/ 834 h 1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71" h="1140">
                <a:moveTo>
                  <a:pt x="1234" y="834"/>
                </a:moveTo>
                <a:cubicBezTo>
                  <a:pt x="812" y="102"/>
                  <a:pt x="812" y="102"/>
                  <a:pt x="812" y="102"/>
                </a:cubicBezTo>
                <a:cubicBezTo>
                  <a:pt x="775" y="39"/>
                  <a:pt x="708" y="0"/>
                  <a:pt x="635" y="0"/>
                </a:cubicBezTo>
                <a:cubicBezTo>
                  <a:pt x="562" y="0"/>
                  <a:pt x="495" y="39"/>
                  <a:pt x="458" y="102"/>
                </a:cubicBezTo>
                <a:cubicBezTo>
                  <a:pt x="36" y="834"/>
                  <a:pt x="36" y="834"/>
                  <a:pt x="36" y="834"/>
                </a:cubicBezTo>
                <a:cubicBezTo>
                  <a:pt x="0" y="896"/>
                  <a:pt x="0" y="975"/>
                  <a:pt x="36" y="1038"/>
                </a:cubicBezTo>
                <a:cubicBezTo>
                  <a:pt x="72" y="1100"/>
                  <a:pt x="140" y="1140"/>
                  <a:pt x="212" y="1140"/>
                </a:cubicBezTo>
                <a:cubicBezTo>
                  <a:pt x="1058" y="1140"/>
                  <a:pt x="1058" y="1140"/>
                  <a:pt x="1058" y="1140"/>
                </a:cubicBezTo>
                <a:cubicBezTo>
                  <a:pt x="1130" y="1140"/>
                  <a:pt x="1198" y="1100"/>
                  <a:pt x="1234" y="1037"/>
                </a:cubicBezTo>
                <a:cubicBezTo>
                  <a:pt x="1271" y="975"/>
                  <a:pt x="1271" y="896"/>
                  <a:pt x="1234" y="834"/>
                </a:cubicBezTo>
                <a:close/>
              </a:path>
            </a:pathLst>
          </a:custGeom>
          <a:gradFill>
            <a:gsLst>
              <a:gs pos="0">
                <a:schemeClr val="accent2">
                  <a:alpha val="85000"/>
                </a:schemeClr>
              </a:gs>
              <a:gs pos="100000">
                <a:schemeClr val="accent5">
                  <a:alpha val="85000"/>
                </a:schemeClr>
              </a:gs>
            </a:gsLst>
            <a:lin ang="6600000" scaled="0"/>
          </a:gradFill>
          <a:ln>
            <a:noFill/>
          </a:ln>
          <a:effectLst>
            <a:outerShdw algn="ctr" rotWithShape="0">
              <a:srgbClr val="000000"/>
            </a:outerShdw>
          </a:effectLst>
        </p:spPr>
        <p:txBody>
          <a:bodyPr vert="horz" wrap="square" lIns="91440" tIns="45720" rIns="91440" bIns="45720" numCol="1" anchor="t" anchorCtr="0" compatLnSpc="1">
            <a:prstTxWarp prst="textNoShape">
              <a:avLst/>
            </a:prstTxWarp>
          </a:bodyPr>
          <a:lstStyle/>
          <a:p>
            <a:endParaRPr lang="en-US"/>
          </a:p>
        </p:txBody>
      </p:sp>
      <p:sp>
        <p:nvSpPr>
          <p:cNvPr id="15" name="Freeform 7">
            <a:extLst>
              <a:ext uri="{FF2B5EF4-FFF2-40B4-BE49-F238E27FC236}">
                <a16:creationId xmlns="" xmlns:a16="http://schemas.microsoft.com/office/drawing/2014/main" id="{A4A69C02-6DFE-4C26-A69D-8AAAD9B98CB6}"/>
              </a:ext>
            </a:extLst>
          </p:cNvPr>
          <p:cNvSpPr>
            <a:spLocks noEditPoints="1"/>
          </p:cNvSpPr>
          <p:nvPr/>
        </p:nvSpPr>
        <p:spPr bwMode="auto">
          <a:xfrm>
            <a:off x="2254867" y="2598754"/>
            <a:ext cx="598082" cy="423086"/>
          </a:xfrm>
          <a:custGeom>
            <a:avLst/>
            <a:gdLst>
              <a:gd name="T0" fmla="*/ 261 w 262"/>
              <a:gd name="T1" fmla="*/ 90 h 184"/>
              <a:gd name="T2" fmla="*/ 188 w 262"/>
              <a:gd name="T3" fmla="*/ 28 h 184"/>
              <a:gd name="T4" fmla="*/ 190 w 262"/>
              <a:gd name="T5" fmla="*/ 26 h 184"/>
              <a:gd name="T6" fmla="*/ 108 w 262"/>
              <a:gd name="T7" fmla="*/ 0 h 184"/>
              <a:gd name="T8" fmla="*/ 32 w 262"/>
              <a:gd name="T9" fmla="*/ 23 h 184"/>
              <a:gd name="T10" fmla="*/ 1 w 262"/>
              <a:gd name="T11" fmla="*/ 78 h 184"/>
              <a:gd name="T12" fmla="*/ 47 w 262"/>
              <a:gd name="T13" fmla="*/ 139 h 184"/>
              <a:gd name="T14" fmla="*/ 30 w 262"/>
              <a:gd name="T15" fmla="*/ 176 h 184"/>
              <a:gd name="T16" fmla="*/ 31 w 262"/>
              <a:gd name="T17" fmla="*/ 182 h 184"/>
              <a:gd name="T18" fmla="*/ 35 w 262"/>
              <a:gd name="T19" fmla="*/ 184 h 184"/>
              <a:gd name="T20" fmla="*/ 38 w 262"/>
              <a:gd name="T21" fmla="*/ 184 h 184"/>
              <a:gd name="T22" fmla="*/ 102 w 262"/>
              <a:gd name="T23" fmla="*/ 152 h 184"/>
              <a:gd name="T24" fmla="*/ 110 w 262"/>
              <a:gd name="T25" fmla="*/ 152 h 184"/>
              <a:gd name="T26" fmla="*/ 125 w 262"/>
              <a:gd name="T27" fmla="*/ 151 h 184"/>
              <a:gd name="T28" fmla="*/ 124 w 262"/>
              <a:gd name="T29" fmla="*/ 146 h 184"/>
              <a:gd name="T30" fmla="*/ 172 w 262"/>
              <a:gd name="T31" fmla="*/ 155 h 184"/>
              <a:gd name="T32" fmla="*/ 178 w 262"/>
              <a:gd name="T33" fmla="*/ 155 h 184"/>
              <a:gd name="T34" fmla="*/ 233 w 262"/>
              <a:gd name="T35" fmla="*/ 181 h 184"/>
              <a:gd name="T36" fmla="*/ 236 w 262"/>
              <a:gd name="T37" fmla="*/ 182 h 184"/>
              <a:gd name="T38" fmla="*/ 240 w 262"/>
              <a:gd name="T39" fmla="*/ 180 h 184"/>
              <a:gd name="T40" fmla="*/ 241 w 262"/>
              <a:gd name="T41" fmla="*/ 173 h 184"/>
              <a:gd name="T42" fmla="*/ 225 w 262"/>
              <a:gd name="T43" fmla="*/ 142 h 184"/>
              <a:gd name="T44" fmla="*/ 261 w 262"/>
              <a:gd name="T45" fmla="*/ 90 h 184"/>
              <a:gd name="T46" fmla="*/ 110 w 262"/>
              <a:gd name="T47" fmla="*/ 140 h 184"/>
              <a:gd name="T48" fmla="*/ 102 w 262"/>
              <a:gd name="T49" fmla="*/ 140 h 184"/>
              <a:gd name="T50" fmla="*/ 99 w 262"/>
              <a:gd name="T51" fmla="*/ 141 h 184"/>
              <a:gd name="T52" fmla="*/ 48 w 262"/>
              <a:gd name="T53" fmla="*/ 165 h 184"/>
              <a:gd name="T54" fmla="*/ 58 w 262"/>
              <a:gd name="T55" fmla="*/ 144 h 184"/>
              <a:gd name="T56" fmla="*/ 67 w 262"/>
              <a:gd name="T57" fmla="*/ 147 h 184"/>
              <a:gd name="T58" fmla="*/ 70 w 262"/>
              <a:gd name="T59" fmla="*/ 135 h 184"/>
              <a:gd name="T60" fmla="*/ 57 w 262"/>
              <a:gd name="T61" fmla="*/ 131 h 184"/>
              <a:gd name="T62" fmla="*/ 13 w 262"/>
              <a:gd name="T63" fmla="*/ 78 h 184"/>
              <a:gd name="T64" fmla="*/ 39 w 262"/>
              <a:gd name="T65" fmla="*/ 33 h 184"/>
              <a:gd name="T66" fmla="*/ 108 w 262"/>
              <a:gd name="T67" fmla="*/ 12 h 184"/>
              <a:gd name="T68" fmla="*/ 171 w 262"/>
              <a:gd name="T69" fmla="*/ 27 h 184"/>
              <a:gd name="T70" fmla="*/ 170 w 262"/>
              <a:gd name="T71" fmla="*/ 27 h 184"/>
              <a:gd name="T72" fmla="*/ 108 w 262"/>
              <a:gd name="T73" fmla="*/ 46 h 184"/>
              <a:gd name="T74" fmla="*/ 81 w 262"/>
              <a:gd name="T75" fmla="*/ 93 h 184"/>
              <a:gd name="T76" fmla="*/ 109 w 262"/>
              <a:gd name="T77" fmla="*/ 138 h 184"/>
              <a:gd name="T78" fmla="*/ 112 w 262"/>
              <a:gd name="T79" fmla="*/ 140 h 184"/>
              <a:gd name="T80" fmla="*/ 110 w 262"/>
              <a:gd name="T81" fmla="*/ 140 h 184"/>
              <a:gd name="T82" fmla="*/ 215 w 262"/>
              <a:gd name="T83" fmla="*/ 134 h 184"/>
              <a:gd name="T84" fmla="*/ 204 w 262"/>
              <a:gd name="T85" fmla="*/ 138 h 184"/>
              <a:gd name="T86" fmla="*/ 208 w 262"/>
              <a:gd name="T87" fmla="*/ 150 h 184"/>
              <a:gd name="T88" fmla="*/ 214 w 262"/>
              <a:gd name="T89" fmla="*/ 147 h 184"/>
              <a:gd name="T90" fmla="*/ 222 w 262"/>
              <a:gd name="T91" fmla="*/ 163 h 184"/>
              <a:gd name="T92" fmla="*/ 182 w 262"/>
              <a:gd name="T93" fmla="*/ 144 h 184"/>
              <a:gd name="T94" fmla="*/ 179 w 262"/>
              <a:gd name="T95" fmla="*/ 143 h 184"/>
              <a:gd name="T96" fmla="*/ 178 w 262"/>
              <a:gd name="T97" fmla="*/ 143 h 184"/>
              <a:gd name="T98" fmla="*/ 172 w 262"/>
              <a:gd name="T99" fmla="*/ 143 h 184"/>
              <a:gd name="T100" fmla="*/ 116 w 262"/>
              <a:gd name="T101" fmla="*/ 128 h 184"/>
              <a:gd name="T102" fmla="*/ 93 w 262"/>
              <a:gd name="T103" fmla="*/ 92 h 184"/>
              <a:gd name="T104" fmla="*/ 115 w 262"/>
              <a:gd name="T105" fmla="*/ 56 h 184"/>
              <a:gd name="T106" fmla="*/ 170 w 262"/>
              <a:gd name="T107" fmla="*/ 39 h 184"/>
              <a:gd name="T108" fmla="*/ 249 w 262"/>
              <a:gd name="T109" fmla="*/ 90 h 184"/>
              <a:gd name="T110" fmla="*/ 215 w 262"/>
              <a:gd name="T111" fmla="*/ 13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62" h="184">
                <a:moveTo>
                  <a:pt x="261" y="90"/>
                </a:moveTo>
                <a:cubicBezTo>
                  <a:pt x="261" y="59"/>
                  <a:pt x="229" y="34"/>
                  <a:pt x="188" y="28"/>
                </a:cubicBezTo>
                <a:cubicBezTo>
                  <a:pt x="190" y="26"/>
                  <a:pt x="190" y="26"/>
                  <a:pt x="190" y="26"/>
                </a:cubicBezTo>
                <a:cubicBezTo>
                  <a:pt x="169" y="9"/>
                  <a:pt x="139" y="0"/>
                  <a:pt x="108" y="0"/>
                </a:cubicBezTo>
                <a:cubicBezTo>
                  <a:pt x="79" y="1"/>
                  <a:pt x="52" y="9"/>
                  <a:pt x="32" y="23"/>
                </a:cubicBezTo>
                <a:cubicBezTo>
                  <a:pt x="12" y="38"/>
                  <a:pt x="0" y="57"/>
                  <a:pt x="1" y="78"/>
                </a:cubicBezTo>
                <a:cubicBezTo>
                  <a:pt x="1" y="103"/>
                  <a:pt x="18" y="125"/>
                  <a:pt x="47" y="139"/>
                </a:cubicBezTo>
                <a:cubicBezTo>
                  <a:pt x="30" y="176"/>
                  <a:pt x="30" y="176"/>
                  <a:pt x="30" y="176"/>
                </a:cubicBezTo>
                <a:cubicBezTo>
                  <a:pt x="29" y="178"/>
                  <a:pt x="29" y="181"/>
                  <a:pt x="31" y="182"/>
                </a:cubicBezTo>
                <a:cubicBezTo>
                  <a:pt x="32" y="184"/>
                  <a:pt x="34" y="184"/>
                  <a:pt x="35" y="184"/>
                </a:cubicBezTo>
                <a:cubicBezTo>
                  <a:pt x="36" y="184"/>
                  <a:pt x="37" y="184"/>
                  <a:pt x="38" y="184"/>
                </a:cubicBezTo>
                <a:cubicBezTo>
                  <a:pt x="102" y="152"/>
                  <a:pt x="102" y="152"/>
                  <a:pt x="102" y="152"/>
                </a:cubicBezTo>
                <a:cubicBezTo>
                  <a:pt x="105" y="152"/>
                  <a:pt x="107" y="152"/>
                  <a:pt x="110" y="152"/>
                </a:cubicBezTo>
                <a:cubicBezTo>
                  <a:pt x="115" y="152"/>
                  <a:pt x="120" y="152"/>
                  <a:pt x="125" y="151"/>
                </a:cubicBezTo>
                <a:cubicBezTo>
                  <a:pt x="124" y="146"/>
                  <a:pt x="124" y="146"/>
                  <a:pt x="124" y="146"/>
                </a:cubicBezTo>
                <a:cubicBezTo>
                  <a:pt x="138" y="152"/>
                  <a:pt x="155" y="156"/>
                  <a:pt x="172" y="155"/>
                </a:cubicBezTo>
                <a:cubicBezTo>
                  <a:pt x="174" y="155"/>
                  <a:pt x="176" y="155"/>
                  <a:pt x="178" y="155"/>
                </a:cubicBezTo>
                <a:cubicBezTo>
                  <a:pt x="233" y="181"/>
                  <a:pt x="233" y="181"/>
                  <a:pt x="233" y="181"/>
                </a:cubicBezTo>
                <a:cubicBezTo>
                  <a:pt x="234" y="181"/>
                  <a:pt x="235" y="182"/>
                  <a:pt x="236" y="182"/>
                </a:cubicBezTo>
                <a:cubicBezTo>
                  <a:pt x="238" y="182"/>
                  <a:pt x="239" y="181"/>
                  <a:pt x="240" y="180"/>
                </a:cubicBezTo>
                <a:cubicBezTo>
                  <a:pt x="242" y="178"/>
                  <a:pt x="242" y="175"/>
                  <a:pt x="241" y="173"/>
                </a:cubicBezTo>
                <a:cubicBezTo>
                  <a:pt x="225" y="142"/>
                  <a:pt x="225" y="142"/>
                  <a:pt x="225" y="142"/>
                </a:cubicBezTo>
                <a:cubicBezTo>
                  <a:pt x="248" y="130"/>
                  <a:pt x="262" y="111"/>
                  <a:pt x="261" y="90"/>
                </a:cubicBezTo>
                <a:close/>
                <a:moveTo>
                  <a:pt x="110" y="140"/>
                </a:moveTo>
                <a:cubicBezTo>
                  <a:pt x="107" y="140"/>
                  <a:pt x="105" y="140"/>
                  <a:pt x="102" y="140"/>
                </a:cubicBezTo>
                <a:cubicBezTo>
                  <a:pt x="101" y="140"/>
                  <a:pt x="100" y="140"/>
                  <a:pt x="99" y="141"/>
                </a:cubicBezTo>
                <a:cubicBezTo>
                  <a:pt x="48" y="165"/>
                  <a:pt x="48" y="165"/>
                  <a:pt x="48" y="165"/>
                </a:cubicBezTo>
                <a:cubicBezTo>
                  <a:pt x="58" y="144"/>
                  <a:pt x="58" y="144"/>
                  <a:pt x="58" y="144"/>
                </a:cubicBezTo>
                <a:cubicBezTo>
                  <a:pt x="61" y="145"/>
                  <a:pt x="64" y="146"/>
                  <a:pt x="67" y="147"/>
                </a:cubicBezTo>
                <a:cubicBezTo>
                  <a:pt x="70" y="135"/>
                  <a:pt x="70" y="135"/>
                  <a:pt x="70" y="135"/>
                </a:cubicBezTo>
                <a:cubicBezTo>
                  <a:pt x="65" y="134"/>
                  <a:pt x="61" y="132"/>
                  <a:pt x="57" y="131"/>
                </a:cubicBezTo>
                <a:cubicBezTo>
                  <a:pt x="29" y="119"/>
                  <a:pt x="13" y="99"/>
                  <a:pt x="13" y="78"/>
                </a:cubicBezTo>
                <a:cubicBezTo>
                  <a:pt x="12" y="61"/>
                  <a:pt x="22" y="45"/>
                  <a:pt x="39" y="33"/>
                </a:cubicBezTo>
                <a:cubicBezTo>
                  <a:pt x="57" y="20"/>
                  <a:pt x="82" y="13"/>
                  <a:pt x="108" y="12"/>
                </a:cubicBezTo>
                <a:cubicBezTo>
                  <a:pt x="131" y="12"/>
                  <a:pt x="153" y="17"/>
                  <a:pt x="171" y="27"/>
                </a:cubicBezTo>
                <a:cubicBezTo>
                  <a:pt x="171" y="27"/>
                  <a:pt x="171" y="27"/>
                  <a:pt x="170" y="27"/>
                </a:cubicBezTo>
                <a:cubicBezTo>
                  <a:pt x="147" y="28"/>
                  <a:pt x="124" y="34"/>
                  <a:pt x="108" y="46"/>
                </a:cubicBezTo>
                <a:cubicBezTo>
                  <a:pt x="90" y="59"/>
                  <a:pt x="81" y="75"/>
                  <a:pt x="81" y="93"/>
                </a:cubicBezTo>
                <a:cubicBezTo>
                  <a:pt x="81" y="110"/>
                  <a:pt x="91" y="126"/>
                  <a:pt x="109" y="138"/>
                </a:cubicBezTo>
                <a:cubicBezTo>
                  <a:pt x="110" y="139"/>
                  <a:pt x="111" y="140"/>
                  <a:pt x="112" y="140"/>
                </a:cubicBezTo>
                <a:cubicBezTo>
                  <a:pt x="111" y="140"/>
                  <a:pt x="110" y="140"/>
                  <a:pt x="110" y="140"/>
                </a:cubicBezTo>
                <a:close/>
                <a:moveTo>
                  <a:pt x="215" y="134"/>
                </a:moveTo>
                <a:cubicBezTo>
                  <a:pt x="211" y="136"/>
                  <a:pt x="208" y="137"/>
                  <a:pt x="204" y="138"/>
                </a:cubicBezTo>
                <a:cubicBezTo>
                  <a:pt x="208" y="150"/>
                  <a:pt x="208" y="150"/>
                  <a:pt x="208" y="150"/>
                </a:cubicBezTo>
                <a:cubicBezTo>
                  <a:pt x="210" y="149"/>
                  <a:pt x="212" y="148"/>
                  <a:pt x="214" y="147"/>
                </a:cubicBezTo>
                <a:cubicBezTo>
                  <a:pt x="222" y="163"/>
                  <a:pt x="222" y="163"/>
                  <a:pt x="222" y="163"/>
                </a:cubicBezTo>
                <a:cubicBezTo>
                  <a:pt x="182" y="144"/>
                  <a:pt x="182" y="144"/>
                  <a:pt x="182" y="144"/>
                </a:cubicBezTo>
                <a:cubicBezTo>
                  <a:pt x="181" y="143"/>
                  <a:pt x="180" y="143"/>
                  <a:pt x="179" y="143"/>
                </a:cubicBezTo>
                <a:cubicBezTo>
                  <a:pt x="179" y="143"/>
                  <a:pt x="178" y="143"/>
                  <a:pt x="178" y="143"/>
                </a:cubicBezTo>
                <a:cubicBezTo>
                  <a:pt x="176" y="143"/>
                  <a:pt x="174" y="143"/>
                  <a:pt x="172" y="143"/>
                </a:cubicBezTo>
                <a:cubicBezTo>
                  <a:pt x="151" y="144"/>
                  <a:pt x="131" y="138"/>
                  <a:pt x="116" y="128"/>
                </a:cubicBezTo>
                <a:cubicBezTo>
                  <a:pt x="101" y="119"/>
                  <a:pt x="93" y="106"/>
                  <a:pt x="93" y="92"/>
                </a:cubicBezTo>
                <a:cubicBezTo>
                  <a:pt x="93" y="79"/>
                  <a:pt x="100" y="66"/>
                  <a:pt x="115" y="56"/>
                </a:cubicBezTo>
                <a:cubicBezTo>
                  <a:pt x="129" y="46"/>
                  <a:pt x="149" y="40"/>
                  <a:pt x="170" y="39"/>
                </a:cubicBezTo>
                <a:cubicBezTo>
                  <a:pt x="214" y="39"/>
                  <a:pt x="249" y="62"/>
                  <a:pt x="249" y="90"/>
                </a:cubicBezTo>
                <a:cubicBezTo>
                  <a:pt x="250" y="108"/>
                  <a:pt x="237" y="124"/>
                  <a:pt x="215" y="134"/>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26" name="Group 25">
            <a:extLst>
              <a:ext uri="{FF2B5EF4-FFF2-40B4-BE49-F238E27FC236}">
                <a16:creationId xmlns="" xmlns:a16="http://schemas.microsoft.com/office/drawing/2014/main" id="{8A805EA9-8D17-4A8F-8560-60497A472486}"/>
              </a:ext>
            </a:extLst>
          </p:cNvPr>
          <p:cNvGrpSpPr/>
          <p:nvPr/>
        </p:nvGrpSpPr>
        <p:grpSpPr>
          <a:xfrm>
            <a:off x="9335731" y="2507935"/>
            <a:ext cx="604726" cy="604724"/>
            <a:chOff x="6435725" y="6092825"/>
            <a:chExt cx="433388" cy="433387"/>
          </a:xfrm>
          <a:solidFill>
            <a:schemeClr val="bg2"/>
          </a:solidFill>
        </p:grpSpPr>
        <p:sp>
          <p:nvSpPr>
            <p:cNvPr id="16" name="Freeform 8">
              <a:extLst>
                <a:ext uri="{FF2B5EF4-FFF2-40B4-BE49-F238E27FC236}">
                  <a16:creationId xmlns="" xmlns:a16="http://schemas.microsoft.com/office/drawing/2014/main" id="{212D4A64-9C39-40C7-973A-68CF5209D417}"/>
                </a:ext>
              </a:extLst>
            </p:cNvPr>
            <p:cNvSpPr>
              <a:spLocks noEditPoints="1"/>
            </p:cNvSpPr>
            <p:nvPr/>
          </p:nvSpPr>
          <p:spPr bwMode="auto">
            <a:xfrm>
              <a:off x="6435725" y="6092825"/>
              <a:ext cx="433388" cy="433387"/>
            </a:xfrm>
            <a:custGeom>
              <a:avLst/>
              <a:gdLst>
                <a:gd name="T0" fmla="*/ 259 w 265"/>
                <a:gd name="T1" fmla="*/ 148 h 263"/>
                <a:gd name="T2" fmla="*/ 157 w 265"/>
                <a:gd name="T3" fmla="*/ 46 h 263"/>
                <a:gd name="T4" fmla="*/ 59 w 265"/>
                <a:gd name="T5" fmla="*/ 28 h 263"/>
                <a:gd name="T6" fmla="*/ 49 w 265"/>
                <a:gd name="T7" fmla="*/ 18 h 263"/>
                <a:gd name="T8" fmla="*/ 19 w 265"/>
                <a:gd name="T9" fmla="*/ 3 h 263"/>
                <a:gd name="T10" fmla="*/ 12 w 265"/>
                <a:gd name="T11" fmla="*/ 11 h 263"/>
                <a:gd name="T12" fmla="*/ 3 w 265"/>
                <a:gd name="T13" fmla="*/ 19 h 263"/>
                <a:gd name="T14" fmla="*/ 18 w 265"/>
                <a:gd name="T15" fmla="*/ 49 h 263"/>
                <a:gd name="T16" fmla="*/ 24 w 265"/>
                <a:gd name="T17" fmla="*/ 54 h 263"/>
                <a:gd name="T18" fmla="*/ 32 w 265"/>
                <a:gd name="T19" fmla="*/ 46 h 263"/>
                <a:gd name="T20" fmla="*/ 27 w 265"/>
                <a:gd name="T21" fmla="*/ 40 h 263"/>
                <a:gd name="T22" fmla="*/ 14 w 265"/>
                <a:gd name="T23" fmla="*/ 23 h 263"/>
                <a:gd name="T24" fmla="*/ 17 w 265"/>
                <a:gd name="T25" fmla="*/ 22 h 263"/>
                <a:gd name="T26" fmla="*/ 23 w 265"/>
                <a:gd name="T27" fmla="*/ 22 h 263"/>
                <a:gd name="T28" fmla="*/ 23 w 265"/>
                <a:gd name="T29" fmla="*/ 16 h 263"/>
                <a:gd name="T30" fmla="*/ 23 w 265"/>
                <a:gd name="T31" fmla="*/ 14 h 263"/>
                <a:gd name="T32" fmla="*/ 41 w 265"/>
                <a:gd name="T33" fmla="*/ 26 h 263"/>
                <a:gd name="T34" fmla="*/ 46 w 265"/>
                <a:gd name="T35" fmla="*/ 32 h 263"/>
                <a:gd name="T36" fmla="*/ 38 w 265"/>
                <a:gd name="T37" fmla="*/ 38 h 263"/>
                <a:gd name="T38" fmla="*/ 47 w 265"/>
                <a:gd name="T39" fmla="*/ 156 h 263"/>
                <a:gd name="T40" fmla="*/ 149 w 265"/>
                <a:gd name="T41" fmla="*/ 259 h 263"/>
                <a:gd name="T42" fmla="*/ 159 w 265"/>
                <a:gd name="T43" fmla="*/ 263 h 263"/>
                <a:gd name="T44" fmla="*/ 169 w 265"/>
                <a:gd name="T45" fmla="*/ 259 h 263"/>
                <a:gd name="T46" fmla="*/ 259 w 265"/>
                <a:gd name="T47" fmla="*/ 168 h 263"/>
                <a:gd name="T48" fmla="*/ 259 w 265"/>
                <a:gd name="T49" fmla="*/ 148 h 263"/>
                <a:gd name="T50" fmla="*/ 251 w 265"/>
                <a:gd name="T51" fmla="*/ 160 h 263"/>
                <a:gd name="T52" fmla="*/ 160 w 265"/>
                <a:gd name="T53" fmla="*/ 250 h 263"/>
                <a:gd name="T54" fmla="*/ 157 w 265"/>
                <a:gd name="T55" fmla="*/ 250 h 263"/>
                <a:gd name="T56" fmla="*/ 55 w 265"/>
                <a:gd name="T57" fmla="*/ 148 h 263"/>
                <a:gd name="T58" fmla="*/ 47 w 265"/>
                <a:gd name="T59" fmla="*/ 46 h 263"/>
                <a:gd name="T60" fmla="*/ 54 w 265"/>
                <a:gd name="T61" fmla="*/ 41 h 263"/>
                <a:gd name="T62" fmla="*/ 59 w 265"/>
                <a:gd name="T63" fmla="*/ 48 h 263"/>
                <a:gd name="T64" fmla="*/ 46 w 265"/>
                <a:gd name="T65" fmla="*/ 68 h 263"/>
                <a:gd name="T66" fmla="*/ 68 w 265"/>
                <a:gd name="T67" fmla="*/ 90 h 263"/>
                <a:gd name="T68" fmla="*/ 90 w 265"/>
                <a:gd name="T69" fmla="*/ 68 h 263"/>
                <a:gd name="T70" fmla="*/ 72 w 265"/>
                <a:gd name="T71" fmla="*/ 46 h 263"/>
                <a:gd name="T72" fmla="*/ 67 w 265"/>
                <a:gd name="T73" fmla="*/ 38 h 263"/>
                <a:gd name="T74" fmla="*/ 78 w 265"/>
                <a:gd name="T75" fmla="*/ 37 h 263"/>
                <a:gd name="T76" fmla="*/ 148 w 265"/>
                <a:gd name="T77" fmla="*/ 55 h 263"/>
                <a:gd name="T78" fmla="*/ 251 w 265"/>
                <a:gd name="T79" fmla="*/ 157 h 263"/>
                <a:gd name="T80" fmla="*/ 251 w 265"/>
                <a:gd name="T81" fmla="*/ 160 h 263"/>
                <a:gd name="T82" fmla="*/ 78 w 265"/>
                <a:gd name="T83" fmla="*/ 68 h 263"/>
                <a:gd name="T84" fmla="*/ 68 w 265"/>
                <a:gd name="T85" fmla="*/ 78 h 263"/>
                <a:gd name="T86" fmla="*/ 58 w 265"/>
                <a:gd name="T87" fmla="*/ 68 h 263"/>
                <a:gd name="T88" fmla="*/ 61 w 265"/>
                <a:gd name="T89" fmla="*/ 60 h 263"/>
                <a:gd name="T90" fmla="*/ 69 w 265"/>
                <a:gd name="T91" fmla="*/ 69 h 263"/>
                <a:gd name="T92" fmla="*/ 74 w 265"/>
                <a:gd name="T93" fmla="*/ 60 h 263"/>
                <a:gd name="T94" fmla="*/ 78 w 265"/>
                <a:gd name="T95" fmla="*/ 6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65" h="263">
                  <a:moveTo>
                    <a:pt x="259" y="148"/>
                  </a:moveTo>
                  <a:cubicBezTo>
                    <a:pt x="157" y="46"/>
                    <a:pt x="157" y="46"/>
                    <a:pt x="157" y="46"/>
                  </a:cubicBezTo>
                  <a:cubicBezTo>
                    <a:pt x="147" y="36"/>
                    <a:pt x="93" y="20"/>
                    <a:pt x="59" y="28"/>
                  </a:cubicBezTo>
                  <a:cubicBezTo>
                    <a:pt x="56" y="25"/>
                    <a:pt x="53" y="21"/>
                    <a:pt x="49" y="18"/>
                  </a:cubicBezTo>
                  <a:cubicBezTo>
                    <a:pt x="36" y="4"/>
                    <a:pt x="26" y="0"/>
                    <a:pt x="19" y="3"/>
                  </a:cubicBezTo>
                  <a:cubicBezTo>
                    <a:pt x="15" y="4"/>
                    <a:pt x="13" y="8"/>
                    <a:pt x="12" y="11"/>
                  </a:cubicBezTo>
                  <a:cubicBezTo>
                    <a:pt x="9" y="12"/>
                    <a:pt x="5" y="14"/>
                    <a:pt x="3" y="19"/>
                  </a:cubicBezTo>
                  <a:cubicBezTo>
                    <a:pt x="0" y="26"/>
                    <a:pt x="5" y="36"/>
                    <a:pt x="18" y="49"/>
                  </a:cubicBezTo>
                  <a:cubicBezTo>
                    <a:pt x="20" y="51"/>
                    <a:pt x="22" y="53"/>
                    <a:pt x="24" y="54"/>
                  </a:cubicBezTo>
                  <a:cubicBezTo>
                    <a:pt x="32" y="46"/>
                    <a:pt x="32" y="46"/>
                    <a:pt x="32" y="46"/>
                  </a:cubicBezTo>
                  <a:cubicBezTo>
                    <a:pt x="30" y="44"/>
                    <a:pt x="29" y="42"/>
                    <a:pt x="27" y="40"/>
                  </a:cubicBezTo>
                  <a:cubicBezTo>
                    <a:pt x="14" y="28"/>
                    <a:pt x="14" y="23"/>
                    <a:pt x="14" y="23"/>
                  </a:cubicBezTo>
                  <a:cubicBezTo>
                    <a:pt x="15" y="23"/>
                    <a:pt x="16" y="22"/>
                    <a:pt x="17" y="22"/>
                  </a:cubicBezTo>
                  <a:cubicBezTo>
                    <a:pt x="23" y="22"/>
                    <a:pt x="23" y="22"/>
                    <a:pt x="23" y="22"/>
                  </a:cubicBezTo>
                  <a:cubicBezTo>
                    <a:pt x="23" y="16"/>
                    <a:pt x="23" y="16"/>
                    <a:pt x="23" y="16"/>
                  </a:cubicBezTo>
                  <a:cubicBezTo>
                    <a:pt x="23" y="15"/>
                    <a:pt x="23" y="14"/>
                    <a:pt x="23" y="14"/>
                  </a:cubicBezTo>
                  <a:cubicBezTo>
                    <a:pt x="23" y="14"/>
                    <a:pt x="28" y="13"/>
                    <a:pt x="41" y="26"/>
                  </a:cubicBezTo>
                  <a:cubicBezTo>
                    <a:pt x="43" y="28"/>
                    <a:pt x="45" y="30"/>
                    <a:pt x="46" y="32"/>
                  </a:cubicBezTo>
                  <a:cubicBezTo>
                    <a:pt x="43" y="33"/>
                    <a:pt x="40" y="35"/>
                    <a:pt x="38" y="38"/>
                  </a:cubicBezTo>
                  <a:cubicBezTo>
                    <a:pt x="12" y="63"/>
                    <a:pt x="34" y="144"/>
                    <a:pt x="47" y="156"/>
                  </a:cubicBezTo>
                  <a:cubicBezTo>
                    <a:pt x="149" y="259"/>
                    <a:pt x="149" y="259"/>
                    <a:pt x="149" y="259"/>
                  </a:cubicBezTo>
                  <a:cubicBezTo>
                    <a:pt x="152" y="261"/>
                    <a:pt x="155" y="263"/>
                    <a:pt x="159" y="263"/>
                  </a:cubicBezTo>
                  <a:cubicBezTo>
                    <a:pt x="162" y="263"/>
                    <a:pt x="166" y="261"/>
                    <a:pt x="169" y="259"/>
                  </a:cubicBezTo>
                  <a:cubicBezTo>
                    <a:pt x="259" y="168"/>
                    <a:pt x="259" y="168"/>
                    <a:pt x="259" y="168"/>
                  </a:cubicBezTo>
                  <a:cubicBezTo>
                    <a:pt x="265" y="163"/>
                    <a:pt x="265" y="154"/>
                    <a:pt x="259" y="148"/>
                  </a:cubicBezTo>
                  <a:close/>
                  <a:moveTo>
                    <a:pt x="251" y="160"/>
                  </a:moveTo>
                  <a:cubicBezTo>
                    <a:pt x="160" y="250"/>
                    <a:pt x="160" y="250"/>
                    <a:pt x="160" y="250"/>
                  </a:cubicBezTo>
                  <a:cubicBezTo>
                    <a:pt x="159" y="251"/>
                    <a:pt x="158" y="251"/>
                    <a:pt x="157" y="250"/>
                  </a:cubicBezTo>
                  <a:cubicBezTo>
                    <a:pt x="55" y="148"/>
                    <a:pt x="55" y="148"/>
                    <a:pt x="55" y="148"/>
                  </a:cubicBezTo>
                  <a:cubicBezTo>
                    <a:pt x="46" y="139"/>
                    <a:pt x="27" y="66"/>
                    <a:pt x="47" y="46"/>
                  </a:cubicBezTo>
                  <a:cubicBezTo>
                    <a:pt x="49" y="44"/>
                    <a:pt x="51" y="42"/>
                    <a:pt x="54" y="41"/>
                  </a:cubicBezTo>
                  <a:cubicBezTo>
                    <a:pt x="56" y="43"/>
                    <a:pt x="58" y="46"/>
                    <a:pt x="59" y="48"/>
                  </a:cubicBezTo>
                  <a:cubicBezTo>
                    <a:pt x="51" y="51"/>
                    <a:pt x="46" y="59"/>
                    <a:pt x="46" y="68"/>
                  </a:cubicBezTo>
                  <a:cubicBezTo>
                    <a:pt x="46" y="80"/>
                    <a:pt x="56" y="90"/>
                    <a:pt x="68" y="90"/>
                  </a:cubicBezTo>
                  <a:cubicBezTo>
                    <a:pt x="80" y="90"/>
                    <a:pt x="90" y="80"/>
                    <a:pt x="90" y="68"/>
                  </a:cubicBezTo>
                  <a:cubicBezTo>
                    <a:pt x="90" y="57"/>
                    <a:pt x="82" y="48"/>
                    <a:pt x="72" y="46"/>
                  </a:cubicBezTo>
                  <a:cubicBezTo>
                    <a:pt x="71" y="43"/>
                    <a:pt x="69" y="41"/>
                    <a:pt x="67" y="38"/>
                  </a:cubicBezTo>
                  <a:cubicBezTo>
                    <a:pt x="71" y="38"/>
                    <a:pt x="74" y="37"/>
                    <a:pt x="78" y="37"/>
                  </a:cubicBezTo>
                  <a:cubicBezTo>
                    <a:pt x="106" y="37"/>
                    <a:pt x="142" y="48"/>
                    <a:pt x="148" y="55"/>
                  </a:cubicBezTo>
                  <a:cubicBezTo>
                    <a:pt x="251" y="157"/>
                    <a:pt x="251" y="157"/>
                    <a:pt x="251" y="157"/>
                  </a:cubicBezTo>
                  <a:cubicBezTo>
                    <a:pt x="252" y="158"/>
                    <a:pt x="252" y="159"/>
                    <a:pt x="251" y="160"/>
                  </a:cubicBezTo>
                  <a:close/>
                  <a:moveTo>
                    <a:pt x="78" y="68"/>
                  </a:moveTo>
                  <a:cubicBezTo>
                    <a:pt x="78" y="73"/>
                    <a:pt x="74" y="78"/>
                    <a:pt x="68" y="78"/>
                  </a:cubicBezTo>
                  <a:cubicBezTo>
                    <a:pt x="62" y="78"/>
                    <a:pt x="58" y="73"/>
                    <a:pt x="58" y="68"/>
                  </a:cubicBezTo>
                  <a:cubicBezTo>
                    <a:pt x="58" y="65"/>
                    <a:pt x="59" y="62"/>
                    <a:pt x="61" y="60"/>
                  </a:cubicBezTo>
                  <a:cubicBezTo>
                    <a:pt x="69" y="69"/>
                    <a:pt x="69" y="69"/>
                    <a:pt x="69" y="69"/>
                  </a:cubicBezTo>
                  <a:cubicBezTo>
                    <a:pt x="72" y="66"/>
                    <a:pt x="74" y="63"/>
                    <a:pt x="74" y="60"/>
                  </a:cubicBezTo>
                  <a:cubicBezTo>
                    <a:pt x="76" y="62"/>
                    <a:pt x="78" y="64"/>
                    <a:pt x="78" y="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9">
              <a:extLst>
                <a:ext uri="{FF2B5EF4-FFF2-40B4-BE49-F238E27FC236}">
                  <a16:creationId xmlns="" xmlns:a16="http://schemas.microsoft.com/office/drawing/2014/main" id="{95241B5F-B95C-48B3-87DA-F083F9B3A5E5}"/>
                </a:ext>
              </a:extLst>
            </p:cNvPr>
            <p:cNvSpPr>
              <a:spLocks noEditPoints="1"/>
            </p:cNvSpPr>
            <p:nvPr/>
          </p:nvSpPr>
          <p:spPr bwMode="auto">
            <a:xfrm>
              <a:off x="6592888" y="6256338"/>
              <a:ext cx="152400" cy="152400"/>
            </a:xfrm>
            <a:custGeom>
              <a:avLst/>
              <a:gdLst>
                <a:gd name="T0" fmla="*/ 79 w 93"/>
                <a:gd name="T1" fmla="*/ 44 h 93"/>
                <a:gd name="T2" fmla="*/ 48 w 93"/>
                <a:gd name="T3" fmla="*/ 39 h 93"/>
                <a:gd name="T4" fmla="*/ 28 w 93"/>
                <a:gd name="T5" fmla="*/ 19 h 93"/>
                <a:gd name="T6" fmla="*/ 39 w 93"/>
                <a:gd name="T7" fmla="*/ 22 h 93"/>
                <a:gd name="T8" fmla="*/ 48 w 93"/>
                <a:gd name="T9" fmla="*/ 14 h 93"/>
                <a:gd name="T10" fmla="*/ 19 w 93"/>
                <a:gd name="T11" fmla="*/ 10 h 93"/>
                <a:gd name="T12" fmla="*/ 8 w 93"/>
                <a:gd name="T13" fmla="*/ 0 h 93"/>
                <a:gd name="T14" fmla="*/ 0 w 93"/>
                <a:gd name="T15" fmla="*/ 8 h 93"/>
                <a:gd name="T16" fmla="*/ 10 w 93"/>
                <a:gd name="T17" fmla="*/ 18 h 93"/>
                <a:gd name="T18" fmla="*/ 13 w 93"/>
                <a:gd name="T19" fmla="*/ 48 h 93"/>
                <a:gd name="T20" fmla="*/ 45 w 93"/>
                <a:gd name="T21" fmla="*/ 53 h 93"/>
                <a:gd name="T22" fmla="*/ 65 w 93"/>
                <a:gd name="T23" fmla="*/ 73 h 93"/>
                <a:gd name="T24" fmla="*/ 61 w 93"/>
                <a:gd name="T25" fmla="*/ 74 h 93"/>
                <a:gd name="T26" fmla="*/ 61 w 93"/>
                <a:gd name="T27" fmla="*/ 74 h 93"/>
                <a:gd name="T28" fmla="*/ 53 w 93"/>
                <a:gd name="T29" fmla="*/ 71 h 93"/>
                <a:gd name="T30" fmla="*/ 44 w 93"/>
                <a:gd name="T31" fmla="*/ 79 h 93"/>
                <a:gd name="T32" fmla="*/ 61 w 93"/>
                <a:gd name="T33" fmla="*/ 86 h 93"/>
                <a:gd name="T34" fmla="*/ 61 w 93"/>
                <a:gd name="T35" fmla="*/ 86 h 93"/>
                <a:gd name="T36" fmla="*/ 74 w 93"/>
                <a:gd name="T37" fmla="*/ 82 h 93"/>
                <a:gd name="T38" fmla="*/ 84 w 93"/>
                <a:gd name="T39" fmla="*/ 93 h 93"/>
                <a:gd name="T40" fmla="*/ 93 w 93"/>
                <a:gd name="T41" fmla="*/ 84 h 93"/>
                <a:gd name="T42" fmla="*/ 82 w 93"/>
                <a:gd name="T43" fmla="*/ 74 h 93"/>
                <a:gd name="T44" fmla="*/ 79 w 93"/>
                <a:gd name="T45" fmla="*/ 44 h 93"/>
                <a:gd name="T46" fmla="*/ 70 w 93"/>
                <a:gd name="T47" fmla="*/ 53 h 93"/>
                <a:gd name="T48" fmla="*/ 73 w 93"/>
                <a:gd name="T49" fmla="*/ 65 h 93"/>
                <a:gd name="T50" fmla="*/ 58 w 93"/>
                <a:gd name="T51" fmla="*/ 49 h 93"/>
                <a:gd name="T52" fmla="*/ 70 w 93"/>
                <a:gd name="T53" fmla="*/ 53 h 93"/>
                <a:gd name="T54" fmla="*/ 22 w 93"/>
                <a:gd name="T55" fmla="*/ 40 h 93"/>
                <a:gd name="T56" fmla="*/ 19 w 93"/>
                <a:gd name="T57" fmla="*/ 27 h 93"/>
                <a:gd name="T58" fmla="*/ 35 w 93"/>
                <a:gd name="T59" fmla="*/ 43 h 93"/>
                <a:gd name="T60" fmla="*/ 22 w 93"/>
                <a:gd name="T61" fmla="*/ 4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3" h="93">
                  <a:moveTo>
                    <a:pt x="79" y="44"/>
                  </a:moveTo>
                  <a:cubicBezTo>
                    <a:pt x="69" y="35"/>
                    <a:pt x="55" y="37"/>
                    <a:pt x="48" y="39"/>
                  </a:cubicBezTo>
                  <a:cubicBezTo>
                    <a:pt x="28" y="19"/>
                    <a:pt x="28" y="19"/>
                    <a:pt x="28" y="19"/>
                  </a:cubicBezTo>
                  <a:cubicBezTo>
                    <a:pt x="32" y="18"/>
                    <a:pt x="36" y="19"/>
                    <a:pt x="39" y="22"/>
                  </a:cubicBezTo>
                  <a:cubicBezTo>
                    <a:pt x="48" y="14"/>
                    <a:pt x="48" y="14"/>
                    <a:pt x="48" y="14"/>
                  </a:cubicBezTo>
                  <a:cubicBezTo>
                    <a:pt x="40" y="6"/>
                    <a:pt x="28" y="5"/>
                    <a:pt x="19" y="10"/>
                  </a:cubicBezTo>
                  <a:cubicBezTo>
                    <a:pt x="8" y="0"/>
                    <a:pt x="8" y="0"/>
                    <a:pt x="8" y="0"/>
                  </a:cubicBezTo>
                  <a:cubicBezTo>
                    <a:pt x="0" y="8"/>
                    <a:pt x="0" y="8"/>
                    <a:pt x="0" y="8"/>
                  </a:cubicBezTo>
                  <a:cubicBezTo>
                    <a:pt x="10" y="18"/>
                    <a:pt x="10" y="18"/>
                    <a:pt x="10" y="18"/>
                  </a:cubicBezTo>
                  <a:cubicBezTo>
                    <a:pt x="4" y="28"/>
                    <a:pt x="5" y="40"/>
                    <a:pt x="13" y="48"/>
                  </a:cubicBezTo>
                  <a:cubicBezTo>
                    <a:pt x="23" y="58"/>
                    <a:pt x="38" y="55"/>
                    <a:pt x="45" y="53"/>
                  </a:cubicBezTo>
                  <a:cubicBezTo>
                    <a:pt x="65" y="73"/>
                    <a:pt x="65" y="73"/>
                    <a:pt x="65" y="73"/>
                  </a:cubicBezTo>
                  <a:cubicBezTo>
                    <a:pt x="64" y="74"/>
                    <a:pt x="63" y="74"/>
                    <a:pt x="61" y="74"/>
                  </a:cubicBezTo>
                  <a:cubicBezTo>
                    <a:pt x="61" y="74"/>
                    <a:pt x="61" y="74"/>
                    <a:pt x="61" y="74"/>
                  </a:cubicBezTo>
                  <a:cubicBezTo>
                    <a:pt x="58" y="74"/>
                    <a:pt x="55" y="73"/>
                    <a:pt x="53" y="71"/>
                  </a:cubicBezTo>
                  <a:cubicBezTo>
                    <a:pt x="44" y="79"/>
                    <a:pt x="44" y="79"/>
                    <a:pt x="44" y="79"/>
                  </a:cubicBezTo>
                  <a:cubicBezTo>
                    <a:pt x="49" y="84"/>
                    <a:pt x="55" y="86"/>
                    <a:pt x="61" y="86"/>
                  </a:cubicBezTo>
                  <a:cubicBezTo>
                    <a:pt x="61" y="86"/>
                    <a:pt x="61" y="86"/>
                    <a:pt x="61" y="86"/>
                  </a:cubicBezTo>
                  <a:cubicBezTo>
                    <a:pt x="66" y="86"/>
                    <a:pt x="70" y="85"/>
                    <a:pt x="74" y="82"/>
                  </a:cubicBezTo>
                  <a:cubicBezTo>
                    <a:pt x="84" y="93"/>
                    <a:pt x="84" y="93"/>
                    <a:pt x="84" y="93"/>
                  </a:cubicBezTo>
                  <a:cubicBezTo>
                    <a:pt x="93" y="84"/>
                    <a:pt x="93" y="84"/>
                    <a:pt x="93" y="84"/>
                  </a:cubicBezTo>
                  <a:cubicBezTo>
                    <a:pt x="82" y="74"/>
                    <a:pt x="82" y="74"/>
                    <a:pt x="82" y="74"/>
                  </a:cubicBezTo>
                  <a:cubicBezTo>
                    <a:pt x="88" y="64"/>
                    <a:pt x="87" y="52"/>
                    <a:pt x="79" y="44"/>
                  </a:cubicBezTo>
                  <a:close/>
                  <a:moveTo>
                    <a:pt x="70" y="53"/>
                  </a:moveTo>
                  <a:cubicBezTo>
                    <a:pt x="73" y="56"/>
                    <a:pt x="74" y="61"/>
                    <a:pt x="73" y="65"/>
                  </a:cubicBezTo>
                  <a:cubicBezTo>
                    <a:pt x="58" y="49"/>
                    <a:pt x="58" y="49"/>
                    <a:pt x="58" y="49"/>
                  </a:cubicBezTo>
                  <a:cubicBezTo>
                    <a:pt x="62" y="49"/>
                    <a:pt x="67" y="50"/>
                    <a:pt x="70" y="53"/>
                  </a:cubicBezTo>
                  <a:close/>
                  <a:moveTo>
                    <a:pt x="22" y="40"/>
                  </a:moveTo>
                  <a:cubicBezTo>
                    <a:pt x="18" y="36"/>
                    <a:pt x="18" y="32"/>
                    <a:pt x="19" y="27"/>
                  </a:cubicBezTo>
                  <a:cubicBezTo>
                    <a:pt x="35" y="43"/>
                    <a:pt x="35" y="43"/>
                    <a:pt x="35" y="43"/>
                  </a:cubicBezTo>
                  <a:cubicBezTo>
                    <a:pt x="30" y="44"/>
                    <a:pt x="25" y="43"/>
                    <a:pt x="22"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5" name="Group 24">
            <a:extLst>
              <a:ext uri="{FF2B5EF4-FFF2-40B4-BE49-F238E27FC236}">
                <a16:creationId xmlns="" xmlns:a16="http://schemas.microsoft.com/office/drawing/2014/main" id="{FD2A98FF-00D6-4DEA-AF63-9058C704A4ED}"/>
              </a:ext>
            </a:extLst>
          </p:cNvPr>
          <p:cNvGrpSpPr/>
          <p:nvPr/>
        </p:nvGrpSpPr>
        <p:grpSpPr>
          <a:xfrm>
            <a:off x="5905500" y="2511257"/>
            <a:ext cx="381000" cy="598080"/>
            <a:chOff x="8402638" y="4770438"/>
            <a:chExt cx="273050" cy="428625"/>
          </a:xfrm>
          <a:solidFill>
            <a:schemeClr val="bg2"/>
          </a:solidFill>
        </p:grpSpPr>
        <p:sp>
          <p:nvSpPr>
            <p:cNvPr id="18" name="Freeform 10">
              <a:extLst>
                <a:ext uri="{FF2B5EF4-FFF2-40B4-BE49-F238E27FC236}">
                  <a16:creationId xmlns="" xmlns:a16="http://schemas.microsoft.com/office/drawing/2014/main" id="{D7135843-B787-4EA0-ADFF-10A904D2C44A}"/>
                </a:ext>
              </a:extLst>
            </p:cNvPr>
            <p:cNvSpPr>
              <a:spLocks noEditPoints="1"/>
            </p:cNvSpPr>
            <p:nvPr/>
          </p:nvSpPr>
          <p:spPr bwMode="auto">
            <a:xfrm>
              <a:off x="8402638" y="4770438"/>
              <a:ext cx="273050" cy="338137"/>
            </a:xfrm>
            <a:custGeom>
              <a:avLst/>
              <a:gdLst>
                <a:gd name="T0" fmla="*/ 83 w 167"/>
                <a:gd name="T1" fmla="*/ 0 h 205"/>
                <a:gd name="T2" fmla="*/ 0 w 167"/>
                <a:gd name="T3" fmla="*/ 83 h 205"/>
                <a:gd name="T4" fmla="*/ 22 w 167"/>
                <a:gd name="T5" fmla="*/ 150 h 205"/>
                <a:gd name="T6" fmla="*/ 35 w 167"/>
                <a:gd name="T7" fmla="*/ 185 h 205"/>
                <a:gd name="T8" fmla="*/ 35 w 167"/>
                <a:gd name="T9" fmla="*/ 205 h 205"/>
                <a:gd name="T10" fmla="*/ 131 w 167"/>
                <a:gd name="T11" fmla="*/ 191 h 205"/>
                <a:gd name="T12" fmla="*/ 131 w 167"/>
                <a:gd name="T13" fmla="*/ 186 h 205"/>
                <a:gd name="T14" fmla="*/ 145 w 167"/>
                <a:gd name="T15" fmla="*/ 151 h 205"/>
                <a:gd name="T16" fmla="*/ 167 w 167"/>
                <a:gd name="T17" fmla="*/ 83 h 205"/>
                <a:gd name="T18" fmla="*/ 83 w 167"/>
                <a:gd name="T19" fmla="*/ 0 h 205"/>
                <a:gd name="T20" fmla="*/ 134 w 167"/>
                <a:gd name="T21" fmla="*/ 145 h 205"/>
                <a:gd name="T22" fmla="*/ 119 w 167"/>
                <a:gd name="T23" fmla="*/ 181 h 205"/>
                <a:gd name="T24" fmla="*/ 47 w 167"/>
                <a:gd name="T25" fmla="*/ 191 h 205"/>
                <a:gd name="T26" fmla="*/ 47 w 167"/>
                <a:gd name="T27" fmla="*/ 185 h 205"/>
                <a:gd name="T28" fmla="*/ 32 w 167"/>
                <a:gd name="T29" fmla="*/ 145 h 205"/>
                <a:gd name="T30" fmla="*/ 12 w 167"/>
                <a:gd name="T31" fmla="*/ 83 h 205"/>
                <a:gd name="T32" fmla="*/ 83 w 167"/>
                <a:gd name="T33" fmla="*/ 12 h 205"/>
                <a:gd name="T34" fmla="*/ 155 w 167"/>
                <a:gd name="T35" fmla="*/ 83 h 205"/>
                <a:gd name="T36" fmla="*/ 134 w 167"/>
                <a:gd name="T37" fmla="*/ 145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7" h="205">
                  <a:moveTo>
                    <a:pt x="83" y="0"/>
                  </a:moveTo>
                  <a:cubicBezTo>
                    <a:pt x="37" y="0"/>
                    <a:pt x="0" y="37"/>
                    <a:pt x="0" y="83"/>
                  </a:cubicBezTo>
                  <a:cubicBezTo>
                    <a:pt x="0" y="110"/>
                    <a:pt x="11" y="131"/>
                    <a:pt x="22" y="150"/>
                  </a:cubicBezTo>
                  <a:cubicBezTo>
                    <a:pt x="29" y="164"/>
                    <a:pt x="35" y="176"/>
                    <a:pt x="35" y="185"/>
                  </a:cubicBezTo>
                  <a:cubicBezTo>
                    <a:pt x="35" y="205"/>
                    <a:pt x="35" y="205"/>
                    <a:pt x="35" y="205"/>
                  </a:cubicBezTo>
                  <a:cubicBezTo>
                    <a:pt x="131" y="191"/>
                    <a:pt x="131" y="191"/>
                    <a:pt x="131" y="191"/>
                  </a:cubicBezTo>
                  <a:cubicBezTo>
                    <a:pt x="131" y="186"/>
                    <a:pt x="131" y="186"/>
                    <a:pt x="131" y="186"/>
                  </a:cubicBezTo>
                  <a:cubicBezTo>
                    <a:pt x="131" y="176"/>
                    <a:pt x="137" y="164"/>
                    <a:pt x="145" y="151"/>
                  </a:cubicBezTo>
                  <a:cubicBezTo>
                    <a:pt x="155" y="132"/>
                    <a:pt x="167" y="110"/>
                    <a:pt x="167" y="83"/>
                  </a:cubicBezTo>
                  <a:cubicBezTo>
                    <a:pt x="167" y="37"/>
                    <a:pt x="130" y="0"/>
                    <a:pt x="83" y="0"/>
                  </a:cubicBezTo>
                  <a:close/>
                  <a:moveTo>
                    <a:pt x="134" y="145"/>
                  </a:moveTo>
                  <a:cubicBezTo>
                    <a:pt x="127" y="158"/>
                    <a:pt x="121" y="169"/>
                    <a:pt x="119" y="181"/>
                  </a:cubicBezTo>
                  <a:cubicBezTo>
                    <a:pt x="47" y="191"/>
                    <a:pt x="47" y="191"/>
                    <a:pt x="47" y="191"/>
                  </a:cubicBezTo>
                  <a:cubicBezTo>
                    <a:pt x="47" y="185"/>
                    <a:pt x="47" y="185"/>
                    <a:pt x="47" y="185"/>
                  </a:cubicBezTo>
                  <a:cubicBezTo>
                    <a:pt x="47" y="173"/>
                    <a:pt x="40" y="160"/>
                    <a:pt x="32" y="145"/>
                  </a:cubicBezTo>
                  <a:cubicBezTo>
                    <a:pt x="23" y="127"/>
                    <a:pt x="12" y="107"/>
                    <a:pt x="12" y="83"/>
                  </a:cubicBezTo>
                  <a:cubicBezTo>
                    <a:pt x="12" y="44"/>
                    <a:pt x="44" y="12"/>
                    <a:pt x="83" y="12"/>
                  </a:cubicBezTo>
                  <a:cubicBezTo>
                    <a:pt x="123" y="12"/>
                    <a:pt x="155" y="44"/>
                    <a:pt x="155" y="83"/>
                  </a:cubicBezTo>
                  <a:cubicBezTo>
                    <a:pt x="155" y="107"/>
                    <a:pt x="144" y="127"/>
                    <a:pt x="134" y="1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1">
              <a:extLst>
                <a:ext uri="{FF2B5EF4-FFF2-40B4-BE49-F238E27FC236}">
                  <a16:creationId xmlns="" xmlns:a16="http://schemas.microsoft.com/office/drawing/2014/main" id="{FF88F67E-9F87-408D-99CA-9E2EFB2521D8}"/>
                </a:ext>
              </a:extLst>
            </p:cNvPr>
            <p:cNvSpPr>
              <a:spLocks/>
            </p:cNvSpPr>
            <p:nvPr/>
          </p:nvSpPr>
          <p:spPr bwMode="auto">
            <a:xfrm>
              <a:off x="8477250" y="5097463"/>
              <a:ext cx="128588" cy="38100"/>
            </a:xfrm>
            <a:custGeom>
              <a:avLst/>
              <a:gdLst>
                <a:gd name="T0" fmla="*/ 0 w 81"/>
                <a:gd name="T1" fmla="*/ 11 h 24"/>
                <a:gd name="T2" fmla="*/ 2 w 81"/>
                <a:gd name="T3" fmla="*/ 24 h 24"/>
                <a:gd name="T4" fmla="*/ 81 w 81"/>
                <a:gd name="T5" fmla="*/ 11 h 24"/>
                <a:gd name="T6" fmla="*/ 80 w 81"/>
                <a:gd name="T7" fmla="*/ 0 h 24"/>
                <a:gd name="T8" fmla="*/ 0 w 81"/>
                <a:gd name="T9" fmla="*/ 11 h 24"/>
              </a:gdLst>
              <a:ahLst/>
              <a:cxnLst>
                <a:cxn ang="0">
                  <a:pos x="T0" y="T1"/>
                </a:cxn>
                <a:cxn ang="0">
                  <a:pos x="T2" y="T3"/>
                </a:cxn>
                <a:cxn ang="0">
                  <a:pos x="T4" y="T5"/>
                </a:cxn>
                <a:cxn ang="0">
                  <a:pos x="T6" y="T7"/>
                </a:cxn>
                <a:cxn ang="0">
                  <a:pos x="T8" y="T9"/>
                </a:cxn>
              </a:cxnLst>
              <a:rect l="0" t="0" r="r" b="b"/>
              <a:pathLst>
                <a:path w="81" h="24">
                  <a:moveTo>
                    <a:pt x="0" y="11"/>
                  </a:moveTo>
                  <a:lnTo>
                    <a:pt x="2" y="24"/>
                  </a:lnTo>
                  <a:lnTo>
                    <a:pt x="81" y="11"/>
                  </a:lnTo>
                  <a:lnTo>
                    <a:pt x="80" y="0"/>
                  </a:ln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2">
              <a:extLst>
                <a:ext uri="{FF2B5EF4-FFF2-40B4-BE49-F238E27FC236}">
                  <a16:creationId xmlns="" xmlns:a16="http://schemas.microsoft.com/office/drawing/2014/main" id="{F0BAD412-BA79-4281-8690-101FE1791A50}"/>
                </a:ext>
              </a:extLst>
            </p:cNvPr>
            <p:cNvSpPr>
              <a:spLocks/>
            </p:cNvSpPr>
            <p:nvPr/>
          </p:nvSpPr>
          <p:spPr bwMode="auto">
            <a:xfrm>
              <a:off x="8477250" y="5121275"/>
              <a:ext cx="128588" cy="39687"/>
            </a:xfrm>
            <a:custGeom>
              <a:avLst/>
              <a:gdLst>
                <a:gd name="T0" fmla="*/ 0 w 81"/>
                <a:gd name="T1" fmla="*/ 13 h 25"/>
                <a:gd name="T2" fmla="*/ 2 w 81"/>
                <a:gd name="T3" fmla="*/ 25 h 25"/>
                <a:gd name="T4" fmla="*/ 81 w 81"/>
                <a:gd name="T5" fmla="*/ 13 h 25"/>
                <a:gd name="T6" fmla="*/ 80 w 81"/>
                <a:gd name="T7" fmla="*/ 0 h 25"/>
                <a:gd name="T8" fmla="*/ 0 w 81"/>
                <a:gd name="T9" fmla="*/ 13 h 25"/>
              </a:gdLst>
              <a:ahLst/>
              <a:cxnLst>
                <a:cxn ang="0">
                  <a:pos x="T0" y="T1"/>
                </a:cxn>
                <a:cxn ang="0">
                  <a:pos x="T2" y="T3"/>
                </a:cxn>
                <a:cxn ang="0">
                  <a:pos x="T4" y="T5"/>
                </a:cxn>
                <a:cxn ang="0">
                  <a:pos x="T6" y="T7"/>
                </a:cxn>
                <a:cxn ang="0">
                  <a:pos x="T8" y="T9"/>
                </a:cxn>
              </a:cxnLst>
              <a:rect l="0" t="0" r="r" b="b"/>
              <a:pathLst>
                <a:path w="81" h="25">
                  <a:moveTo>
                    <a:pt x="0" y="13"/>
                  </a:moveTo>
                  <a:lnTo>
                    <a:pt x="2" y="25"/>
                  </a:lnTo>
                  <a:lnTo>
                    <a:pt x="81" y="13"/>
                  </a:lnTo>
                  <a:lnTo>
                    <a:pt x="80" y="0"/>
                  </a:lnTo>
                  <a:lnTo>
                    <a:pt x="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3">
              <a:extLst>
                <a:ext uri="{FF2B5EF4-FFF2-40B4-BE49-F238E27FC236}">
                  <a16:creationId xmlns="" xmlns:a16="http://schemas.microsoft.com/office/drawing/2014/main" id="{9DB98D8F-3F8E-4CDA-A54A-5722FC1CFF1C}"/>
                </a:ext>
              </a:extLst>
            </p:cNvPr>
            <p:cNvSpPr>
              <a:spLocks/>
            </p:cNvSpPr>
            <p:nvPr/>
          </p:nvSpPr>
          <p:spPr bwMode="auto">
            <a:xfrm>
              <a:off x="8483600" y="5170488"/>
              <a:ext cx="112713" cy="28575"/>
            </a:xfrm>
            <a:custGeom>
              <a:avLst/>
              <a:gdLst>
                <a:gd name="T0" fmla="*/ 35 w 69"/>
                <a:gd name="T1" fmla="*/ 6 h 18"/>
                <a:gd name="T2" fmla="*/ 12 w 69"/>
                <a:gd name="T3" fmla="*/ 0 h 18"/>
                <a:gd name="T4" fmla="*/ 0 w 69"/>
                <a:gd name="T5" fmla="*/ 0 h 18"/>
                <a:gd name="T6" fmla="*/ 35 w 69"/>
                <a:gd name="T7" fmla="*/ 18 h 18"/>
                <a:gd name="T8" fmla="*/ 69 w 69"/>
                <a:gd name="T9" fmla="*/ 0 h 18"/>
                <a:gd name="T10" fmla="*/ 57 w 69"/>
                <a:gd name="T11" fmla="*/ 0 h 18"/>
                <a:gd name="T12" fmla="*/ 35 w 69"/>
                <a:gd name="T13" fmla="*/ 6 h 18"/>
              </a:gdLst>
              <a:ahLst/>
              <a:cxnLst>
                <a:cxn ang="0">
                  <a:pos x="T0" y="T1"/>
                </a:cxn>
                <a:cxn ang="0">
                  <a:pos x="T2" y="T3"/>
                </a:cxn>
                <a:cxn ang="0">
                  <a:pos x="T4" y="T5"/>
                </a:cxn>
                <a:cxn ang="0">
                  <a:pos x="T6" y="T7"/>
                </a:cxn>
                <a:cxn ang="0">
                  <a:pos x="T8" y="T9"/>
                </a:cxn>
                <a:cxn ang="0">
                  <a:pos x="T10" y="T11"/>
                </a:cxn>
                <a:cxn ang="0">
                  <a:pos x="T12" y="T13"/>
                </a:cxn>
              </a:cxnLst>
              <a:rect l="0" t="0" r="r" b="b"/>
              <a:pathLst>
                <a:path w="69" h="18">
                  <a:moveTo>
                    <a:pt x="35" y="6"/>
                  </a:moveTo>
                  <a:cubicBezTo>
                    <a:pt x="21" y="6"/>
                    <a:pt x="13" y="2"/>
                    <a:pt x="12" y="0"/>
                  </a:cubicBezTo>
                  <a:cubicBezTo>
                    <a:pt x="0" y="0"/>
                    <a:pt x="0" y="0"/>
                    <a:pt x="0" y="0"/>
                  </a:cubicBezTo>
                  <a:cubicBezTo>
                    <a:pt x="0" y="12"/>
                    <a:pt x="18" y="18"/>
                    <a:pt x="35" y="18"/>
                  </a:cubicBezTo>
                  <a:cubicBezTo>
                    <a:pt x="51" y="18"/>
                    <a:pt x="69" y="12"/>
                    <a:pt x="69" y="0"/>
                  </a:cubicBezTo>
                  <a:cubicBezTo>
                    <a:pt x="57" y="0"/>
                    <a:pt x="57" y="0"/>
                    <a:pt x="57" y="0"/>
                  </a:cubicBezTo>
                  <a:cubicBezTo>
                    <a:pt x="57" y="2"/>
                    <a:pt x="49" y="6"/>
                    <a:pt x="3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4">
              <a:extLst>
                <a:ext uri="{FF2B5EF4-FFF2-40B4-BE49-F238E27FC236}">
                  <a16:creationId xmlns="" xmlns:a16="http://schemas.microsoft.com/office/drawing/2014/main" id="{E488841E-07DA-4CD8-AECF-3CA9BEA53E41}"/>
                </a:ext>
              </a:extLst>
            </p:cNvPr>
            <p:cNvSpPr>
              <a:spLocks/>
            </p:cNvSpPr>
            <p:nvPr/>
          </p:nvSpPr>
          <p:spPr bwMode="auto">
            <a:xfrm>
              <a:off x="8489950" y="4927600"/>
              <a:ext cx="98425" cy="122237"/>
            </a:xfrm>
            <a:custGeom>
              <a:avLst/>
              <a:gdLst>
                <a:gd name="T0" fmla="*/ 56 w 61"/>
                <a:gd name="T1" fmla="*/ 1 h 74"/>
                <a:gd name="T2" fmla="*/ 50 w 61"/>
                <a:gd name="T3" fmla="*/ 5 h 74"/>
                <a:gd name="T4" fmla="*/ 47 w 61"/>
                <a:gd name="T5" fmla="*/ 12 h 74"/>
                <a:gd name="T6" fmla="*/ 43 w 61"/>
                <a:gd name="T7" fmla="*/ 13 h 74"/>
                <a:gd name="T8" fmla="*/ 36 w 61"/>
                <a:gd name="T9" fmla="*/ 7 h 74"/>
                <a:gd name="T10" fmla="*/ 30 w 61"/>
                <a:gd name="T11" fmla="*/ 1 h 74"/>
                <a:gd name="T12" fmla="*/ 24 w 61"/>
                <a:gd name="T13" fmla="*/ 7 h 74"/>
                <a:gd name="T14" fmla="*/ 18 w 61"/>
                <a:gd name="T15" fmla="*/ 13 h 74"/>
                <a:gd name="T16" fmla="*/ 16 w 61"/>
                <a:gd name="T17" fmla="*/ 13 h 74"/>
                <a:gd name="T18" fmla="*/ 10 w 61"/>
                <a:gd name="T19" fmla="*/ 3 h 74"/>
                <a:gd name="T20" fmla="*/ 4 w 61"/>
                <a:gd name="T21" fmla="*/ 1 h 74"/>
                <a:gd name="T22" fmla="*/ 0 w 61"/>
                <a:gd name="T23" fmla="*/ 7 h 74"/>
                <a:gd name="T24" fmla="*/ 6 w 61"/>
                <a:gd name="T25" fmla="*/ 21 h 74"/>
                <a:gd name="T26" fmla="*/ 14 w 61"/>
                <a:gd name="T27" fmla="*/ 74 h 74"/>
                <a:gd name="T28" fmla="*/ 26 w 61"/>
                <a:gd name="T29" fmla="*/ 74 h 74"/>
                <a:gd name="T30" fmla="*/ 20 w 61"/>
                <a:gd name="T31" fmla="*/ 25 h 74"/>
                <a:gd name="T32" fmla="*/ 30 w 61"/>
                <a:gd name="T33" fmla="*/ 21 h 74"/>
                <a:gd name="T34" fmla="*/ 43 w 61"/>
                <a:gd name="T35" fmla="*/ 25 h 74"/>
                <a:gd name="T36" fmla="*/ 38 w 61"/>
                <a:gd name="T37" fmla="*/ 74 h 74"/>
                <a:gd name="T38" fmla="*/ 50 w 61"/>
                <a:gd name="T39" fmla="*/ 74 h 74"/>
                <a:gd name="T40" fmla="*/ 58 w 61"/>
                <a:gd name="T41" fmla="*/ 17 h 74"/>
                <a:gd name="T42" fmla="*/ 61 w 61"/>
                <a:gd name="T43" fmla="*/ 7 h 74"/>
                <a:gd name="T44" fmla="*/ 56 w 61"/>
                <a:gd name="T45" fmla="*/ 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1" h="74">
                  <a:moveTo>
                    <a:pt x="56" y="1"/>
                  </a:moveTo>
                  <a:cubicBezTo>
                    <a:pt x="54" y="1"/>
                    <a:pt x="51" y="2"/>
                    <a:pt x="50" y="5"/>
                  </a:cubicBezTo>
                  <a:cubicBezTo>
                    <a:pt x="50" y="5"/>
                    <a:pt x="49" y="7"/>
                    <a:pt x="47" y="12"/>
                  </a:cubicBezTo>
                  <a:cubicBezTo>
                    <a:pt x="46" y="13"/>
                    <a:pt x="45" y="13"/>
                    <a:pt x="43" y="13"/>
                  </a:cubicBezTo>
                  <a:cubicBezTo>
                    <a:pt x="39" y="13"/>
                    <a:pt x="36" y="10"/>
                    <a:pt x="36" y="7"/>
                  </a:cubicBezTo>
                  <a:cubicBezTo>
                    <a:pt x="36" y="4"/>
                    <a:pt x="34" y="1"/>
                    <a:pt x="30" y="1"/>
                  </a:cubicBezTo>
                  <a:cubicBezTo>
                    <a:pt x="27" y="1"/>
                    <a:pt x="24" y="4"/>
                    <a:pt x="24" y="7"/>
                  </a:cubicBezTo>
                  <a:cubicBezTo>
                    <a:pt x="24" y="10"/>
                    <a:pt x="22" y="13"/>
                    <a:pt x="18" y="13"/>
                  </a:cubicBezTo>
                  <a:cubicBezTo>
                    <a:pt x="17" y="13"/>
                    <a:pt x="16" y="13"/>
                    <a:pt x="16" y="13"/>
                  </a:cubicBezTo>
                  <a:cubicBezTo>
                    <a:pt x="13" y="6"/>
                    <a:pt x="11" y="3"/>
                    <a:pt x="10" y="3"/>
                  </a:cubicBezTo>
                  <a:cubicBezTo>
                    <a:pt x="9" y="1"/>
                    <a:pt x="6" y="0"/>
                    <a:pt x="4" y="1"/>
                  </a:cubicBezTo>
                  <a:cubicBezTo>
                    <a:pt x="1" y="2"/>
                    <a:pt x="0" y="4"/>
                    <a:pt x="0" y="7"/>
                  </a:cubicBezTo>
                  <a:cubicBezTo>
                    <a:pt x="0" y="13"/>
                    <a:pt x="2" y="18"/>
                    <a:pt x="6" y="21"/>
                  </a:cubicBezTo>
                  <a:cubicBezTo>
                    <a:pt x="10" y="30"/>
                    <a:pt x="14" y="47"/>
                    <a:pt x="14" y="74"/>
                  </a:cubicBezTo>
                  <a:cubicBezTo>
                    <a:pt x="26" y="74"/>
                    <a:pt x="26" y="74"/>
                    <a:pt x="26" y="74"/>
                  </a:cubicBezTo>
                  <a:cubicBezTo>
                    <a:pt x="26" y="52"/>
                    <a:pt x="23" y="36"/>
                    <a:pt x="20" y="25"/>
                  </a:cubicBezTo>
                  <a:cubicBezTo>
                    <a:pt x="24" y="25"/>
                    <a:pt x="28" y="23"/>
                    <a:pt x="30" y="21"/>
                  </a:cubicBezTo>
                  <a:cubicBezTo>
                    <a:pt x="34" y="24"/>
                    <a:pt x="39" y="26"/>
                    <a:pt x="43" y="25"/>
                  </a:cubicBezTo>
                  <a:cubicBezTo>
                    <a:pt x="41" y="37"/>
                    <a:pt x="38" y="54"/>
                    <a:pt x="38" y="74"/>
                  </a:cubicBezTo>
                  <a:cubicBezTo>
                    <a:pt x="50" y="74"/>
                    <a:pt x="50" y="74"/>
                    <a:pt x="50" y="74"/>
                  </a:cubicBezTo>
                  <a:cubicBezTo>
                    <a:pt x="50" y="48"/>
                    <a:pt x="55" y="28"/>
                    <a:pt x="58" y="17"/>
                  </a:cubicBezTo>
                  <a:cubicBezTo>
                    <a:pt x="60" y="14"/>
                    <a:pt x="61" y="11"/>
                    <a:pt x="61" y="7"/>
                  </a:cubicBezTo>
                  <a:cubicBezTo>
                    <a:pt x="61" y="4"/>
                    <a:pt x="59" y="2"/>
                    <a:pt x="5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pic>
        <p:nvPicPr>
          <p:cNvPr id="30" name="Picture 4" descr="https://static1.squarespace.com/static/5afc0f325417fc9120bfe4dc/t/5b10089f6d2a73ae2a5d2166/1527777440006/BF_SignUp_Icon.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9705" y="230487"/>
            <a:ext cx="1134014" cy="1134014"/>
          </a:xfrm>
          <a:prstGeom prst="rect">
            <a:avLst/>
          </a:prstGeom>
          <a:noFill/>
          <a:extLst>
            <a:ext uri="{909E8E84-426E-40DD-AFC4-6F175D3DCCD1}">
              <a14:hiddenFill xmlns:a14="http://schemas.microsoft.com/office/drawing/2010/main">
                <a:solidFill>
                  <a:srgbClr val="FFFFFF"/>
                </a:solidFill>
              </a14:hiddenFill>
            </a:ext>
          </a:extLst>
        </p:spPr>
      </p:pic>
      <p:pic>
        <p:nvPicPr>
          <p:cNvPr id="8" name="Рисунок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14482" y="217715"/>
            <a:ext cx="5969680" cy="4275061"/>
          </a:xfrm>
          <a:prstGeom prst="rect">
            <a:avLst/>
          </a:prstGeom>
        </p:spPr>
      </p:pic>
    </p:spTree>
    <p:extLst>
      <p:ext uri="{BB962C8B-B14F-4D97-AF65-F5344CB8AC3E}">
        <p14:creationId xmlns:p14="http://schemas.microsoft.com/office/powerpoint/2010/main" val="176613510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40000" decel="4000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000" fill="hold"/>
                                        <p:tgtEl>
                                          <p:spTgt spid="15"/>
                                        </p:tgtEl>
                                        <p:attrNameLst>
                                          <p:attrName>ppt_x</p:attrName>
                                        </p:attrNameLst>
                                      </p:cBhvr>
                                      <p:tavLst>
                                        <p:tav tm="0">
                                          <p:val>
                                            <p:strVal val="#ppt_x"/>
                                          </p:val>
                                        </p:tav>
                                        <p:tav tm="100000">
                                          <p:val>
                                            <p:strVal val="#ppt_x"/>
                                          </p:val>
                                        </p:tav>
                                      </p:tavLst>
                                    </p:anim>
                                    <p:anim calcmode="lin" valueType="num">
                                      <p:cBhvr additive="base">
                                        <p:cTn id="8" dur="1000" fill="hold"/>
                                        <p:tgtEl>
                                          <p:spTgt spid="15"/>
                                        </p:tgtEl>
                                        <p:attrNameLst>
                                          <p:attrName>ppt_y</p:attrName>
                                        </p:attrNameLst>
                                      </p:cBhvr>
                                      <p:tavLst>
                                        <p:tav tm="0">
                                          <p:val>
                                            <p:strVal val="1+#ppt_h/2"/>
                                          </p:val>
                                        </p:tav>
                                        <p:tav tm="100000">
                                          <p:val>
                                            <p:strVal val="#ppt_y"/>
                                          </p:val>
                                        </p:tav>
                                      </p:tavLst>
                                    </p:anim>
                                  </p:childTnLst>
                                </p:cTn>
                              </p:par>
                              <p:par>
                                <p:cTn id="9" presetID="2" presetClass="entr" presetSubtype="4" accel="40000" decel="40000" fill="hold" nodeType="with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1000" fill="hold"/>
                                        <p:tgtEl>
                                          <p:spTgt spid="26"/>
                                        </p:tgtEl>
                                        <p:attrNameLst>
                                          <p:attrName>ppt_x</p:attrName>
                                        </p:attrNameLst>
                                      </p:cBhvr>
                                      <p:tavLst>
                                        <p:tav tm="0">
                                          <p:val>
                                            <p:strVal val="#ppt_x"/>
                                          </p:val>
                                        </p:tav>
                                        <p:tav tm="100000">
                                          <p:val>
                                            <p:strVal val="#ppt_x"/>
                                          </p:val>
                                        </p:tav>
                                      </p:tavLst>
                                    </p:anim>
                                    <p:anim calcmode="lin" valueType="num">
                                      <p:cBhvr additive="base">
                                        <p:cTn id="12" dur="1000" fill="hold"/>
                                        <p:tgtEl>
                                          <p:spTgt spid="26"/>
                                        </p:tgtEl>
                                        <p:attrNameLst>
                                          <p:attrName>ppt_y</p:attrName>
                                        </p:attrNameLst>
                                      </p:cBhvr>
                                      <p:tavLst>
                                        <p:tav tm="0">
                                          <p:val>
                                            <p:strVal val="1+#ppt_h/2"/>
                                          </p:val>
                                        </p:tav>
                                        <p:tav tm="100000">
                                          <p:val>
                                            <p:strVal val="#ppt_y"/>
                                          </p:val>
                                        </p:tav>
                                      </p:tavLst>
                                    </p:anim>
                                  </p:childTnLst>
                                </p:cTn>
                              </p:par>
                              <p:par>
                                <p:cTn id="13" presetID="2" presetClass="entr" presetSubtype="4" accel="40000" decel="40000" fill="hold" nodeType="withEffect">
                                  <p:stCondLst>
                                    <p:cond delay="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1000" fill="hold"/>
                                        <p:tgtEl>
                                          <p:spTgt spid="25"/>
                                        </p:tgtEl>
                                        <p:attrNameLst>
                                          <p:attrName>ppt_x</p:attrName>
                                        </p:attrNameLst>
                                      </p:cBhvr>
                                      <p:tavLst>
                                        <p:tav tm="0">
                                          <p:val>
                                            <p:strVal val="#ppt_x"/>
                                          </p:val>
                                        </p:tav>
                                        <p:tav tm="100000">
                                          <p:val>
                                            <p:strVal val="#ppt_x"/>
                                          </p:val>
                                        </p:tav>
                                      </p:tavLst>
                                    </p:anim>
                                    <p:anim calcmode="lin" valueType="num">
                                      <p:cBhvr additive="base">
                                        <p:cTn id="16" dur="1000" fill="hold"/>
                                        <p:tgtEl>
                                          <p:spTgt spid="25"/>
                                        </p:tgtEl>
                                        <p:attrNameLst>
                                          <p:attrName>ppt_y</p:attrName>
                                        </p:attrNameLst>
                                      </p:cBhvr>
                                      <p:tavLst>
                                        <p:tav tm="0">
                                          <p:val>
                                            <p:strVal val="1+#ppt_h/2"/>
                                          </p:val>
                                        </p:tav>
                                        <p:tav tm="100000">
                                          <p:val>
                                            <p:strVal val="#ppt_y"/>
                                          </p:val>
                                        </p:tav>
                                      </p:tavLst>
                                    </p:anim>
                                  </p:childTnLst>
                                </p:cTn>
                              </p:par>
                              <p:par>
                                <p:cTn id="17" presetID="2" presetClass="entr" presetSubtype="4" accel="40000" decel="40000" fill="hold" grpId="0" nodeType="with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1000" fill="hold"/>
                                        <p:tgtEl>
                                          <p:spTgt spid="27"/>
                                        </p:tgtEl>
                                        <p:attrNameLst>
                                          <p:attrName>ppt_x</p:attrName>
                                        </p:attrNameLst>
                                      </p:cBhvr>
                                      <p:tavLst>
                                        <p:tav tm="0">
                                          <p:val>
                                            <p:strVal val="#ppt_x"/>
                                          </p:val>
                                        </p:tav>
                                        <p:tav tm="100000">
                                          <p:val>
                                            <p:strVal val="#ppt_x"/>
                                          </p:val>
                                        </p:tav>
                                      </p:tavLst>
                                    </p:anim>
                                    <p:anim calcmode="lin" valueType="num">
                                      <p:cBhvr additive="base">
                                        <p:cTn id="20" dur="1000" fill="hold"/>
                                        <p:tgtEl>
                                          <p:spTgt spid="27"/>
                                        </p:tgtEl>
                                        <p:attrNameLst>
                                          <p:attrName>ppt_y</p:attrName>
                                        </p:attrNameLst>
                                      </p:cBhvr>
                                      <p:tavLst>
                                        <p:tav tm="0">
                                          <p:val>
                                            <p:strVal val="1+#ppt_h/2"/>
                                          </p:val>
                                        </p:tav>
                                        <p:tav tm="100000">
                                          <p:val>
                                            <p:strVal val="#ppt_y"/>
                                          </p:val>
                                        </p:tav>
                                      </p:tavLst>
                                    </p:anim>
                                  </p:childTnLst>
                                </p:cTn>
                              </p:par>
                              <p:par>
                                <p:cTn id="21" presetID="2" presetClass="entr" presetSubtype="4" accel="40000" decel="40000" fill="hold" grpId="0" nodeType="withEffect">
                                  <p:stCondLst>
                                    <p:cond delay="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1000" fill="hold"/>
                                        <p:tgtEl>
                                          <p:spTgt spid="42"/>
                                        </p:tgtEl>
                                        <p:attrNameLst>
                                          <p:attrName>ppt_x</p:attrName>
                                        </p:attrNameLst>
                                      </p:cBhvr>
                                      <p:tavLst>
                                        <p:tav tm="0">
                                          <p:val>
                                            <p:strVal val="#ppt_x"/>
                                          </p:val>
                                        </p:tav>
                                        <p:tav tm="100000">
                                          <p:val>
                                            <p:strVal val="#ppt_x"/>
                                          </p:val>
                                        </p:tav>
                                      </p:tavLst>
                                    </p:anim>
                                    <p:anim calcmode="lin" valueType="num">
                                      <p:cBhvr additive="base">
                                        <p:cTn id="24" dur="1000" fill="hold"/>
                                        <p:tgtEl>
                                          <p:spTgt spid="42"/>
                                        </p:tgtEl>
                                        <p:attrNameLst>
                                          <p:attrName>ppt_y</p:attrName>
                                        </p:attrNameLst>
                                      </p:cBhvr>
                                      <p:tavLst>
                                        <p:tav tm="0">
                                          <p:val>
                                            <p:strVal val="1+#ppt_h/2"/>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anim calcmode="lin" valueType="num">
                                      <p:cBhvr>
                                        <p:cTn id="28" dur="1000" fill="hold"/>
                                        <p:tgtEl>
                                          <p:spTgt spid="8"/>
                                        </p:tgtEl>
                                        <p:attrNameLst>
                                          <p:attrName>ppt_x</p:attrName>
                                        </p:attrNameLst>
                                      </p:cBhvr>
                                      <p:tavLst>
                                        <p:tav tm="0">
                                          <p:val>
                                            <p:strVal val="#ppt_x"/>
                                          </p:val>
                                        </p:tav>
                                        <p:tav tm="100000">
                                          <p:val>
                                            <p:strVal val="#ppt_x"/>
                                          </p:val>
                                        </p:tav>
                                      </p:tavLst>
                                    </p:anim>
                                    <p:anim calcmode="lin" valueType="num">
                                      <p:cBhvr>
                                        <p:cTn id="2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2" grpId="0" animBg="1"/>
      <p:bldP spid="1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вал 1"/>
          <p:cNvSpPr/>
          <p:nvPr/>
        </p:nvSpPr>
        <p:spPr>
          <a:xfrm>
            <a:off x="304800" y="391886"/>
            <a:ext cx="1930400" cy="82731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TextBox 6">
            <a:extLst>
              <a:ext uri="{FF2B5EF4-FFF2-40B4-BE49-F238E27FC236}">
                <a16:creationId xmlns="" xmlns:a16="http://schemas.microsoft.com/office/drawing/2014/main" id="{BA1A67C1-5A5A-42F9-A3E0-57CEA26AB130}"/>
              </a:ext>
            </a:extLst>
          </p:cNvPr>
          <p:cNvSpPr txBox="1"/>
          <p:nvPr/>
        </p:nvSpPr>
        <p:spPr>
          <a:xfrm>
            <a:off x="1161461" y="3975560"/>
            <a:ext cx="10449968" cy="1754326"/>
          </a:xfrm>
          <a:prstGeom prst="rect">
            <a:avLst/>
          </a:prstGeom>
          <a:noFill/>
        </p:spPr>
        <p:txBody>
          <a:bodyPr wrap="square" rtlCol="0">
            <a:spAutoFit/>
          </a:bodyPr>
          <a:lstStyle/>
          <a:p>
            <a:pPr>
              <a:lnSpc>
                <a:spcPct val="150000"/>
              </a:lnSpc>
            </a:pPr>
            <a:r>
              <a:rPr lang="ru-RU" dirty="0" smtClean="0">
                <a:latin typeface="Bahnschrift SemiBold" pitchFamily="34" charset="0"/>
                <a:ea typeface="Open Sans Light" panose="020B0306030504020204" pitchFamily="34" charset="0"/>
                <a:cs typeface="Open Sans Light" panose="020B0306030504020204" pitchFamily="34" charset="0"/>
              </a:rPr>
              <a:t>Диплодок – самый длиннохвостый динозавр – 11 м. Им он отгонял хищников. У него была длинная шея и маленькая голова с большими глазами и длинными зубами. Ели диплодоки растительную пищу и тоже заглатывали камни. Хорошо плавали, жили в болотах, на сушу выходили только поесть и отложить яйца. В длину достигал 30 м. </a:t>
            </a:r>
            <a:endParaRPr lang="id-ID" dirty="0">
              <a:latin typeface="Bahnschrift SemiBold" pitchFamily="34" charset="0"/>
              <a:ea typeface="Open Sans Light" panose="020B0306030504020204" pitchFamily="34" charset="0"/>
              <a:cs typeface="Open Sans Light" panose="020B0306030504020204" pitchFamily="34" charset="0"/>
            </a:endParaRPr>
          </a:p>
        </p:txBody>
      </p:sp>
      <p:sp>
        <p:nvSpPr>
          <p:cNvPr id="13" name="Freeform 9">
            <a:extLst>
              <a:ext uri="{FF2B5EF4-FFF2-40B4-BE49-F238E27FC236}">
                <a16:creationId xmlns="" xmlns:a16="http://schemas.microsoft.com/office/drawing/2014/main" id="{1891463D-CCE1-4622-A377-5EBD163E2919}"/>
              </a:ext>
            </a:extLst>
          </p:cNvPr>
          <p:cNvSpPr>
            <a:spLocks/>
          </p:cNvSpPr>
          <p:nvPr/>
        </p:nvSpPr>
        <p:spPr bwMode="auto">
          <a:xfrm rot="19800000">
            <a:off x="750301" y="4091110"/>
            <a:ext cx="226986" cy="205160"/>
          </a:xfrm>
          <a:custGeom>
            <a:avLst/>
            <a:gdLst>
              <a:gd name="T0" fmla="*/ 1234 w 1271"/>
              <a:gd name="T1" fmla="*/ 834 h 1140"/>
              <a:gd name="T2" fmla="*/ 812 w 1271"/>
              <a:gd name="T3" fmla="*/ 102 h 1140"/>
              <a:gd name="T4" fmla="*/ 635 w 1271"/>
              <a:gd name="T5" fmla="*/ 0 h 1140"/>
              <a:gd name="T6" fmla="*/ 458 w 1271"/>
              <a:gd name="T7" fmla="*/ 102 h 1140"/>
              <a:gd name="T8" fmla="*/ 36 w 1271"/>
              <a:gd name="T9" fmla="*/ 834 h 1140"/>
              <a:gd name="T10" fmla="*/ 36 w 1271"/>
              <a:gd name="T11" fmla="*/ 1038 h 1140"/>
              <a:gd name="T12" fmla="*/ 212 w 1271"/>
              <a:gd name="T13" fmla="*/ 1140 h 1140"/>
              <a:gd name="T14" fmla="*/ 1058 w 1271"/>
              <a:gd name="T15" fmla="*/ 1140 h 1140"/>
              <a:gd name="T16" fmla="*/ 1234 w 1271"/>
              <a:gd name="T17" fmla="*/ 1037 h 1140"/>
              <a:gd name="T18" fmla="*/ 1234 w 1271"/>
              <a:gd name="T19" fmla="*/ 834 h 1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71" h="1140">
                <a:moveTo>
                  <a:pt x="1234" y="834"/>
                </a:moveTo>
                <a:cubicBezTo>
                  <a:pt x="812" y="102"/>
                  <a:pt x="812" y="102"/>
                  <a:pt x="812" y="102"/>
                </a:cubicBezTo>
                <a:cubicBezTo>
                  <a:pt x="775" y="39"/>
                  <a:pt x="708" y="0"/>
                  <a:pt x="635" y="0"/>
                </a:cubicBezTo>
                <a:cubicBezTo>
                  <a:pt x="562" y="0"/>
                  <a:pt x="495" y="39"/>
                  <a:pt x="458" y="102"/>
                </a:cubicBezTo>
                <a:cubicBezTo>
                  <a:pt x="36" y="834"/>
                  <a:pt x="36" y="834"/>
                  <a:pt x="36" y="834"/>
                </a:cubicBezTo>
                <a:cubicBezTo>
                  <a:pt x="0" y="896"/>
                  <a:pt x="0" y="975"/>
                  <a:pt x="36" y="1038"/>
                </a:cubicBezTo>
                <a:cubicBezTo>
                  <a:pt x="72" y="1100"/>
                  <a:pt x="140" y="1140"/>
                  <a:pt x="212" y="1140"/>
                </a:cubicBezTo>
                <a:cubicBezTo>
                  <a:pt x="1058" y="1140"/>
                  <a:pt x="1058" y="1140"/>
                  <a:pt x="1058" y="1140"/>
                </a:cubicBezTo>
                <a:cubicBezTo>
                  <a:pt x="1130" y="1140"/>
                  <a:pt x="1198" y="1100"/>
                  <a:pt x="1234" y="1037"/>
                </a:cubicBezTo>
                <a:cubicBezTo>
                  <a:pt x="1271" y="975"/>
                  <a:pt x="1271" y="896"/>
                  <a:pt x="1234" y="834"/>
                </a:cubicBezTo>
                <a:close/>
              </a:path>
            </a:pathLst>
          </a:custGeom>
          <a:gradFill>
            <a:gsLst>
              <a:gs pos="0">
                <a:schemeClr val="accent2">
                  <a:alpha val="85000"/>
                </a:schemeClr>
              </a:gs>
              <a:gs pos="100000">
                <a:schemeClr val="accent5">
                  <a:alpha val="85000"/>
                </a:schemeClr>
              </a:gs>
            </a:gsLst>
            <a:lin ang="6600000" scaled="0"/>
          </a:gradFill>
          <a:ln>
            <a:noFill/>
          </a:ln>
          <a:effectLst>
            <a:outerShdw algn="ctr" rotWithShape="0">
              <a:srgbClr val="000000"/>
            </a:outerShdw>
          </a:effectLst>
        </p:spPr>
        <p:txBody>
          <a:bodyPr vert="horz" wrap="square" lIns="91440" tIns="45720" rIns="91440" bIns="45720" numCol="1" anchor="t" anchorCtr="0" compatLnSpc="1">
            <a:prstTxWarp prst="textNoShape">
              <a:avLst/>
            </a:prstTxWarp>
          </a:bodyPr>
          <a:lstStyle/>
          <a:p>
            <a:endParaRPr lang="en-US"/>
          </a:p>
        </p:txBody>
      </p:sp>
      <p:pic>
        <p:nvPicPr>
          <p:cNvPr id="14" name="Picture 4" descr="https://static1.squarespace.com/static/5afc0f325417fc9120bfe4dc/t/5b10089f6d2a73ae2a5d2166/1527777440006/BF_SignUp_Icon.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38315" y="217715"/>
            <a:ext cx="1134014" cy="1134014"/>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80343" y="217715"/>
            <a:ext cx="7460275" cy="37176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8796378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0000" decel="400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0-#ppt_w/2"/>
                                          </p:val>
                                        </p:tav>
                                        <p:tav tm="100000">
                                          <p:val>
                                            <p:strVal val="#ppt_x"/>
                                          </p:val>
                                        </p:tav>
                                      </p:tavLst>
                                    </p:anim>
                                    <p:anim calcmode="lin" valueType="num">
                                      <p:cBhvr additive="base">
                                        <p:cTn id="8" dur="1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accel="40000" decel="40000"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1000" fill="hold"/>
                                        <p:tgtEl>
                                          <p:spTgt spid="13"/>
                                        </p:tgtEl>
                                        <p:attrNameLst>
                                          <p:attrName>ppt_x</p:attrName>
                                        </p:attrNameLst>
                                      </p:cBhvr>
                                      <p:tavLst>
                                        <p:tav tm="0">
                                          <p:val>
                                            <p:strVal val="0-#ppt_w/2"/>
                                          </p:val>
                                        </p:tav>
                                        <p:tav tm="100000">
                                          <p:val>
                                            <p:strVal val="#ppt_x"/>
                                          </p:val>
                                        </p:tav>
                                      </p:tavLst>
                                    </p:anim>
                                    <p:anim calcmode="lin" valueType="num">
                                      <p:cBhvr additive="base">
                                        <p:cTn id="12" dur="1000" fill="hold"/>
                                        <p:tgtEl>
                                          <p:spTgt spid="13"/>
                                        </p:tgtEl>
                                        <p:attrNameLst>
                                          <p:attrName>ppt_y</p:attrName>
                                        </p:attrNameLst>
                                      </p:cBhvr>
                                      <p:tavLst>
                                        <p:tav tm="0">
                                          <p:val>
                                            <p:strVal val="#ppt_y"/>
                                          </p:val>
                                        </p:tav>
                                        <p:tav tm="100000">
                                          <p:val>
                                            <p:strVal val="#ppt_y"/>
                                          </p:val>
                                        </p:tav>
                                      </p:tavLst>
                                    </p:anim>
                                  </p:childTnLst>
                                </p:cTn>
                              </p:par>
                              <p:par>
                                <p:cTn id="13" presetID="42" presetClass="entr" presetSubtype="0" fill="hold" nodeType="withEffect">
                                  <p:stCondLst>
                                    <p:cond delay="0"/>
                                  </p:stCondLst>
                                  <p:childTnLst>
                                    <p:set>
                                      <p:cBhvr>
                                        <p:cTn id="14" dur="1" fill="hold">
                                          <p:stCondLst>
                                            <p:cond delay="0"/>
                                          </p:stCondLst>
                                        </p:cTn>
                                        <p:tgtEl>
                                          <p:spTgt spid="1027"/>
                                        </p:tgtEl>
                                        <p:attrNameLst>
                                          <p:attrName>style.visibility</p:attrName>
                                        </p:attrNameLst>
                                      </p:cBhvr>
                                      <p:to>
                                        <p:strVal val="visible"/>
                                      </p:to>
                                    </p:set>
                                    <p:animEffect transition="in" filter="fade">
                                      <p:cBhvr>
                                        <p:cTn id="15" dur="1000"/>
                                        <p:tgtEl>
                                          <p:spTgt spid="1027"/>
                                        </p:tgtEl>
                                      </p:cBhvr>
                                    </p:animEffect>
                                    <p:anim calcmode="lin" valueType="num">
                                      <p:cBhvr>
                                        <p:cTn id="16" dur="1000" fill="hold"/>
                                        <p:tgtEl>
                                          <p:spTgt spid="1027"/>
                                        </p:tgtEl>
                                        <p:attrNameLst>
                                          <p:attrName>ppt_x</p:attrName>
                                        </p:attrNameLst>
                                      </p:cBhvr>
                                      <p:tavLst>
                                        <p:tav tm="0">
                                          <p:val>
                                            <p:strVal val="#ppt_x"/>
                                          </p:val>
                                        </p:tav>
                                        <p:tav tm="100000">
                                          <p:val>
                                            <p:strVal val="#ppt_x"/>
                                          </p:val>
                                        </p:tav>
                                      </p:tavLst>
                                    </p:anim>
                                    <p:anim calcmode="lin" valueType="num">
                                      <p:cBhvr>
                                        <p:cTn id="17" dur="1000" fill="hold"/>
                                        <p:tgtEl>
                                          <p:spTgt spid="10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вал 1"/>
          <p:cNvSpPr/>
          <p:nvPr/>
        </p:nvSpPr>
        <p:spPr>
          <a:xfrm>
            <a:off x="412872" y="242207"/>
            <a:ext cx="1880385" cy="96247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6" name="Freeform 9">
            <a:extLst>
              <a:ext uri="{FF2B5EF4-FFF2-40B4-BE49-F238E27FC236}">
                <a16:creationId xmlns="" xmlns:a16="http://schemas.microsoft.com/office/drawing/2014/main" id="{D3FE16F1-5768-45D5-98CF-41DE2994C26D}"/>
              </a:ext>
            </a:extLst>
          </p:cNvPr>
          <p:cNvSpPr>
            <a:spLocks/>
          </p:cNvSpPr>
          <p:nvPr/>
        </p:nvSpPr>
        <p:spPr bwMode="auto">
          <a:xfrm rot="14400000">
            <a:off x="444963" y="5486446"/>
            <a:ext cx="226986" cy="205160"/>
          </a:xfrm>
          <a:custGeom>
            <a:avLst/>
            <a:gdLst>
              <a:gd name="T0" fmla="*/ 1234 w 1271"/>
              <a:gd name="T1" fmla="*/ 834 h 1140"/>
              <a:gd name="T2" fmla="*/ 812 w 1271"/>
              <a:gd name="T3" fmla="*/ 102 h 1140"/>
              <a:gd name="T4" fmla="*/ 635 w 1271"/>
              <a:gd name="T5" fmla="*/ 0 h 1140"/>
              <a:gd name="T6" fmla="*/ 458 w 1271"/>
              <a:gd name="T7" fmla="*/ 102 h 1140"/>
              <a:gd name="T8" fmla="*/ 36 w 1271"/>
              <a:gd name="T9" fmla="*/ 834 h 1140"/>
              <a:gd name="T10" fmla="*/ 36 w 1271"/>
              <a:gd name="T11" fmla="*/ 1038 h 1140"/>
              <a:gd name="T12" fmla="*/ 212 w 1271"/>
              <a:gd name="T13" fmla="*/ 1140 h 1140"/>
              <a:gd name="T14" fmla="*/ 1058 w 1271"/>
              <a:gd name="T15" fmla="*/ 1140 h 1140"/>
              <a:gd name="T16" fmla="*/ 1234 w 1271"/>
              <a:gd name="T17" fmla="*/ 1037 h 1140"/>
              <a:gd name="T18" fmla="*/ 1234 w 1271"/>
              <a:gd name="T19" fmla="*/ 834 h 1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71" h="1140">
                <a:moveTo>
                  <a:pt x="1234" y="834"/>
                </a:moveTo>
                <a:cubicBezTo>
                  <a:pt x="812" y="102"/>
                  <a:pt x="812" y="102"/>
                  <a:pt x="812" y="102"/>
                </a:cubicBezTo>
                <a:cubicBezTo>
                  <a:pt x="775" y="39"/>
                  <a:pt x="708" y="0"/>
                  <a:pt x="635" y="0"/>
                </a:cubicBezTo>
                <a:cubicBezTo>
                  <a:pt x="562" y="0"/>
                  <a:pt x="495" y="39"/>
                  <a:pt x="458" y="102"/>
                </a:cubicBezTo>
                <a:cubicBezTo>
                  <a:pt x="36" y="834"/>
                  <a:pt x="36" y="834"/>
                  <a:pt x="36" y="834"/>
                </a:cubicBezTo>
                <a:cubicBezTo>
                  <a:pt x="0" y="896"/>
                  <a:pt x="0" y="975"/>
                  <a:pt x="36" y="1038"/>
                </a:cubicBezTo>
                <a:cubicBezTo>
                  <a:pt x="72" y="1100"/>
                  <a:pt x="140" y="1140"/>
                  <a:pt x="212" y="1140"/>
                </a:cubicBezTo>
                <a:cubicBezTo>
                  <a:pt x="1058" y="1140"/>
                  <a:pt x="1058" y="1140"/>
                  <a:pt x="1058" y="1140"/>
                </a:cubicBezTo>
                <a:cubicBezTo>
                  <a:pt x="1130" y="1140"/>
                  <a:pt x="1198" y="1100"/>
                  <a:pt x="1234" y="1037"/>
                </a:cubicBezTo>
                <a:cubicBezTo>
                  <a:pt x="1271" y="975"/>
                  <a:pt x="1271" y="896"/>
                  <a:pt x="1234" y="834"/>
                </a:cubicBezTo>
                <a:close/>
              </a:path>
            </a:pathLst>
          </a:custGeom>
          <a:gradFill>
            <a:gsLst>
              <a:gs pos="0">
                <a:schemeClr val="accent2">
                  <a:alpha val="85000"/>
                </a:schemeClr>
              </a:gs>
              <a:gs pos="100000">
                <a:schemeClr val="accent5">
                  <a:alpha val="85000"/>
                </a:schemeClr>
              </a:gs>
            </a:gsLst>
            <a:lin ang="6600000" scaled="0"/>
          </a:gradFill>
          <a:ln>
            <a:noFill/>
          </a:ln>
          <a:effectLst>
            <a:outerShdw algn="ctr" rotWithShape="0">
              <a:srgbClr val="000000"/>
            </a:outerShdw>
          </a:effectLst>
        </p:spPr>
        <p:txBody>
          <a:bodyPr vert="horz" wrap="square" lIns="91440" tIns="45720" rIns="91440" bIns="45720" numCol="1" anchor="t" anchorCtr="0" compatLnSpc="1">
            <a:prstTxWarp prst="textNoShape">
              <a:avLst/>
            </a:prstTxWarp>
          </a:bodyPr>
          <a:lstStyle/>
          <a:p>
            <a:endParaRPr lang="en-US"/>
          </a:p>
        </p:txBody>
      </p:sp>
      <p:sp>
        <p:nvSpPr>
          <p:cNvPr id="4" name="TextBox 3"/>
          <p:cNvSpPr txBox="1"/>
          <p:nvPr/>
        </p:nvSpPr>
        <p:spPr>
          <a:xfrm>
            <a:off x="704040" y="5406620"/>
            <a:ext cx="10856686" cy="1200329"/>
          </a:xfrm>
          <a:prstGeom prst="rect">
            <a:avLst/>
          </a:prstGeom>
          <a:noFill/>
        </p:spPr>
        <p:txBody>
          <a:bodyPr wrap="square" rtlCol="0">
            <a:spAutoFit/>
          </a:bodyPr>
          <a:lstStyle/>
          <a:p>
            <a:r>
              <a:rPr lang="ru-RU" dirty="0" smtClean="0">
                <a:latin typeface="Bahnschrift SemiBold" pitchFamily="34" charset="0"/>
              </a:rPr>
              <a:t>Велоцираптор – это крошечные динозавры, похожие на индюков. Неизвестно, как они выглядели, раньше их изображали </a:t>
            </a:r>
            <a:r>
              <a:rPr lang="ru-RU" dirty="0" err="1" smtClean="0">
                <a:latin typeface="Bahnschrift SemiBold" pitchFamily="34" charset="0"/>
              </a:rPr>
              <a:t>ящероподобными</a:t>
            </a:r>
            <a:r>
              <a:rPr lang="ru-RU" dirty="0" smtClean="0">
                <a:latin typeface="Bahnschrift SemiBold" pitchFamily="34" charset="0"/>
              </a:rPr>
              <a:t> с зеленой чешуйчатой кожей, сейчас считают, что у них было оперение, как у птиц. Велоцирапторы были опасными и ловкими хищниками. Они прыгали на жертву и вонзали  в нее свои когти, нанося смертельные раны. Весил 20 кг. Был длиной 1 м. 80 см.</a:t>
            </a:r>
            <a:endParaRPr lang="ru-RU" dirty="0">
              <a:latin typeface="Bahnschrift SemiBold" pitchFamily="34" charset="0"/>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07012" y="242207"/>
            <a:ext cx="6850742" cy="48503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7" name="Picture 4" descr="https://static1.squarespace.com/static/5afc0f325417fc9120bfe4dc/t/5b10089f6d2a73ae2a5d2166/1527777440006/BF_SignUp_Icon.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4040" y="156439"/>
            <a:ext cx="1134014" cy="11340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3431408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40000" decel="40000"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1000" fill="hold"/>
                                        <p:tgtEl>
                                          <p:spTgt spid="26"/>
                                        </p:tgtEl>
                                        <p:attrNameLst>
                                          <p:attrName>ppt_x</p:attrName>
                                        </p:attrNameLst>
                                      </p:cBhvr>
                                      <p:tavLst>
                                        <p:tav tm="0">
                                          <p:val>
                                            <p:strVal val="#ppt_x"/>
                                          </p:val>
                                        </p:tav>
                                        <p:tav tm="100000">
                                          <p:val>
                                            <p:strVal val="#ppt_x"/>
                                          </p:val>
                                        </p:tav>
                                      </p:tavLst>
                                    </p:anim>
                                    <p:anim calcmode="lin" valueType="num">
                                      <p:cBhvr additive="base">
                                        <p:cTn id="8" dur="1000" fill="hold"/>
                                        <p:tgtEl>
                                          <p:spTgt spid="26"/>
                                        </p:tgtEl>
                                        <p:attrNameLst>
                                          <p:attrName>ppt_y</p:attrName>
                                        </p:attrNameLst>
                                      </p:cBhvr>
                                      <p:tavLst>
                                        <p:tav tm="0">
                                          <p:val>
                                            <p:strVal val="1+#ppt_h/2"/>
                                          </p:val>
                                        </p:tav>
                                        <p:tav tm="100000">
                                          <p:val>
                                            <p:strVal val="#ppt_y"/>
                                          </p:val>
                                        </p:tav>
                                      </p:tavLst>
                                    </p:anim>
                                  </p:childTnLst>
                                </p:cTn>
                              </p:par>
                              <p:par>
                                <p:cTn id="9" presetID="42" presetClass="entr" presetSubtype="0" fill="hold" nodeType="withEffect">
                                  <p:stCondLst>
                                    <p:cond delay="0"/>
                                  </p:stCondLst>
                                  <p:childTnLst>
                                    <p:set>
                                      <p:cBhvr>
                                        <p:cTn id="10" dur="1" fill="hold">
                                          <p:stCondLst>
                                            <p:cond delay="0"/>
                                          </p:stCondLst>
                                        </p:cTn>
                                        <p:tgtEl>
                                          <p:spTgt spid="2050"/>
                                        </p:tgtEl>
                                        <p:attrNameLst>
                                          <p:attrName>style.visibility</p:attrName>
                                        </p:attrNameLst>
                                      </p:cBhvr>
                                      <p:to>
                                        <p:strVal val="visible"/>
                                      </p:to>
                                    </p:set>
                                    <p:animEffect transition="in" filter="fade">
                                      <p:cBhvr>
                                        <p:cTn id="11" dur="1000"/>
                                        <p:tgtEl>
                                          <p:spTgt spid="2050"/>
                                        </p:tgtEl>
                                      </p:cBhvr>
                                    </p:animEffect>
                                    <p:anim calcmode="lin" valueType="num">
                                      <p:cBhvr>
                                        <p:cTn id="12" dur="1000" fill="hold"/>
                                        <p:tgtEl>
                                          <p:spTgt spid="2050"/>
                                        </p:tgtEl>
                                        <p:attrNameLst>
                                          <p:attrName>ppt_x</p:attrName>
                                        </p:attrNameLst>
                                      </p:cBhvr>
                                      <p:tavLst>
                                        <p:tav tm="0">
                                          <p:val>
                                            <p:strVal val="#ppt_x"/>
                                          </p:val>
                                        </p:tav>
                                        <p:tav tm="100000">
                                          <p:val>
                                            <p:strVal val="#ppt_x"/>
                                          </p:val>
                                        </p:tav>
                                      </p:tavLst>
                                    </p:anim>
                                    <p:anim calcmode="lin" valueType="num">
                                      <p:cBhvr>
                                        <p:cTn id="13" dur="1000" fill="hold"/>
                                        <p:tgtEl>
                                          <p:spTgt spid="20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Овал 7"/>
          <p:cNvSpPr/>
          <p:nvPr/>
        </p:nvSpPr>
        <p:spPr>
          <a:xfrm>
            <a:off x="412872" y="242207"/>
            <a:ext cx="1880385" cy="96247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 name="Freeform 9">
            <a:extLst>
              <a:ext uri="{FF2B5EF4-FFF2-40B4-BE49-F238E27FC236}">
                <a16:creationId xmlns="" xmlns:a16="http://schemas.microsoft.com/office/drawing/2014/main" id="{977F6146-D77E-4323-9940-6E297920CB22}"/>
              </a:ext>
            </a:extLst>
          </p:cNvPr>
          <p:cNvSpPr>
            <a:spLocks/>
          </p:cNvSpPr>
          <p:nvPr/>
        </p:nvSpPr>
        <p:spPr bwMode="auto">
          <a:xfrm rot="18974888">
            <a:off x="611486" y="4939117"/>
            <a:ext cx="278839" cy="252027"/>
          </a:xfrm>
          <a:custGeom>
            <a:avLst/>
            <a:gdLst>
              <a:gd name="T0" fmla="*/ 1234 w 1271"/>
              <a:gd name="T1" fmla="*/ 834 h 1140"/>
              <a:gd name="T2" fmla="*/ 812 w 1271"/>
              <a:gd name="T3" fmla="*/ 102 h 1140"/>
              <a:gd name="T4" fmla="*/ 635 w 1271"/>
              <a:gd name="T5" fmla="*/ 0 h 1140"/>
              <a:gd name="T6" fmla="*/ 458 w 1271"/>
              <a:gd name="T7" fmla="*/ 102 h 1140"/>
              <a:gd name="T8" fmla="*/ 36 w 1271"/>
              <a:gd name="T9" fmla="*/ 834 h 1140"/>
              <a:gd name="T10" fmla="*/ 36 w 1271"/>
              <a:gd name="T11" fmla="*/ 1038 h 1140"/>
              <a:gd name="T12" fmla="*/ 212 w 1271"/>
              <a:gd name="T13" fmla="*/ 1140 h 1140"/>
              <a:gd name="T14" fmla="*/ 1058 w 1271"/>
              <a:gd name="T15" fmla="*/ 1140 h 1140"/>
              <a:gd name="T16" fmla="*/ 1234 w 1271"/>
              <a:gd name="T17" fmla="*/ 1037 h 1140"/>
              <a:gd name="T18" fmla="*/ 1234 w 1271"/>
              <a:gd name="T19" fmla="*/ 834 h 1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71" h="1140">
                <a:moveTo>
                  <a:pt x="1234" y="834"/>
                </a:moveTo>
                <a:cubicBezTo>
                  <a:pt x="812" y="102"/>
                  <a:pt x="812" y="102"/>
                  <a:pt x="812" y="102"/>
                </a:cubicBezTo>
                <a:cubicBezTo>
                  <a:pt x="775" y="39"/>
                  <a:pt x="708" y="0"/>
                  <a:pt x="635" y="0"/>
                </a:cubicBezTo>
                <a:cubicBezTo>
                  <a:pt x="562" y="0"/>
                  <a:pt x="495" y="39"/>
                  <a:pt x="458" y="102"/>
                </a:cubicBezTo>
                <a:cubicBezTo>
                  <a:pt x="36" y="834"/>
                  <a:pt x="36" y="834"/>
                  <a:pt x="36" y="834"/>
                </a:cubicBezTo>
                <a:cubicBezTo>
                  <a:pt x="0" y="896"/>
                  <a:pt x="0" y="975"/>
                  <a:pt x="36" y="1038"/>
                </a:cubicBezTo>
                <a:cubicBezTo>
                  <a:pt x="72" y="1100"/>
                  <a:pt x="140" y="1140"/>
                  <a:pt x="212" y="1140"/>
                </a:cubicBezTo>
                <a:cubicBezTo>
                  <a:pt x="1058" y="1140"/>
                  <a:pt x="1058" y="1140"/>
                  <a:pt x="1058" y="1140"/>
                </a:cubicBezTo>
                <a:cubicBezTo>
                  <a:pt x="1130" y="1140"/>
                  <a:pt x="1198" y="1100"/>
                  <a:pt x="1234" y="1037"/>
                </a:cubicBezTo>
                <a:cubicBezTo>
                  <a:pt x="1271" y="975"/>
                  <a:pt x="1271" y="896"/>
                  <a:pt x="1234" y="834"/>
                </a:cubicBezTo>
                <a:close/>
              </a:path>
            </a:pathLst>
          </a:custGeom>
          <a:solidFill>
            <a:schemeClr val="accent2"/>
          </a:solidFill>
          <a:ln>
            <a:noFill/>
          </a:ln>
          <a:effectLst>
            <a:outerShdw blurRad="177800" dist="50800" dir="5400000" algn="ctr" rotWithShape="0">
              <a:srgbClr val="000000">
                <a:alpha val="25000"/>
              </a:srgbClr>
            </a:outerShdw>
          </a:effectLst>
        </p:spPr>
        <p:txBody>
          <a:bodyPr vert="horz" wrap="square" lIns="91440" tIns="45720" rIns="91440" bIns="45720" numCol="1" anchor="t" anchorCtr="0" compatLnSpc="1">
            <a:prstTxWarp prst="textNoShape">
              <a:avLst/>
            </a:prstTxWarp>
          </a:bodyPr>
          <a:lstStyle/>
          <a:p>
            <a:endParaRPr lang="en-US"/>
          </a:p>
        </p:txBody>
      </p:sp>
      <p:sp>
        <p:nvSpPr>
          <p:cNvPr id="34" name="TextBox 33">
            <a:extLst>
              <a:ext uri="{FF2B5EF4-FFF2-40B4-BE49-F238E27FC236}">
                <a16:creationId xmlns="" xmlns:a16="http://schemas.microsoft.com/office/drawing/2014/main" id="{A736F204-7900-4225-988C-EB391337694C}"/>
              </a:ext>
            </a:extLst>
          </p:cNvPr>
          <p:cNvSpPr txBox="1"/>
          <p:nvPr/>
        </p:nvSpPr>
        <p:spPr>
          <a:xfrm>
            <a:off x="6096000" y="4504980"/>
            <a:ext cx="1392082" cy="382092"/>
          </a:xfrm>
          <a:prstGeom prst="rect">
            <a:avLst/>
          </a:prstGeom>
          <a:noFill/>
        </p:spPr>
        <p:txBody>
          <a:bodyPr wrap="square" rtlCol="0">
            <a:spAutoFit/>
          </a:bodyPr>
          <a:lstStyle/>
          <a:p>
            <a:pPr>
              <a:lnSpc>
                <a:spcPct val="150000"/>
              </a:lnSpc>
            </a:pPr>
            <a:r>
              <a:rPr lang="en-US" sz="1400" b="1" dirty="0">
                <a:solidFill>
                  <a:schemeClr val="bg2"/>
                </a:solidFill>
                <a:latin typeface="+mj-lt"/>
              </a:rPr>
              <a:t>Good Purpose</a:t>
            </a:r>
          </a:p>
        </p:txBody>
      </p:sp>
      <p:pic>
        <p:nvPicPr>
          <p:cNvPr id="35" name="Picture 4" descr="https://static1.squarespace.com/static/5afc0f325417fc9120bfe4dc/t/5b10089f6d2a73ae2a5d2166/1527777440006/BF_SignUp_Icon.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50905" y="199615"/>
            <a:ext cx="1134014" cy="1134014"/>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938757" y="4922127"/>
            <a:ext cx="10666703" cy="1477328"/>
          </a:xfrm>
          <a:prstGeom prst="rect">
            <a:avLst/>
          </a:prstGeom>
          <a:noFill/>
        </p:spPr>
        <p:txBody>
          <a:bodyPr wrap="none" rtlCol="0">
            <a:spAutoFit/>
          </a:bodyPr>
          <a:lstStyle/>
          <a:p>
            <a:r>
              <a:rPr lang="ru-RU" dirty="0" smtClean="0">
                <a:latin typeface="Bahnschrift SemiBold" pitchFamily="34" charset="0"/>
              </a:rPr>
              <a:t>Птеродактиль – это птерозавры или крылатые ящеры – родственники динозавров.  Похожи на </a:t>
            </a:r>
          </a:p>
          <a:p>
            <a:r>
              <a:rPr lang="ru-RU" dirty="0" smtClean="0">
                <a:latin typeface="Bahnschrift SemiBold" pitchFamily="34" charset="0"/>
              </a:rPr>
              <a:t>птиц или крылатых мышей. Тело было покрыто шерсткой, у некоторых был хвост, не у всех зубы.</a:t>
            </a:r>
          </a:p>
          <a:p>
            <a:r>
              <a:rPr lang="ru-RU" dirty="0" smtClean="0">
                <a:latin typeface="Bahnschrift SemiBold" pitchFamily="34" charset="0"/>
              </a:rPr>
              <a:t>Отличались длинными когтистыми конечностями. Жили эти ящеры стаями, днем охотились. </a:t>
            </a:r>
          </a:p>
          <a:p>
            <a:r>
              <a:rPr lang="ru-RU" dirty="0" smtClean="0">
                <a:latin typeface="Bahnschrift SemiBold" pitchFamily="34" charset="0"/>
              </a:rPr>
              <a:t>А ночью спали вниз головой. У птеродактилей хорошо работал мозг и было хорошее зрение.</a:t>
            </a:r>
          </a:p>
          <a:p>
            <a:r>
              <a:rPr lang="ru-RU" dirty="0" smtClean="0">
                <a:latin typeface="Bahnschrift SemiBold" pitchFamily="34" charset="0"/>
              </a:rPr>
              <a:t>Весил более 75 кг. И 2 м. в длину и 1,5 в высоту.</a:t>
            </a:r>
            <a:endParaRPr lang="ru-RU" dirty="0">
              <a:latin typeface="Bahnschrift SemiBold" pitchFamily="34" charset="0"/>
            </a:endParaRPr>
          </a:p>
        </p:txBody>
      </p:sp>
      <p:pic>
        <p:nvPicPr>
          <p:cNvPr id="3074" name="Picture 2" descr="https://mir-s3-cdn-cf.behance.net/project_modules/fs/2de49923718787.56327b605d54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88594" y="396632"/>
            <a:ext cx="6614811" cy="42993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5136806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2" presetClass="entr" presetSubtype="4" accel="40000" decel="40000" fill="hold" grpId="0" nodeType="with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additive="base">
                                        <p:cTn id="12" dur="1000" fill="hold"/>
                                        <p:tgtEl>
                                          <p:spTgt spid="34"/>
                                        </p:tgtEl>
                                        <p:attrNameLst>
                                          <p:attrName>ppt_x</p:attrName>
                                        </p:attrNameLst>
                                      </p:cBhvr>
                                      <p:tavLst>
                                        <p:tav tm="0">
                                          <p:val>
                                            <p:strVal val="#ppt_x"/>
                                          </p:val>
                                        </p:tav>
                                        <p:tav tm="100000">
                                          <p:val>
                                            <p:strVal val="#ppt_x"/>
                                          </p:val>
                                        </p:tav>
                                      </p:tavLst>
                                    </p:anim>
                                    <p:anim calcmode="lin" valueType="num">
                                      <p:cBhvr additive="base">
                                        <p:cTn id="13" dur="1000" fill="hold"/>
                                        <p:tgtEl>
                                          <p:spTgt spid="34"/>
                                        </p:tgtEl>
                                        <p:attrNameLst>
                                          <p:attrName>ppt_y</p:attrName>
                                        </p:attrNameLst>
                                      </p:cBhvr>
                                      <p:tavLst>
                                        <p:tav tm="0">
                                          <p:val>
                                            <p:strVal val="1+#ppt_h/2"/>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3074"/>
                                        </p:tgtEl>
                                        <p:attrNameLst>
                                          <p:attrName>style.visibility</p:attrName>
                                        </p:attrNameLst>
                                      </p:cBhvr>
                                      <p:to>
                                        <p:strVal val="visible"/>
                                      </p:to>
                                    </p:set>
                                    <p:animEffect transition="in" filter="fade">
                                      <p:cBhvr>
                                        <p:cTn id="16" dur="1000"/>
                                        <p:tgtEl>
                                          <p:spTgt spid="3074"/>
                                        </p:tgtEl>
                                      </p:cBhvr>
                                    </p:animEffect>
                                    <p:anim calcmode="lin" valueType="num">
                                      <p:cBhvr>
                                        <p:cTn id="17" dur="1000" fill="hold"/>
                                        <p:tgtEl>
                                          <p:spTgt spid="3074"/>
                                        </p:tgtEl>
                                        <p:attrNameLst>
                                          <p:attrName>ppt_x</p:attrName>
                                        </p:attrNameLst>
                                      </p:cBhvr>
                                      <p:tavLst>
                                        <p:tav tm="0">
                                          <p:val>
                                            <p:strVal val="#ppt_x"/>
                                          </p:val>
                                        </p:tav>
                                        <p:tav tm="100000">
                                          <p:val>
                                            <p:strVal val="#ppt_x"/>
                                          </p:val>
                                        </p:tav>
                                      </p:tavLst>
                                    </p:anim>
                                    <p:anim calcmode="lin" valueType="num">
                                      <p:cBhvr>
                                        <p:cTn id="18" dur="1000" fill="hold"/>
                                        <p:tgtEl>
                                          <p:spTgt spid="3074"/>
                                        </p:tgtEl>
                                        <p:attrNameLst>
                                          <p:attrName>ppt_y</p:attrName>
                                        </p:attrNameLst>
                                      </p:cBhvr>
                                      <p:tavLst>
                                        <p:tav tm="0">
                                          <p:val>
                                            <p:strVal val="#ppt_y+.1"/>
                                          </p:val>
                                        </p:tav>
                                        <p:tav tm="100000">
                                          <p:val>
                                            <p:strVal val="#ppt_y"/>
                                          </p:val>
                                        </p:tav>
                                      </p:tavLst>
                                    </p:anim>
                                  </p:childTnLst>
                                </p:cTn>
                              </p:par>
                            </p:childTnLst>
                          </p:cTn>
                        </p:par>
                        <p:par>
                          <p:cTn id="19" fill="hold">
                            <p:stCondLst>
                              <p:cond delay="1000"/>
                            </p:stCondLst>
                            <p:childTnLst>
                              <p:par>
                                <p:cTn id="20" presetID="2" presetClass="entr" presetSubtype="4"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750" fill="hold"/>
                                        <p:tgtEl>
                                          <p:spTgt spid="4"/>
                                        </p:tgtEl>
                                        <p:attrNameLst>
                                          <p:attrName>ppt_x</p:attrName>
                                        </p:attrNameLst>
                                      </p:cBhvr>
                                      <p:tavLst>
                                        <p:tav tm="0">
                                          <p:val>
                                            <p:strVal val="#ppt_x"/>
                                          </p:val>
                                        </p:tav>
                                        <p:tav tm="100000">
                                          <p:val>
                                            <p:strVal val="#ppt_x"/>
                                          </p:val>
                                        </p:tav>
                                      </p:tavLst>
                                    </p:anim>
                                    <p:anim calcmode="lin" valueType="num">
                                      <p:cBhvr additive="base">
                                        <p:cTn id="23" dur="75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34" grpId="0"/>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Текст 1"/>
          <p:cNvSpPr>
            <a:spLocks noGrp="1"/>
          </p:cNvSpPr>
          <p:nvPr>
            <p:ph type="body" sz="quarter" idx="10"/>
          </p:nvPr>
        </p:nvSpPr>
        <p:spPr>
          <a:xfrm>
            <a:off x="3178628" y="87539"/>
            <a:ext cx="6560458" cy="739775"/>
          </a:xfrm>
        </p:spPr>
        <p:txBody>
          <a:bodyPr>
            <a:normAutofit fontScale="92500"/>
          </a:bodyPr>
          <a:lstStyle/>
          <a:p>
            <a:r>
              <a:rPr lang="ru-RU" dirty="0"/>
              <a:t>Динозавры чьи-то предки</a:t>
            </a:r>
          </a:p>
        </p:txBody>
      </p:sp>
      <p:sp>
        <p:nvSpPr>
          <p:cNvPr id="3" name="Текст 2"/>
          <p:cNvSpPr>
            <a:spLocks noGrp="1"/>
          </p:cNvSpPr>
          <p:nvPr>
            <p:ph type="body" sz="quarter" idx="11"/>
          </p:nvPr>
        </p:nvSpPr>
        <p:spPr>
          <a:xfrm>
            <a:off x="319314" y="1182459"/>
            <a:ext cx="11263086" cy="2119087"/>
          </a:xfrm>
        </p:spPr>
        <p:txBody>
          <a:bodyPr/>
          <a:lstStyle/>
          <a:p>
            <a:pPr algn="just"/>
            <a:r>
              <a:rPr lang="ru-RU" sz="1800" dirty="0">
                <a:solidFill>
                  <a:schemeClr val="tx1"/>
                </a:solidFill>
              </a:rPr>
              <a:t>Если гиганты появились от древних рептилий, то кто произошел от динозавров, какие обитатели планеты? </a:t>
            </a:r>
            <a:endParaRPr lang="ru-RU" sz="1800" dirty="0" smtClean="0">
              <a:solidFill>
                <a:schemeClr val="tx1"/>
              </a:solidFill>
            </a:endParaRPr>
          </a:p>
          <a:p>
            <a:pPr algn="just"/>
            <a:r>
              <a:rPr lang="ru-RU" sz="1800" dirty="0" smtClean="0">
                <a:solidFill>
                  <a:schemeClr val="tx1"/>
                </a:solidFill>
              </a:rPr>
              <a:t>Современные </a:t>
            </a:r>
            <a:r>
              <a:rPr lang="ru-RU" sz="1800" dirty="0">
                <a:solidFill>
                  <a:schemeClr val="tx1"/>
                </a:solidFill>
              </a:rPr>
              <a:t>животные имеют некоторое сходство с древними обитателями Земли, но лишь небольшая часть считается их потомками. Во время юрского периода жил археоптерикс, который стал прародителем птиц. Ученые нашли множество схожих черт пернатых с этим видом динозавров: наличие чешуек, строение конечностей, метод размножения. Прямыми предками птиц считаются </a:t>
            </a:r>
            <a:r>
              <a:rPr lang="ru-RU" sz="1800" dirty="0" err="1">
                <a:solidFill>
                  <a:schemeClr val="tx1"/>
                </a:solidFill>
              </a:rPr>
              <a:t>дейноних</a:t>
            </a:r>
            <a:r>
              <a:rPr lang="ru-RU" sz="1800" dirty="0">
                <a:solidFill>
                  <a:schemeClr val="tx1"/>
                </a:solidFill>
              </a:rPr>
              <a:t>, </a:t>
            </a:r>
            <a:r>
              <a:rPr lang="ru-RU" sz="1800" dirty="0" err="1">
                <a:solidFill>
                  <a:schemeClr val="tx1"/>
                </a:solidFill>
              </a:rPr>
              <a:t>компсогнат</a:t>
            </a:r>
            <a:r>
              <a:rPr lang="ru-RU" sz="1800" dirty="0">
                <a:solidFill>
                  <a:schemeClr val="tx1"/>
                </a:solidFill>
              </a:rPr>
              <a:t> и </a:t>
            </a:r>
            <a:r>
              <a:rPr lang="ru-RU" sz="1800" dirty="0" err="1">
                <a:solidFill>
                  <a:schemeClr val="tx1"/>
                </a:solidFill>
              </a:rPr>
              <a:t>струтиомим</a:t>
            </a:r>
            <a:r>
              <a:rPr lang="ru-RU" sz="1800" dirty="0">
                <a:solidFill>
                  <a:schemeClr val="tx1"/>
                </a:solidFill>
              </a:rPr>
              <a:t>, хотя по внешнему виду этого нельзя сказать.</a:t>
            </a:r>
          </a:p>
        </p:txBody>
      </p:sp>
      <p:sp>
        <p:nvSpPr>
          <p:cNvPr id="4" name="Овал 3"/>
          <p:cNvSpPr/>
          <p:nvPr/>
        </p:nvSpPr>
        <p:spPr>
          <a:xfrm>
            <a:off x="319314" y="362857"/>
            <a:ext cx="1915886" cy="92891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rgbClr val="FFFFFF"/>
              </a:solidFill>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6114" y="3705554"/>
            <a:ext cx="4296855" cy="21484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97047" y="4561882"/>
            <a:ext cx="3593031" cy="2245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1277257" y="5878115"/>
            <a:ext cx="1343060" cy="338554"/>
          </a:xfrm>
          <a:prstGeom prst="rect">
            <a:avLst/>
          </a:prstGeom>
          <a:noFill/>
        </p:spPr>
        <p:txBody>
          <a:bodyPr wrap="none" rtlCol="0">
            <a:spAutoFit/>
          </a:bodyPr>
          <a:lstStyle/>
          <a:p>
            <a:r>
              <a:rPr lang="ru-RU" sz="1600" b="1" dirty="0" smtClean="0">
                <a:solidFill>
                  <a:srgbClr val="3F3F3F"/>
                </a:solidFill>
              </a:rPr>
              <a:t>Крокодилы</a:t>
            </a:r>
            <a:endParaRPr lang="ru-RU" sz="1600" b="1" dirty="0">
              <a:solidFill>
                <a:srgbClr val="3F3F3F"/>
              </a:solidFill>
            </a:endParaRPr>
          </a:p>
        </p:txBody>
      </p:sp>
      <p:sp>
        <p:nvSpPr>
          <p:cNvPr id="6" name="Прямоугольник 5"/>
          <p:cNvSpPr/>
          <p:nvPr/>
        </p:nvSpPr>
        <p:spPr>
          <a:xfrm>
            <a:off x="5684369" y="4160487"/>
            <a:ext cx="982961" cy="338554"/>
          </a:xfrm>
          <a:prstGeom prst="rect">
            <a:avLst/>
          </a:prstGeom>
        </p:spPr>
        <p:txBody>
          <a:bodyPr wrap="none">
            <a:spAutoFit/>
          </a:bodyPr>
          <a:lstStyle/>
          <a:p>
            <a:r>
              <a:rPr lang="ru-RU" sz="1600" b="1" dirty="0" smtClean="0">
                <a:solidFill>
                  <a:srgbClr val="3F3F3F"/>
                </a:solidFill>
              </a:rPr>
              <a:t>Вараны</a:t>
            </a:r>
            <a:endParaRPr lang="ru-RU" sz="1600" b="1" dirty="0">
              <a:solidFill>
                <a:srgbClr val="3F3F3F"/>
              </a:solidFill>
            </a:endParaRPr>
          </a:p>
        </p:txBody>
      </p:sp>
      <p:pic>
        <p:nvPicPr>
          <p:cNvPr id="3076"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450215" y="3380919"/>
            <a:ext cx="3495042" cy="23836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9587633" y="5847337"/>
            <a:ext cx="1159292" cy="338554"/>
          </a:xfrm>
          <a:prstGeom prst="rect">
            <a:avLst/>
          </a:prstGeom>
          <a:noFill/>
        </p:spPr>
        <p:txBody>
          <a:bodyPr wrap="none" rtlCol="0">
            <a:spAutoFit/>
          </a:bodyPr>
          <a:lstStyle/>
          <a:p>
            <a:r>
              <a:rPr lang="ru-RU" sz="1600" b="1" dirty="0" smtClean="0">
                <a:solidFill>
                  <a:schemeClr val="tx1">
                    <a:lumMod val="50000"/>
                  </a:schemeClr>
                </a:solidFill>
              </a:rPr>
              <a:t>Черепахи</a:t>
            </a:r>
            <a:endParaRPr lang="ru-RU" sz="1600" b="1" dirty="0">
              <a:solidFill>
                <a:schemeClr val="tx1">
                  <a:lumMod val="50000"/>
                </a:schemeClr>
              </a:solidFill>
            </a:endParaRPr>
          </a:p>
        </p:txBody>
      </p:sp>
    </p:spTree>
    <p:extLst>
      <p:ext uri="{BB962C8B-B14F-4D97-AF65-F5344CB8AC3E}">
        <p14:creationId xmlns:p14="http://schemas.microsoft.com/office/powerpoint/2010/main" val="25776890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1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1" presetClass="entr" presetSubtype="0" fill="hold" nodeType="afterEffect">
                                  <p:stCondLst>
                                    <p:cond delay="0"/>
                                  </p:stCondLst>
                                  <p:childTnLst>
                                    <p:set>
                                      <p:cBhvr>
                                        <p:cTn id="15" dur="1" fill="hold">
                                          <p:stCondLst>
                                            <p:cond delay="0"/>
                                          </p:stCondLst>
                                        </p:cTn>
                                        <p:tgtEl>
                                          <p:spTgt spid="3074"/>
                                        </p:tgtEl>
                                        <p:attrNameLst>
                                          <p:attrName>style.visibility</p:attrName>
                                        </p:attrNameLst>
                                      </p:cBhvr>
                                      <p:to>
                                        <p:strVal val="visible"/>
                                      </p:to>
                                    </p:set>
                                  </p:childTnLst>
                                </p:cTn>
                              </p:par>
                            </p:childTnLst>
                          </p:cTn>
                        </p:par>
                        <p:par>
                          <p:cTn id="16" fill="hold">
                            <p:stCondLst>
                              <p:cond delay="1000"/>
                            </p:stCondLst>
                            <p:childTnLst>
                              <p:par>
                                <p:cTn id="17" presetID="1" presetClass="entr" presetSubtype="0" fill="hold" nodeType="afterEffect">
                                  <p:stCondLst>
                                    <p:cond delay="0"/>
                                  </p:stCondLst>
                                  <p:childTnLst>
                                    <p:set>
                                      <p:cBhvr>
                                        <p:cTn id="18" dur="1" fill="hold">
                                          <p:stCondLst>
                                            <p:cond delay="0"/>
                                          </p:stCondLst>
                                        </p:cTn>
                                        <p:tgtEl>
                                          <p:spTgt spid="3075"/>
                                        </p:tgtEl>
                                        <p:attrNameLst>
                                          <p:attrName>style.visibility</p:attrName>
                                        </p:attrNameLst>
                                      </p:cBhvr>
                                      <p:to>
                                        <p:strVal val="visible"/>
                                      </p:to>
                                    </p:set>
                                  </p:childTnLst>
                                </p:cTn>
                              </p:par>
                            </p:childTnLst>
                          </p:cTn>
                        </p:par>
                        <p:par>
                          <p:cTn id="19" fill="hold">
                            <p:stCondLst>
                              <p:cond delay="1000"/>
                            </p:stCondLst>
                            <p:childTnLst>
                              <p:par>
                                <p:cTn id="20" presetID="1" presetClass="entr" presetSubtype="0" fill="hold" nodeType="afterEffect">
                                  <p:stCondLst>
                                    <p:cond delay="0"/>
                                  </p:stCondLst>
                                  <p:childTnLst>
                                    <p:set>
                                      <p:cBhvr>
                                        <p:cTn id="21" dur="1" fill="hold">
                                          <p:stCondLst>
                                            <p:cond delay="0"/>
                                          </p:stCondLst>
                                        </p:cTn>
                                        <p:tgtEl>
                                          <p:spTgt spid="3076"/>
                                        </p:tgtEl>
                                        <p:attrNameLst>
                                          <p:attrName>style.visibility</p:attrName>
                                        </p:attrNameLst>
                                      </p:cBhvr>
                                      <p:to>
                                        <p:strVal val="visible"/>
                                      </p:to>
                                    </p:set>
                                  </p:childTnLst>
                                </p:cTn>
                              </p:par>
                              <p:par>
                                <p:cTn id="22" presetID="2" presetClass="entr" presetSubtype="4" fill="hold" grpId="0" nodeType="with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fill="hold"/>
                                        <p:tgtEl>
                                          <p:spTgt spid="5"/>
                                        </p:tgtEl>
                                        <p:attrNameLst>
                                          <p:attrName>ppt_x</p:attrName>
                                        </p:attrNameLst>
                                      </p:cBhvr>
                                      <p:tavLst>
                                        <p:tav tm="0">
                                          <p:val>
                                            <p:strVal val="#ppt_x"/>
                                          </p:val>
                                        </p:tav>
                                        <p:tav tm="100000">
                                          <p:val>
                                            <p:strVal val="#ppt_x"/>
                                          </p:val>
                                        </p:tav>
                                      </p:tavLst>
                                    </p:anim>
                                    <p:anim calcmode="lin" valueType="num">
                                      <p:cBhvr additive="base">
                                        <p:cTn id="25" dur="500" fill="hold"/>
                                        <p:tgtEl>
                                          <p:spTgt spid="5"/>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additive="base">
                                        <p:cTn id="28" dur="500" fill="hold"/>
                                        <p:tgtEl>
                                          <p:spTgt spid="6"/>
                                        </p:tgtEl>
                                        <p:attrNameLst>
                                          <p:attrName>ppt_x</p:attrName>
                                        </p:attrNameLst>
                                      </p:cBhvr>
                                      <p:tavLst>
                                        <p:tav tm="0">
                                          <p:val>
                                            <p:strVal val="#ppt_x"/>
                                          </p:val>
                                        </p:tav>
                                        <p:tav tm="100000">
                                          <p:val>
                                            <p:strVal val="#ppt_x"/>
                                          </p:val>
                                        </p:tav>
                                      </p:tavLst>
                                    </p:anim>
                                    <p:anim calcmode="lin" valueType="num">
                                      <p:cBhvr additive="base">
                                        <p:cTn id="29" dur="500" fill="hold"/>
                                        <p:tgtEl>
                                          <p:spTgt spid="6"/>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additive="base">
                                        <p:cTn id="32" dur="500" fill="hold"/>
                                        <p:tgtEl>
                                          <p:spTgt spid="7"/>
                                        </p:tgtEl>
                                        <p:attrNameLst>
                                          <p:attrName>ppt_x</p:attrName>
                                        </p:attrNameLst>
                                      </p:cBhvr>
                                      <p:tavLst>
                                        <p:tav tm="0">
                                          <p:val>
                                            <p:strVal val="#ppt_x"/>
                                          </p:val>
                                        </p:tav>
                                        <p:tav tm="100000">
                                          <p:val>
                                            <p:strVal val="#ppt_x"/>
                                          </p:val>
                                        </p:tav>
                                      </p:tavLst>
                                    </p:anim>
                                    <p:anim calcmode="lin" valueType="num">
                                      <p:cBhvr additive="base">
                                        <p:cTn id="3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P spid="6" grpId="0"/>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Овал 3"/>
          <p:cNvSpPr/>
          <p:nvPr/>
        </p:nvSpPr>
        <p:spPr>
          <a:xfrm>
            <a:off x="319314" y="362857"/>
            <a:ext cx="1915886" cy="92891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rgbClr val="FFFFFF"/>
              </a:solidFill>
            </a:endParaRPr>
          </a:p>
        </p:txBody>
      </p:sp>
      <p:sp>
        <p:nvSpPr>
          <p:cNvPr id="5" name="TextBox 4"/>
          <p:cNvSpPr txBox="1"/>
          <p:nvPr/>
        </p:nvSpPr>
        <p:spPr>
          <a:xfrm>
            <a:off x="1988265" y="3009182"/>
            <a:ext cx="1190262" cy="338554"/>
          </a:xfrm>
          <a:prstGeom prst="rect">
            <a:avLst/>
          </a:prstGeom>
          <a:noFill/>
        </p:spPr>
        <p:txBody>
          <a:bodyPr wrap="none" rtlCol="0">
            <a:spAutoFit/>
          </a:bodyPr>
          <a:lstStyle/>
          <a:p>
            <a:r>
              <a:rPr lang="ru-RU" sz="1600" b="1" dirty="0" smtClean="0">
                <a:solidFill>
                  <a:srgbClr val="3F3F3F"/>
                </a:solidFill>
              </a:rPr>
              <a:t>Хамелеон</a:t>
            </a:r>
            <a:endParaRPr lang="ru-RU" sz="1600" b="1" dirty="0">
              <a:solidFill>
                <a:srgbClr val="3F3F3F"/>
              </a:solidFill>
            </a:endParaRPr>
          </a:p>
        </p:txBody>
      </p:sp>
      <p:sp>
        <p:nvSpPr>
          <p:cNvPr id="6" name="Прямоугольник 5"/>
          <p:cNvSpPr/>
          <p:nvPr/>
        </p:nvSpPr>
        <p:spPr>
          <a:xfrm>
            <a:off x="7813604" y="193580"/>
            <a:ext cx="1419491" cy="338554"/>
          </a:xfrm>
          <a:prstGeom prst="rect">
            <a:avLst/>
          </a:prstGeom>
        </p:spPr>
        <p:txBody>
          <a:bodyPr wrap="none">
            <a:spAutoFit/>
          </a:bodyPr>
          <a:lstStyle/>
          <a:p>
            <a:r>
              <a:rPr lang="ru-RU" sz="1600" b="1" dirty="0" smtClean="0">
                <a:solidFill>
                  <a:srgbClr val="3F3F3F"/>
                </a:solidFill>
              </a:rPr>
              <a:t>Броненосец</a:t>
            </a:r>
            <a:endParaRPr lang="ru-RU" sz="1600" b="1" dirty="0">
              <a:solidFill>
                <a:srgbClr val="3F3F3F"/>
              </a:solidFill>
            </a:endParaRPr>
          </a:p>
        </p:txBody>
      </p:sp>
      <p:pic>
        <p:nvPicPr>
          <p:cNvPr id="512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0615" y="193580"/>
            <a:ext cx="4644572" cy="29028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96119" y="641514"/>
            <a:ext cx="4818743" cy="30211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4"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16000" y="3662640"/>
            <a:ext cx="4199187" cy="27994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Прямоугольник 8"/>
          <p:cNvSpPr/>
          <p:nvPr/>
        </p:nvSpPr>
        <p:spPr>
          <a:xfrm>
            <a:off x="2583396" y="6462098"/>
            <a:ext cx="1064394" cy="338554"/>
          </a:xfrm>
          <a:prstGeom prst="rect">
            <a:avLst/>
          </a:prstGeom>
        </p:spPr>
        <p:txBody>
          <a:bodyPr wrap="none">
            <a:spAutoFit/>
          </a:bodyPr>
          <a:lstStyle/>
          <a:p>
            <a:r>
              <a:rPr lang="ru-RU" sz="1600" b="1" dirty="0" smtClean="0">
                <a:solidFill>
                  <a:srgbClr val="3F3F3F"/>
                </a:solidFill>
              </a:rPr>
              <a:t>Колибри</a:t>
            </a:r>
            <a:endParaRPr lang="ru-RU" sz="1600" b="1" dirty="0">
              <a:solidFill>
                <a:srgbClr val="3F3F3F"/>
              </a:solidFill>
            </a:endParaRPr>
          </a:p>
        </p:txBody>
      </p:sp>
      <p:pic>
        <p:nvPicPr>
          <p:cNvPr id="5125"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509751" y="4151086"/>
            <a:ext cx="3974349" cy="26495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Прямоугольник 9"/>
          <p:cNvSpPr/>
          <p:nvPr/>
        </p:nvSpPr>
        <p:spPr>
          <a:xfrm>
            <a:off x="9823174" y="3766249"/>
            <a:ext cx="1313501" cy="338554"/>
          </a:xfrm>
          <a:prstGeom prst="rect">
            <a:avLst/>
          </a:prstGeom>
        </p:spPr>
        <p:txBody>
          <a:bodyPr wrap="none">
            <a:spAutoFit/>
          </a:bodyPr>
          <a:lstStyle/>
          <a:p>
            <a:r>
              <a:rPr lang="ru-RU" sz="1600" b="1" dirty="0" smtClean="0">
                <a:solidFill>
                  <a:srgbClr val="3F3F3F"/>
                </a:solidFill>
              </a:rPr>
              <a:t>Латимерия</a:t>
            </a:r>
            <a:endParaRPr lang="ru-RU" sz="1600" b="1" dirty="0">
              <a:solidFill>
                <a:srgbClr val="3F3F3F"/>
              </a:solidFill>
            </a:endParaRPr>
          </a:p>
        </p:txBody>
      </p:sp>
    </p:spTree>
    <p:extLst>
      <p:ext uri="{BB962C8B-B14F-4D97-AF65-F5344CB8AC3E}">
        <p14:creationId xmlns:p14="http://schemas.microsoft.com/office/powerpoint/2010/main" val="40996597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wipe(down)">
                                      <p:cBhvr>
                                        <p:cTn id="7" dur="1000"/>
                                        <p:tgtEl>
                                          <p:spTgt spid="5122"/>
                                        </p:tgtEl>
                                      </p:cBhvr>
                                    </p:animEffect>
                                  </p:childTnLst>
                                </p:cTn>
                              </p:par>
                            </p:childTnLst>
                          </p:cTn>
                        </p:par>
                        <p:par>
                          <p:cTn id="8" fill="hold">
                            <p:stCondLst>
                              <p:cond delay="1000"/>
                            </p:stCondLst>
                            <p:childTnLst>
                              <p:par>
                                <p:cTn id="9" presetID="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par>
                          <p:cTn id="13" fill="hold">
                            <p:stCondLst>
                              <p:cond delay="1500"/>
                            </p:stCondLst>
                            <p:childTnLst>
                              <p:par>
                                <p:cTn id="14" presetID="22" presetClass="entr" presetSubtype="4" fill="hold" nodeType="afterEffect">
                                  <p:stCondLst>
                                    <p:cond delay="0"/>
                                  </p:stCondLst>
                                  <p:childTnLst>
                                    <p:set>
                                      <p:cBhvr>
                                        <p:cTn id="15" dur="1" fill="hold">
                                          <p:stCondLst>
                                            <p:cond delay="0"/>
                                          </p:stCondLst>
                                        </p:cTn>
                                        <p:tgtEl>
                                          <p:spTgt spid="5123"/>
                                        </p:tgtEl>
                                        <p:attrNameLst>
                                          <p:attrName>style.visibility</p:attrName>
                                        </p:attrNameLst>
                                      </p:cBhvr>
                                      <p:to>
                                        <p:strVal val="visible"/>
                                      </p:to>
                                    </p:set>
                                    <p:animEffect transition="in" filter="wipe(down)">
                                      <p:cBhvr>
                                        <p:cTn id="16" dur="1000"/>
                                        <p:tgtEl>
                                          <p:spTgt spid="5123"/>
                                        </p:tgtEl>
                                      </p:cBhvr>
                                    </p:animEffect>
                                  </p:childTnLst>
                                </p:cTn>
                              </p:par>
                            </p:childTnLst>
                          </p:cTn>
                        </p:par>
                        <p:par>
                          <p:cTn id="17" fill="hold">
                            <p:stCondLst>
                              <p:cond delay="2500"/>
                            </p:stCondLst>
                            <p:childTnLst>
                              <p:par>
                                <p:cTn id="18" presetID="2" presetClass="entr" presetSubtype="4"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500" fill="hold"/>
                                        <p:tgtEl>
                                          <p:spTgt spid="6"/>
                                        </p:tgtEl>
                                        <p:attrNameLst>
                                          <p:attrName>ppt_x</p:attrName>
                                        </p:attrNameLst>
                                      </p:cBhvr>
                                      <p:tavLst>
                                        <p:tav tm="0">
                                          <p:val>
                                            <p:strVal val="#ppt_x"/>
                                          </p:val>
                                        </p:tav>
                                        <p:tav tm="100000">
                                          <p:val>
                                            <p:strVal val="#ppt_x"/>
                                          </p:val>
                                        </p:tav>
                                      </p:tavLst>
                                    </p:anim>
                                    <p:anim calcmode="lin" valueType="num">
                                      <p:cBhvr additive="base">
                                        <p:cTn id="21" dur="500" fill="hold"/>
                                        <p:tgtEl>
                                          <p:spTgt spid="6"/>
                                        </p:tgtEl>
                                        <p:attrNameLst>
                                          <p:attrName>ppt_y</p:attrName>
                                        </p:attrNameLst>
                                      </p:cBhvr>
                                      <p:tavLst>
                                        <p:tav tm="0">
                                          <p:val>
                                            <p:strVal val="1+#ppt_h/2"/>
                                          </p:val>
                                        </p:tav>
                                        <p:tav tm="100000">
                                          <p:val>
                                            <p:strVal val="#ppt_y"/>
                                          </p:val>
                                        </p:tav>
                                      </p:tavLst>
                                    </p:anim>
                                  </p:childTnLst>
                                </p:cTn>
                              </p:par>
                            </p:childTnLst>
                          </p:cTn>
                        </p:par>
                        <p:par>
                          <p:cTn id="22" fill="hold">
                            <p:stCondLst>
                              <p:cond delay="3000"/>
                            </p:stCondLst>
                            <p:childTnLst>
                              <p:par>
                                <p:cTn id="23" presetID="22" presetClass="entr" presetSubtype="4" fill="hold" nodeType="afterEffect">
                                  <p:stCondLst>
                                    <p:cond delay="0"/>
                                  </p:stCondLst>
                                  <p:childTnLst>
                                    <p:set>
                                      <p:cBhvr>
                                        <p:cTn id="24" dur="1" fill="hold">
                                          <p:stCondLst>
                                            <p:cond delay="0"/>
                                          </p:stCondLst>
                                        </p:cTn>
                                        <p:tgtEl>
                                          <p:spTgt spid="5124"/>
                                        </p:tgtEl>
                                        <p:attrNameLst>
                                          <p:attrName>style.visibility</p:attrName>
                                        </p:attrNameLst>
                                      </p:cBhvr>
                                      <p:to>
                                        <p:strVal val="visible"/>
                                      </p:to>
                                    </p:set>
                                    <p:animEffect transition="in" filter="wipe(down)">
                                      <p:cBhvr>
                                        <p:cTn id="25" dur="1000"/>
                                        <p:tgtEl>
                                          <p:spTgt spid="5124"/>
                                        </p:tgtEl>
                                      </p:cBhvr>
                                    </p:animEffect>
                                  </p:childTnLst>
                                </p:cTn>
                              </p:par>
                            </p:childTnLst>
                          </p:cTn>
                        </p:par>
                        <p:par>
                          <p:cTn id="26" fill="hold">
                            <p:stCondLst>
                              <p:cond delay="4000"/>
                            </p:stCondLst>
                            <p:childTnLst>
                              <p:par>
                                <p:cTn id="27" presetID="2" presetClass="entr" presetSubtype="4"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fill="hold"/>
                                        <p:tgtEl>
                                          <p:spTgt spid="9"/>
                                        </p:tgtEl>
                                        <p:attrNameLst>
                                          <p:attrName>ppt_x</p:attrName>
                                        </p:attrNameLst>
                                      </p:cBhvr>
                                      <p:tavLst>
                                        <p:tav tm="0">
                                          <p:val>
                                            <p:strVal val="#ppt_x"/>
                                          </p:val>
                                        </p:tav>
                                        <p:tav tm="100000">
                                          <p:val>
                                            <p:strVal val="#ppt_x"/>
                                          </p:val>
                                        </p:tav>
                                      </p:tavLst>
                                    </p:anim>
                                    <p:anim calcmode="lin" valueType="num">
                                      <p:cBhvr additive="base">
                                        <p:cTn id="30" dur="500" fill="hold"/>
                                        <p:tgtEl>
                                          <p:spTgt spid="9"/>
                                        </p:tgtEl>
                                        <p:attrNameLst>
                                          <p:attrName>ppt_y</p:attrName>
                                        </p:attrNameLst>
                                      </p:cBhvr>
                                      <p:tavLst>
                                        <p:tav tm="0">
                                          <p:val>
                                            <p:strVal val="1+#ppt_h/2"/>
                                          </p:val>
                                        </p:tav>
                                        <p:tav tm="100000">
                                          <p:val>
                                            <p:strVal val="#ppt_y"/>
                                          </p:val>
                                        </p:tav>
                                      </p:tavLst>
                                    </p:anim>
                                  </p:childTnLst>
                                </p:cTn>
                              </p:par>
                            </p:childTnLst>
                          </p:cTn>
                        </p:par>
                        <p:par>
                          <p:cTn id="31" fill="hold">
                            <p:stCondLst>
                              <p:cond delay="4500"/>
                            </p:stCondLst>
                            <p:childTnLst>
                              <p:par>
                                <p:cTn id="32" presetID="22" presetClass="entr" presetSubtype="4" fill="hold" nodeType="afterEffect">
                                  <p:stCondLst>
                                    <p:cond delay="0"/>
                                  </p:stCondLst>
                                  <p:childTnLst>
                                    <p:set>
                                      <p:cBhvr>
                                        <p:cTn id="33" dur="1" fill="hold">
                                          <p:stCondLst>
                                            <p:cond delay="0"/>
                                          </p:stCondLst>
                                        </p:cTn>
                                        <p:tgtEl>
                                          <p:spTgt spid="5125"/>
                                        </p:tgtEl>
                                        <p:attrNameLst>
                                          <p:attrName>style.visibility</p:attrName>
                                        </p:attrNameLst>
                                      </p:cBhvr>
                                      <p:to>
                                        <p:strVal val="visible"/>
                                      </p:to>
                                    </p:set>
                                    <p:animEffect transition="in" filter="wipe(down)">
                                      <p:cBhvr>
                                        <p:cTn id="34" dur="1000"/>
                                        <p:tgtEl>
                                          <p:spTgt spid="5125"/>
                                        </p:tgtEl>
                                      </p:cBhvr>
                                    </p:animEffect>
                                  </p:childTnLst>
                                </p:cTn>
                              </p:par>
                            </p:childTnLst>
                          </p:cTn>
                        </p:par>
                        <p:par>
                          <p:cTn id="35" fill="hold">
                            <p:stCondLst>
                              <p:cond delay="5500"/>
                            </p:stCondLst>
                            <p:childTnLst>
                              <p:par>
                                <p:cTn id="36" presetID="2" presetClass="entr" presetSubtype="4"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 calcmode="lin" valueType="num">
                                      <p:cBhvr additive="base">
                                        <p:cTn id="38" dur="500" fill="hold"/>
                                        <p:tgtEl>
                                          <p:spTgt spid="10"/>
                                        </p:tgtEl>
                                        <p:attrNameLst>
                                          <p:attrName>ppt_x</p:attrName>
                                        </p:attrNameLst>
                                      </p:cBhvr>
                                      <p:tavLst>
                                        <p:tav tm="0">
                                          <p:val>
                                            <p:strVal val="#ppt_x"/>
                                          </p:val>
                                        </p:tav>
                                        <p:tav tm="100000">
                                          <p:val>
                                            <p:strVal val="#ppt_x"/>
                                          </p:val>
                                        </p:tav>
                                      </p:tavLst>
                                    </p:anim>
                                    <p:anim calcmode="lin" valueType="num">
                                      <p:cBhvr additive="base">
                                        <p:cTn id="39"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9" grpId="0"/>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Текст 1"/>
          <p:cNvSpPr>
            <a:spLocks noGrp="1"/>
          </p:cNvSpPr>
          <p:nvPr>
            <p:ph type="body" sz="quarter" idx="10"/>
          </p:nvPr>
        </p:nvSpPr>
        <p:spPr>
          <a:xfrm>
            <a:off x="3018971" y="356761"/>
            <a:ext cx="6560458" cy="739775"/>
          </a:xfrm>
        </p:spPr>
        <p:txBody>
          <a:bodyPr/>
          <a:lstStyle/>
          <a:p>
            <a:r>
              <a:rPr lang="ru-RU" dirty="0"/>
              <a:t>Почему вымерли</a:t>
            </a:r>
          </a:p>
        </p:txBody>
      </p:sp>
      <p:sp>
        <p:nvSpPr>
          <p:cNvPr id="4" name="Овал 3"/>
          <p:cNvSpPr/>
          <p:nvPr/>
        </p:nvSpPr>
        <p:spPr>
          <a:xfrm>
            <a:off x="290286" y="290286"/>
            <a:ext cx="2090057" cy="1030514"/>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5826" y="1603356"/>
            <a:ext cx="4329033" cy="28874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495373" y="1141903"/>
            <a:ext cx="2180918" cy="338554"/>
          </a:xfrm>
          <a:prstGeom prst="rect">
            <a:avLst/>
          </a:prstGeom>
          <a:noFill/>
        </p:spPr>
        <p:txBody>
          <a:bodyPr wrap="none" rtlCol="0">
            <a:spAutoFit/>
          </a:bodyPr>
          <a:lstStyle/>
          <a:p>
            <a:r>
              <a:rPr lang="ru-RU" sz="1600" b="1" dirty="0" smtClean="0">
                <a:solidFill>
                  <a:schemeClr val="tx1">
                    <a:lumMod val="50000"/>
                  </a:schemeClr>
                </a:solidFill>
              </a:rPr>
              <a:t>Падение метеорита</a:t>
            </a:r>
            <a:endParaRPr lang="ru-RU" sz="1600" b="1" dirty="0">
              <a:solidFill>
                <a:schemeClr val="tx1">
                  <a:lumMod val="50000"/>
                </a:schemeClr>
              </a:solidFill>
            </a:endParaRPr>
          </a:p>
        </p:txBody>
      </p:sp>
      <p:sp>
        <p:nvSpPr>
          <p:cNvPr id="6" name="TextBox 5"/>
          <p:cNvSpPr txBox="1"/>
          <p:nvPr/>
        </p:nvSpPr>
        <p:spPr>
          <a:xfrm>
            <a:off x="7961085" y="1141903"/>
            <a:ext cx="4122058" cy="338554"/>
          </a:xfrm>
          <a:prstGeom prst="rect">
            <a:avLst/>
          </a:prstGeom>
          <a:noFill/>
        </p:spPr>
        <p:txBody>
          <a:bodyPr wrap="square" rtlCol="0">
            <a:spAutoFit/>
          </a:bodyPr>
          <a:lstStyle/>
          <a:p>
            <a:r>
              <a:rPr lang="ru-RU" sz="1600" b="1" dirty="0" smtClean="0">
                <a:solidFill>
                  <a:schemeClr val="tx1">
                    <a:lumMod val="50000"/>
                  </a:schemeClr>
                </a:solidFill>
              </a:rPr>
              <a:t>Высокая </a:t>
            </a:r>
            <a:r>
              <a:rPr lang="ru-RU" sz="1600" b="1" dirty="0">
                <a:solidFill>
                  <a:schemeClr val="tx1">
                    <a:lumMod val="50000"/>
                  </a:schemeClr>
                </a:solidFill>
              </a:rPr>
              <a:t>вулканическая активность</a:t>
            </a:r>
          </a:p>
        </p:txBody>
      </p:sp>
      <p:pic>
        <p:nvPicPr>
          <p:cNvPr id="7171"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186057" y="1614840"/>
            <a:ext cx="3672114" cy="23897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3"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397829" y="4004583"/>
            <a:ext cx="4031342" cy="2838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4823706" y="3643086"/>
            <a:ext cx="3179588" cy="338554"/>
          </a:xfrm>
          <a:prstGeom prst="rect">
            <a:avLst/>
          </a:prstGeom>
          <a:noFill/>
        </p:spPr>
        <p:txBody>
          <a:bodyPr wrap="none" rtlCol="0">
            <a:spAutoFit/>
          </a:bodyPr>
          <a:lstStyle/>
          <a:p>
            <a:r>
              <a:rPr lang="ru-RU" sz="1600" b="1" dirty="0" smtClean="0">
                <a:solidFill>
                  <a:schemeClr val="tx1">
                    <a:lumMod val="50000"/>
                  </a:schemeClr>
                </a:solidFill>
              </a:rPr>
              <a:t>Изменение климата на Земле</a:t>
            </a:r>
            <a:endParaRPr lang="ru-RU" sz="1600" b="1" dirty="0">
              <a:solidFill>
                <a:schemeClr val="tx1">
                  <a:lumMod val="50000"/>
                </a:schemeClr>
              </a:solidFill>
            </a:endParaRPr>
          </a:p>
        </p:txBody>
      </p:sp>
    </p:spTree>
    <p:extLst>
      <p:ext uri="{BB962C8B-B14F-4D97-AF65-F5344CB8AC3E}">
        <p14:creationId xmlns:p14="http://schemas.microsoft.com/office/powerpoint/2010/main" val="14756074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wipe(down)">
                                      <p:cBhvr>
                                        <p:cTn id="7" dur="1000"/>
                                        <p:tgtEl>
                                          <p:spTgt spid="7170"/>
                                        </p:tgtEl>
                                      </p:cBhvr>
                                    </p:animEffect>
                                  </p:childTnLst>
                                </p:cTn>
                              </p:par>
                            </p:childTnLst>
                          </p:cTn>
                        </p:par>
                        <p:par>
                          <p:cTn id="8" fill="hold">
                            <p:stCondLst>
                              <p:cond delay="1000"/>
                            </p:stCondLst>
                            <p:childTnLst>
                              <p:par>
                                <p:cTn id="9" presetID="22" presetClass="entr" presetSubtype="4" fill="hold" nodeType="afterEffect">
                                  <p:stCondLst>
                                    <p:cond delay="0"/>
                                  </p:stCondLst>
                                  <p:childTnLst>
                                    <p:set>
                                      <p:cBhvr>
                                        <p:cTn id="10" dur="1" fill="hold">
                                          <p:stCondLst>
                                            <p:cond delay="0"/>
                                          </p:stCondLst>
                                        </p:cTn>
                                        <p:tgtEl>
                                          <p:spTgt spid="7173"/>
                                        </p:tgtEl>
                                        <p:attrNameLst>
                                          <p:attrName>style.visibility</p:attrName>
                                        </p:attrNameLst>
                                      </p:cBhvr>
                                      <p:to>
                                        <p:strVal val="visible"/>
                                      </p:to>
                                    </p:set>
                                    <p:animEffect transition="in" filter="wipe(down)">
                                      <p:cBhvr>
                                        <p:cTn id="11" dur="1000"/>
                                        <p:tgtEl>
                                          <p:spTgt spid="7173"/>
                                        </p:tgtEl>
                                      </p:cBhvr>
                                    </p:animEffect>
                                  </p:childTnLst>
                                </p:cTn>
                              </p:par>
                            </p:childTnLst>
                          </p:cTn>
                        </p:par>
                        <p:par>
                          <p:cTn id="12" fill="hold">
                            <p:stCondLst>
                              <p:cond delay="2000"/>
                            </p:stCondLst>
                            <p:childTnLst>
                              <p:par>
                                <p:cTn id="13" presetID="22" presetClass="entr" presetSubtype="4" fill="hold" nodeType="afterEffect">
                                  <p:stCondLst>
                                    <p:cond delay="0"/>
                                  </p:stCondLst>
                                  <p:childTnLst>
                                    <p:set>
                                      <p:cBhvr>
                                        <p:cTn id="14" dur="1" fill="hold">
                                          <p:stCondLst>
                                            <p:cond delay="0"/>
                                          </p:stCondLst>
                                        </p:cTn>
                                        <p:tgtEl>
                                          <p:spTgt spid="7171"/>
                                        </p:tgtEl>
                                        <p:attrNameLst>
                                          <p:attrName>style.visibility</p:attrName>
                                        </p:attrNameLst>
                                      </p:cBhvr>
                                      <p:to>
                                        <p:strVal val="visible"/>
                                      </p:to>
                                    </p:set>
                                    <p:animEffect transition="in" filter="wipe(down)">
                                      <p:cBhvr>
                                        <p:cTn id="15" dur="1000"/>
                                        <p:tgtEl>
                                          <p:spTgt spid="7171"/>
                                        </p:tgtEl>
                                      </p:cBhvr>
                                    </p:animEffect>
                                  </p:childTnLst>
                                </p:cTn>
                              </p:par>
                            </p:childTnLst>
                          </p:cTn>
                        </p:par>
                        <p:par>
                          <p:cTn id="16" fill="hold">
                            <p:stCondLst>
                              <p:cond delay="3000"/>
                            </p:stCondLst>
                            <p:childTnLst>
                              <p:par>
                                <p:cTn id="17" presetID="2" presetClass="entr" presetSubtype="4"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par>
                          <p:cTn id="21" fill="hold">
                            <p:stCondLst>
                              <p:cond delay="3500"/>
                            </p:stCondLst>
                            <p:childTnLst>
                              <p:par>
                                <p:cTn id="22" presetID="2" presetClass="entr" presetSubtype="4"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ppt_x"/>
                                          </p:val>
                                        </p:tav>
                                        <p:tav tm="100000">
                                          <p:val>
                                            <p:strVal val="#ppt_x"/>
                                          </p:val>
                                        </p:tav>
                                      </p:tavLst>
                                    </p:anim>
                                    <p:anim calcmode="lin" valueType="num">
                                      <p:cBhvr additive="base">
                                        <p:cTn id="25" dur="500" fill="hold"/>
                                        <p:tgtEl>
                                          <p:spTgt spid="7"/>
                                        </p:tgtEl>
                                        <p:attrNameLst>
                                          <p:attrName>ppt_y</p:attrName>
                                        </p:attrNameLst>
                                      </p:cBhvr>
                                      <p:tavLst>
                                        <p:tav tm="0">
                                          <p:val>
                                            <p:strVal val="1+#ppt_h/2"/>
                                          </p:val>
                                        </p:tav>
                                        <p:tav tm="100000">
                                          <p:val>
                                            <p:strVal val="#ppt_y"/>
                                          </p:val>
                                        </p:tav>
                                      </p:tavLst>
                                    </p:anim>
                                  </p:childTnLst>
                                </p:cTn>
                              </p:par>
                            </p:childTnLst>
                          </p:cTn>
                        </p:par>
                        <p:par>
                          <p:cTn id="26" fill="hold">
                            <p:stCondLst>
                              <p:cond delay="4000"/>
                            </p:stCondLst>
                            <p:childTnLst>
                              <p:par>
                                <p:cTn id="27" presetID="2" presetClass="entr" presetSubtype="4"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additive="base">
                                        <p:cTn id="29" dur="500" fill="hold"/>
                                        <p:tgtEl>
                                          <p:spTgt spid="6"/>
                                        </p:tgtEl>
                                        <p:attrNameLst>
                                          <p:attrName>ppt_x</p:attrName>
                                        </p:attrNameLst>
                                      </p:cBhvr>
                                      <p:tavLst>
                                        <p:tav tm="0">
                                          <p:val>
                                            <p:strVal val="#ppt_x"/>
                                          </p:val>
                                        </p:tav>
                                        <p:tav tm="100000">
                                          <p:val>
                                            <p:strVal val="#ppt_x"/>
                                          </p:val>
                                        </p:tav>
                                      </p:tavLst>
                                    </p:anim>
                                    <p:anim calcmode="lin" valueType="num">
                                      <p:cBhvr additive="base">
                                        <p:cTn id="3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Рисунок 23" descr="https://static.my-shop.ru/product/f7/371/3700668.jpg"/>
          <p:cNvPicPr/>
          <p:nvPr/>
        </p:nvPicPr>
        <p:blipFill rotWithShape="1">
          <a:blip r:embed="rId2">
            <a:extLst>
              <a:ext uri="{28A0092B-C50C-407E-A947-70E740481C1C}">
                <a14:useLocalDpi xmlns:a14="http://schemas.microsoft.com/office/drawing/2010/main" val="0"/>
              </a:ext>
            </a:extLst>
          </a:blip>
          <a:srcRect l="2405" t="11117" r="52183" b="53254"/>
          <a:stretch/>
        </p:blipFill>
        <p:spPr bwMode="auto">
          <a:xfrm>
            <a:off x="149595" y="3025448"/>
            <a:ext cx="5510975" cy="3367314"/>
          </a:xfrm>
          <a:prstGeom prst="rect">
            <a:avLst/>
          </a:prstGeom>
          <a:noFill/>
          <a:ln>
            <a:noFill/>
          </a:ln>
        </p:spPr>
      </p:pic>
      <p:sp>
        <p:nvSpPr>
          <p:cNvPr id="3" name="TextBox 2"/>
          <p:cNvSpPr txBox="1"/>
          <p:nvPr/>
        </p:nvSpPr>
        <p:spPr>
          <a:xfrm>
            <a:off x="769256" y="2656115"/>
            <a:ext cx="3913251" cy="369332"/>
          </a:xfrm>
          <a:prstGeom prst="rect">
            <a:avLst/>
          </a:prstGeom>
          <a:noFill/>
        </p:spPr>
        <p:txBody>
          <a:bodyPr wrap="none" rtlCol="0">
            <a:spAutoFit/>
          </a:bodyPr>
          <a:lstStyle/>
          <a:p>
            <a:r>
              <a:rPr lang="ru-RU" b="1" dirty="0" smtClean="0">
                <a:latin typeface="Bahnschrift SemiBold" pitchFamily="34" charset="0"/>
              </a:rPr>
              <a:t>Где можно найти яйца динозавра?</a:t>
            </a:r>
            <a:endParaRPr lang="ru-RU" b="1" dirty="0">
              <a:latin typeface="Bahnschrift SemiBold" pitchFamily="34" charset="0"/>
            </a:endParaRPr>
          </a:p>
        </p:txBody>
      </p:sp>
      <p:sp>
        <p:nvSpPr>
          <p:cNvPr id="8" name="TextBox 7"/>
          <p:cNvSpPr txBox="1"/>
          <p:nvPr/>
        </p:nvSpPr>
        <p:spPr>
          <a:xfrm>
            <a:off x="7328896" y="1074058"/>
            <a:ext cx="2556149" cy="369332"/>
          </a:xfrm>
          <a:prstGeom prst="rect">
            <a:avLst/>
          </a:prstGeom>
          <a:noFill/>
        </p:spPr>
        <p:txBody>
          <a:bodyPr wrap="none" rtlCol="0">
            <a:spAutoFit/>
          </a:bodyPr>
          <a:lstStyle/>
          <a:p>
            <a:r>
              <a:rPr lang="ru-RU" dirty="0" smtClean="0">
                <a:latin typeface="Bahnschrift SemiBold" pitchFamily="34" charset="0"/>
              </a:rPr>
              <a:t>Спали ли динозавры?</a:t>
            </a:r>
            <a:endParaRPr lang="ru-RU" dirty="0">
              <a:latin typeface="Bahnschrift SemiBold" pitchFamily="34" charset="0"/>
            </a:endParaRPr>
          </a:p>
        </p:txBody>
      </p:sp>
      <p:sp>
        <p:nvSpPr>
          <p:cNvPr id="26" name="TextBox 25"/>
          <p:cNvSpPr txBox="1"/>
          <p:nvPr/>
        </p:nvSpPr>
        <p:spPr>
          <a:xfrm>
            <a:off x="3477866" y="265278"/>
            <a:ext cx="5964518" cy="523220"/>
          </a:xfrm>
          <a:prstGeom prst="rect">
            <a:avLst/>
          </a:prstGeom>
          <a:noFill/>
        </p:spPr>
        <p:txBody>
          <a:bodyPr wrap="none" rtlCol="0">
            <a:spAutoFit/>
          </a:bodyPr>
          <a:lstStyle/>
          <a:p>
            <a:r>
              <a:rPr lang="ru-RU" sz="2800" b="1" dirty="0" smtClean="0">
                <a:latin typeface="+mj-lt"/>
              </a:rPr>
              <a:t>Интересные ответы на вопросы</a:t>
            </a:r>
            <a:endParaRPr lang="ru-RU" sz="2800" b="1" dirty="0">
              <a:latin typeface="+mj-lt"/>
            </a:endParaRPr>
          </a:p>
        </p:txBody>
      </p:sp>
      <p:pic>
        <p:nvPicPr>
          <p:cNvPr id="27" name="Picture 4" descr="https://static1.squarespace.com/static/5afc0f325417fc9120bfe4dc/t/5b10089f6d2a73ae2a5d2166/1527777440006/BF_SignUp_Icon.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905" y="217715"/>
            <a:ext cx="1134014" cy="1134014"/>
          </a:xfrm>
          <a:prstGeom prst="rect">
            <a:avLst/>
          </a:prstGeom>
          <a:noFill/>
          <a:extLst>
            <a:ext uri="{909E8E84-426E-40DD-AFC4-6F175D3DCCD1}">
              <a14:hiddenFill xmlns:a14="http://schemas.microsoft.com/office/drawing/2010/main">
                <a:solidFill>
                  <a:srgbClr val="FFFFFF"/>
                </a:solidFill>
              </a14:hiddenFill>
            </a:ext>
          </a:extLst>
        </p:spPr>
      </p:pic>
      <p:grpSp>
        <p:nvGrpSpPr>
          <p:cNvPr id="4" name="Группа 3"/>
          <p:cNvGrpSpPr/>
          <p:nvPr/>
        </p:nvGrpSpPr>
        <p:grpSpPr>
          <a:xfrm>
            <a:off x="5892800" y="1671599"/>
            <a:ext cx="5979886" cy="3539030"/>
            <a:chOff x="5892800" y="1671599"/>
            <a:chExt cx="5979886" cy="3539030"/>
          </a:xfrm>
        </p:grpSpPr>
        <p:pic>
          <p:nvPicPr>
            <p:cNvPr id="25" name="Рисунок 24" descr="https://static.my-shop.ru/product/f7/371/3700668.jpg"/>
            <p:cNvPicPr/>
            <p:nvPr/>
          </p:nvPicPr>
          <p:blipFill rotWithShape="1">
            <a:blip r:embed="rId2">
              <a:extLst>
                <a:ext uri="{28A0092B-C50C-407E-A947-70E740481C1C}">
                  <a14:useLocalDpi xmlns:a14="http://schemas.microsoft.com/office/drawing/2010/main" val="0"/>
                </a:ext>
              </a:extLst>
            </a:blip>
            <a:srcRect l="50000" t="7919" r="4443" b="50000"/>
            <a:stretch/>
          </p:blipFill>
          <p:spPr bwMode="auto">
            <a:xfrm>
              <a:off x="5892800" y="1671599"/>
              <a:ext cx="5979886" cy="3539030"/>
            </a:xfrm>
            <a:prstGeom prst="rect">
              <a:avLst/>
            </a:prstGeom>
            <a:noFill/>
            <a:ln>
              <a:noFill/>
            </a:ln>
          </p:spPr>
        </p:pic>
        <p:sp>
          <p:nvSpPr>
            <p:cNvPr id="2" name="Овал 1"/>
            <p:cNvSpPr/>
            <p:nvPr/>
          </p:nvSpPr>
          <p:spPr>
            <a:xfrm>
              <a:off x="6096000" y="1671599"/>
              <a:ext cx="551543" cy="302344"/>
            </a:xfrm>
            <a:prstGeom prst="ellipse">
              <a:avLst/>
            </a:prstGeom>
            <a:solidFill>
              <a:srgbClr val="FDDA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Tree>
    <p:extLst>
      <p:ext uri="{BB962C8B-B14F-4D97-AF65-F5344CB8AC3E}">
        <p14:creationId xmlns:p14="http://schemas.microsoft.com/office/powerpoint/2010/main" val="277193026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ppt_x"/>
                                          </p:val>
                                        </p:tav>
                                        <p:tav tm="100000">
                                          <p:val>
                                            <p:strVal val="#ppt_x"/>
                                          </p:val>
                                        </p:tav>
                                      </p:tavLst>
                                    </p:anim>
                                    <p:anim calcmode="lin" valueType="num">
                                      <p:cBhvr additive="base">
                                        <p:cTn id="8" dur="75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750"/>
                            </p:stCondLst>
                            <p:childTnLst>
                              <p:par>
                                <p:cTn id="10" presetID="2" presetClass="entr" presetSubtype="4"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750" fill="hold"/>
                                        <p:tgtEl>
                                          <p:spTgt spid="8"/>
                                        </p:tgtEl>
                                        <p:attrNameLst>
                                          <p:attrName>ppt_x</p:attrName>
                                        </p:attrNameLst>
                                      </p:cBhvr>
                                      <p:tavLst>
                                        <p:tav tm="0">
                                          <p:val>
                                            <p:strVal val="#ppt_x"/>
                                          </p:val>
                                        </p:tav>
                                        <p:tav tm="100000">
                                          <p:val>
                                            <p:strVal val="#ppt_x"/>
                                          </p:val>
                                        </p:tav>
                                      </p:tavLst>
                                    </p:anim>
                                    <p:anim calcmode="lin" valueType="num">
                                      <p:cBhvr additive="base">
                                        <p:cTn id="13" dur="750" fill="hold"/>
                                        <p:tgtEl>
                                          <p:spTgt spid="8"/>
                                        </p:tgtEl>
                                        <p:attrNameLst>
                                          <p:attrName>ppt_y</p:attrName>
                                        </p:attrNameLst>
                                      </p:cBhvr>
                                      <p:tavLst>
                                        <p:tav tm="0">
                                          <p:val>
                                            <p:strVal val="1+#ppt_h/2"/>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fade">
                                      <p:cBhvr>
                                        <p:cTn id="16" dur="1000"/>
                                        <p:tgtEl>
                                          <p:spTgt spid="24"/>
                                        </p:tgtEl>
                                      </p:cBhvr>
                                    </p:animEffect>
                                    <p:anim calcmode="lin" valueType="num">
                                      <p:cBhvr>
                                        <p:cTn id="17" dur="1000" fill="hold"/>
                                        <p:tgtEl>
                                          <p:spTgt spid="24"/>
                                        </p:tgtEl>
                                        <p:attrNameLst>
                                          <p:attrName>ppt_x</p:attrName>
                                        </p:attrNameLst>
                                      </p:cBhvr>
                                      <p:tavLst>
                                        <p:tav tm="0">
                                          <p:val>
                                            <p:strVal val="#ppt_x"/>
                                          </p:val>
                                        </p:tav>
                                        <p:tav tm="100000">
                                          <p:val>
                                            <p:strVal val="#ppt_x"/>
                                          </p:val>
                                        </p:tav>
                                      </p:tavLst>
                                    </p:anim>
                                    <p:anim calcmode="lin" valueType="num">
                                      <p:cBhvr>
                                        <p:cTn id="18"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Текст 1"/>
          <p:cNvSpPr>
            <a:spLocks noGrp="1"/>
          </p:cNvSpPr>
          <p:nvPr>
            <p:ph type="body" sz="quarter" idx="10"/>
          </p:nvPr>
        </p:nvSpPr>
        <p:spPr>
          <a:xfrm>
            <a:off x="2801256" y="175016"/>
            <a:ext cx="6560458" cy="739775"/>
          </a:xfrm>
        </p:spPr>
        <p:txBody>
          <a:bodyPr>
            <a:normAutofit fontScale="92500"/>
          </a:bodyPr>
          <a:lstStyle/>
          <a:p>
            <a:r>
              <a:rPr lang="ru-RU" sz="4000" dirty="0"/>
              <a:t>К</a:t>
            </a:r>
            <a:r>
              <a:rPr lang="ru-RU" sz="4000" dirty="0" smtClean="0"/>
              <a:t>ак </a:t>
            </a:r>
            <a:r>
              <a:rPr lang="ru-RU" sz="4000" dirty="0"/>
              <a:t>появились </a:t>
            </a:r>
            <a:r>
              <a:rPr lang="ru-RU" sz="4000" dirty="0" smtClean="0"/>
              <a:t>динозавры?</a:t>
            </a:r>
            <a:endParaRPr lang="ru-RU" sz="4000" dirty="0"/>
          </a:p>
        </p:txBody>
      </p:sp>
      <p:sp>
        <p:nvSpPr>
          <p:cNvPr id="5" name="Текст 4"/>
          <p:cNvSpPr>
            <a:spLocks noGrp="1"/>
          </p:cNvSpPr>
          <p:nvPr>
            <p:ph type="body" sz="quarter" idx="11"/>
          </p:nvPr>
        </p:nvSpPr>
        <p:spPr>
          <a:xfrm>
            <a:off x="682171" y="849086"/>
            <a:ext cx="10987314" cy="2931041"/>
          </a:xfrm>
        </p:spPr>
        <p:txBody>
          <a:bodyPr/>
          <a:lstStyle/>
          <a:p>
            <a:pPr algn="just"/>
            <a:r>
              <a:rPr lang="ru-RU" sz="2000" dirty="0" smtClean="0">
                <a:solidFill>
                  <a:schemeClr val="tx1"/>
                </a:solidFill>
              </a:rPr>
              <a:t>Динозавры </a:t>
            </a:r>
            <a:r>
              <a:rPr lang="ru-RU" sz="2000" dirty="0">
                <a:solidFill>
                  <a:schemeClr val="tx1"/>
                </a:solidFill>
              </a:rPr>
              <a:t>эволюционировали из рептилий, которые жили на планете до них. Предки динозавров жили и на суше, и в воде. Их называют архозавры – древние ящерицы. Они выглядели как амфибии, питались растительной пищей. У древних ящеров были легкие, они откладывали яйца на суше. Постепенно рептилии становились крупнее, хотя первые динозавры были мелкими, размером с курицу. Некоторые виды такими оставались на протяжении всего своего существования. Другие же виды стали крупными, они увеличивались в размерах, крепли. Так появились динозавры, которые изменялись и совершенствовались на протяжении миллионов лет, заселяя Землю.</a:t>
            </a:r>
          </a:p>
        </p:txBody>
      </p:sp>
      <p:sp>
        <p:nvSpPr>
          <p:cNvPr id="6" name="Овал 5"/>
          <p:cNvSpPr/>
          <p:nvPr/>
        </p:nvSpPr>
        <p:spPr>
          <a:xfrm>
            <a:off x="217714" y="362857"/>
            <a:ext cx="2322286" cy="8853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4098" name="Picture 2"/>
          <p:cNvPicPr>
            <a:picLocks noGrp="1" noChangeAspect="1" noChangeArrowheads="1"/>
          </p:cNvPicPr>
          <p:nvPr>
            <p:ph type="pic" sz="quarter" idx="12"/>
          </p:nvPr>
        </p:nvPicPr>
        <p:blipFill>
          <a:blip r:embed="rId2">
            <a:extLst>
              <a:ext uri="{28A0092B-C50C-407E-A947-70E740481C1C}">
                <a14:useLocalDpi xmlns:a14="http://schemas.microsoft.com/office/drawing/2010/main" val="0"/>
              </a:ext>
            </a:extLst>
          </a:blip>
          <a:srcRect l="24880" r="24880"/>
          <a:stretch>
            <a:fillRect/>
          </a:stretch>
        </p:blipFill>
        <p:spPr bwMode="auto">
          <a:xfrm>
            <a:off x="522514" y="3452567"/>
            <a:ext cx="2844799" cy="31869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Grp="1" noChangeAspect="1" noChangeArrowheads="1"/>
          </p:cNvPicPr>
          <p:nvPr>
            <p:ph type="pic" sz="quarter" idx="13"/>
          </p:nvPr>
        </p:nvPicPr>
        <p:blipFill>
          <a:blip r:embed="rId3" cstate="print">
            <a:extLst>
              <a:ext uri="{28A0092B-C50C-407E-A947-70E740481C1C}">
                <a14:useLocalDpi xmlns:a14="http://schemas.microsoft.com/office/drawing/2010/main" val="0"/>
              </a:ext>
            </a:extLst>
          </a:blip>
          <a:srcRect t="13304" b="13304"/>
          <a:stretch>
            <a:fillRect/>
          </a:stretch>
        </p:blipFill>
        <p:spPr bwMode="auto">
          <a:xfrm>
            <a:off x="6878292" y="3643085"/>
            <a:ext cx="4957428" cy="23229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536238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20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20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par>
                          <p:cTn id="9" fill="hold">
                            <p:stCondLst>
                              <p:cond delay="2000"/>
                            </p:stCondLst>
                            <p:childTnLst>
                              <p:par>
                                <p:cTn id="10" presetID="1" presetClass="entr" presetSubtype="0" fill="hold" nodeType="afterEffect">
                                  <p:stCondLst>
                                    <p:cond delay="1000"/>
                                  </p:stCondLst>
                                  <p:childTnLst>
                                    <p:set>
                                      <p:cBhvr>
                                        <p:cTn id="11" dur="1" fill="hold">
                                          <p:stCondLst>
                                            <p:cond delay="0"/>
                                          </p:stCondLst>
                                        </p:cTn>
                                        <p:tgtEl>
                                          <p:spTgt spid="4098"/>
                                        </p:tgtEl>
                                        <p:attrNameLst>
                                          <p:attrName>style.visibility</p:attrName>
                                        </p:attrNameLst>
                                      </p:cBhvr>
                                      <p:to>
                                        <p:strVal val="visible"/>
                                      </p:to>
                                    </p:set>
                                  </p:childTnLst>
                                </p:cTn>
                              </p:par>
                              <p:par>
                                <p:cTn id="12" presetID="1" presetClass="entr" presetSubtype="0" fill="hold" nodeType="withEffect">
                                  <p:stCondLst>
                                    <p:cond delay="0"/>
                                  </p:stCondLst>
                                  <p:childTnLst>
                                    <p:set>
                                      <p:cBhvr>
                                        <p:cTn id="13" dur="1" fill="hold">
                                          <p:stCondLst>
                                            <p:cond delay="0"/>
                                          </p:stCondLst>
                                        </p:cTn>
                                        <p:tgtEl>
                                          <p:spTgt spid="409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 xmlns:a16="http://schemas.microsoft.com/office/drawing/2014/main" id="{1AFCC2F9-1DD3-47EA-BC99-2C64CA7A56BE}"/>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a:stretch>
            <a:fillRect/>
          </a:stretch>
        </p:blipFill>
        <p:spPr/>
      </p:pic>
      <p:sp>
        <p:nvSpPr>
          <p:cNvPr id="15" name="Rectangle 14">
            <a:extLst>
              <a:ext uri="{FF2B5EF4-FFF2-40B4-BE49-F238E27FC236}">
                <a16:creationId xmlns="" xmlns:a16="http://schemas.microsoft.com/office/drawing/2014/main" id="{008C9781-C8CD-48D2-89C4-1C3B4A07DEBA}"/>
              </a:ext>
            </a:extLst>
          </p:cNvPr>
          <p:cNvSpPr/>
          <p:nvPr/>
        </p:nvSpPr>
        <p:spPr>
          <a:xfrm>
            <a:off x="0" y="0"/>
            <a:ext cx="12191999" cy="6858000"/>
          </a:xfrm>
          <a:prstGeom prst="rect">
            <a:avLst/>
          </a:prstGeom>
          <a:solidFill>
            <a:schemeClr val="bg1">
              <a:alpha val="7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extBox 15">
            <a:extLst>
              <a:ext uri="{FF2B5EF4-FFF2-40B4-BE49-F238E27FC236}">
                <a16:creationId xmlns="" xmlns:a16="http://schemas.microsoft.com/office/drawing/2014/main" id="{5866E7C0-613C-416F-BE23-B1B3B69D7DD8}"/>
              </a:ext>
            </a:extLst>
          </p:cNvPr>
          <p:cNvSpPr txBox="1"/>
          <p:nvPr/>
        </p:nvSpPr>
        <p:spPr>
          <a:xfrm>
            <a:off x="6713712" y="266430"/>
            <a:ext cx="4911548" cy="451534"/>
          </a:xfrm>
          <a:prstGeom prst="rect">
            <a:avLst/>
          </a:prstGeom>
          <a:noFill/>
        </p:spPr>
        <p:txBody>
          <a:bodyPr wrap="square" rtlCol="0">
            <a:spAutoFit/>
          </a:bodyPr>
          <a:lstStyle/>
          <a:p>
            <a:pPr algn="ctr">
              <a:lnSpc>
                <a:spcPct val="150000"/>
              </a:lnSpc>
            </a:pPr>
            <a:r>
              <a:rPr lang="ru-RU" dirty="0" smtClean="0">
                <a:latin typeface="Bahnschrift SemiBold" pitchFamily="34" charset="0"/>
                <a:ea typeface="Open Sans Light" panose="020B0306030504020204" pitchFamily="34" charset="0"/>
                <a:cs typeface="Open Sans Light" panose="020B0306030504020204" pitchFamily="34" charset="0"/>
              </a:rPr>
              <a:t>Почему крокодил похож на динозавра?</a:t>
            </a:r>
            <a:endParaRPr lang="id-ID" dirty="0">
              <a:latin typeface="Bahnschrift SemiBold" pitchFamily="34" charset="0"/>
              <a:ea typeface="Open Sans Light" panose="020B0306030504020204" pitchFamily="34" charset="0"/>
              <a:cs typeface="Open Sans Light" panose="020B0306030504020204" pitchFamily="34" charset="0"/>
            </a:endParaRPr>
          </a:p>
        </p:txBody>
      </p:sp>
      <p:pic>
        <p:nvPicPr>
          <p:cNvPr id="12" name="Рисунок 11" descr="https://azon.market/image/catalog/v_1/product/f7/376/3758852.jpg"/>
          <p:cNvPicPr/>
          <p:nvPr/>
        </p:nvPicPr>
        <p:blipFill rotWithShape="1">
          <a:blip r:embed="rId3">
            <a:extLst>
              <a:ext uri="{28A0092B-C50C-407E-A947-70E740481C1C}">
                <a14:useLocalDpi xmlns:a14="http://schemas.microsoft.com/office/drawing/2010/main" val="0"/>
              </a:ext>
            </a:extLst>
          </a:blip>
          <a:srcRect l="50000" t="70727" r="4006" b="6031"/>
          <a:stretch/>
        </p:blipFill>
        <p:spPr bwMode="auto">
          <a:xfrm>
            <a:off x="6262281" y="827988"/>
            <a:ext cx="5929719" cy="2720162"/>
          </a:xfrm>
          <a:prstGeom prst="rect">
            <a:avLst/>
          </a:prstGeom>
          <a:noFill/>
          <a:ln>
            <a:noFill/>
          </a:ln>
        </p:spPr>
      </p:pic>
      <p:pic>
        <p:nvPicPr>
          <p:cNvPr id="13" name="Рисунок 12" descr="https://azon.market/image/catalog/v_1/product/f7/376/3758852.jpg"/>
          <p:cNvPicPr/>
          <p:nvPr/>
        </p:nvPicPr>
        <p:blipFill rotWithShape="1">
          <a:blip r:embed="rId3">
            <a:extLst>
              <a:ext uri="{28A0092B-C50C-407E-A947-70E740481C1C}">
                <a14:useLocalDpi xmlns:a14="http://schemas.microsoft.com/office/drawing/2010/main" val="0"/>
              </a:ext>
            </a:extLst>
          </a:blip>
          <a:srcRect l="50000" t="14314" r="4006" b="42369"/>
          <a:stretch/>
        </p:blipFill>
        <p:spPr bwMode="auto">
          <a:xfrm>
            <a:off x="157166" y="2632714"/>
            <a:ext cx="6301691" cy="4058372"/>
          </a:xfrm>
          <a:prstGeom prst="rect">
            <a:avLst/>
          </a:prstGeom>
          <a:noFill/>
          <a:ln>
            <a:noFill/>
          </a:ln>
        </p:spPr>
      </p:pic>
      <p:sp>
        <p:nvSpPr>
          <p:cNvPr id="14" name="TextBox 13">
            <a:extLst>
              <a:ext uri="{FF2B5EF4-FFF2-40B4-BE49-F238E27FC236}">
                <a16:creationId xmlns="" xmlns:a16="http://schemas.microsoft.com/office/drawing/2014/main" id="{5866E7C0-613C-416F-BE23-B1B3B69D7DD8}"/>
              </a:ext>
            </a:extLst>
          </p:cNvPr>
          <p:cNvSpPr txBox="1"/>
          <p:nvPr/>
        </p:nvSpPr>
        <p:spPr>
          <a:xfrm>
            <a:off x="852237" y="1559076"/>
            <a:ext cx="4911548" cy="646331"/>
          </a:xfrm>
          <a:prstGeom prst="rect">
            <a:avLst/>
          </a:prstGeom>
          <a:noFill/>
        </p:spPr>
        <p:txBody>
          <a:bodyPr wrap="square" rtlCol="0">
            <a:spAutoFit/>
          </a:bodyPr>
          <a:lstStyle/>
          <a:p>
            <a:pPr algn="ctr"/>
            <a:r>
              <a:rPr lang="ru-RU" dirty="0" smtClean="0">
                <a:latin typeface="Bahnschrift SemiBold" pitchFamily="34" charset="0"/>
                <a:ea typeface="Open Sans Light" panose="020B0306030504020204" pitchFamily="34" charset="0"/>
                <a:cs typeface="Open Sans Light" panose="020B0306030504020204" pitchFamily="34" charset="0"/>
              </a:rPr>
              <a:t>А живут ли древние животные на Земле до сих пор?</a:t>
            </a:r>
            <a:endParaRPr lang="id-ID" dirty="0">
              <a:latin typeface="Bahnschrift SemiBold" pitchFamily="34" charset="0"/>
              <a:ea typeface="Open Sans Light" panose="020B0306030504020204" pitchFamily="34" charset="0"/>
              <a:cs typeface="Open Sans Light" panose="020B0306030504020204" pitchFamily="34" charset="0"/>
            </a:endParaRPr>
          </a:p>
        </p:txBody>
      </p:sp>
      <p:pic>
        <p:nvPicPr>
          <p:cNvPr id="40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91785" y="5252450"/>
            <a:ext cx="1133475" cy="1133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0717155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par>
                          <p:cTn id="11" fill="hold">
                            <p:stCondLst>
                              <p:cond delay="500"/>
                            </p:stCondLst>
                            <p:childTnLst>
                              <p:par>
                                <p:cTn id="12" presetID="2" presetClass="entr" presetSubtype="4" fill="hold" nodeType="after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additive="base">
                                        <p:cTn id="14" dur="750" fill="hold"/>
                                        <p:tgtEl>
                                          <p:spTgt spid="12"/>
                                        </p:tgtEl>
                                        <p:attrNameLst>
                                          <p:attrName>ppt_x</p:attrName>
                                        </p:attrNameLst>
                                      </p:cBhvr>
                                      <p:tavLst>
                                        <p:tav tm="0">
                                          <p:val>
                                            <p:strVal val="#ppt_x"/>
                                          </p:val>
                                        </p:tav>
                                        <p:tav tm="100000">
                                          <p:val>
                                            <p:strVal val="#ppt_x"/>
                                          </p:val>
                                        </p:tav>
                                      </p:tavLst>
                                    </p:anim>
                                    <p:anim calcmode="lin" valueType="num">
                                      <p:cBhvr additive="base">
                                        <p:cTn id="15" dur="750" fill="hold"/>
                                        <p:tgtEl>
                                          <p:spTgt spid="12"/>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additive="base">
                                        <p:cTn id="18" dur="750" fill="hold"/>
                                        <p:tgtEl>
                                          <p:spTgt spid="13"/>
                                        </p:tgtEl>
                                        <p:attrNameLst>
                                          <p:attrName>ppt_x</p:attrName>
                                        </p:attrNameLst>
                                      </p:cBhvr>
                                      <p:tavLst>
                                        <p:tav tm="0">
                                          <p:val>
                                            <p:strVal val="#ppt_x"/>
                                          </p:val>
                                        </p:tav>
                                        <p:tav tm="100000">
                                          <p:val>
                                            <p:strVal val="#ppt_x"/>
                                          </p:val>
                                        </p:tav>
                                      </p:tavLst>
                                    </p:anim>
                                    <p:anim calcmode="lin" valueType="num">
                                      <p:cBhvr additive="base">
                                        <p:cTn id="19" dur="75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a:extLst>
              <a:ext uri="{FF2B5EF4-FFF2-40B4-BE49-F238E27FC236}">
                <a16:creationId xmlns="" xmlns:a16="http://schemas.microsoft.com/office/drawing/2014/main" id="{49EEA851-EB35-472B-9723-78AED3F2CC78}"/>
              </a:ext>
            </a:extLst>
          </p:cNvPr>
          <p:cNvPicPr>
            <a:picLocks noGrp="1" noChangeAspect="1"/>
          </p:cNvPicPr>
          <p:nvPr>
            <p:ph type="pic" sz="quarter" idx="12"/>
          </p:nvPr>
        </p:nvPicPr>
        <p:blipFill>
          <a:blip r:embed="rId2">
            <a:extLst>
              <a:ext uri="{28A0092B-C50C-407E-A947-70E740481C1C}">
                <a14:useLocalDpi xmlns:a14="http://schemas.microsoft.com/office/drawing/2010/main" val="0"/>
              </a:ext>
            </a:extLst>
          </a:blip>
          <a:srcRect/>
          <a:stretch>
            <a:fillRect/>
          </a:stretch>
        </p:blipFill>
        <p:spPr/>
      </p:pic>
      <p:sp>
        <p:nvSpPr>
          <p:cNvPr id="33" name="Rectangle 32">
            <a:extLst>
              <a:ext uri="{FF2B5EF4-FFF2-40B4-BE49-F238E27FC236}">
                <a16:creationId xmlns="" xmlns:a16="http://schemas.microsoft.com/office/drawing/2014/main" id="{E08B1DF0-7DEF-42C8-BAA8-71B70081F72D}"/>
              </a:ext>
            </a:extLst>
          </p:cNvPr>
          <p:cNvSpPr/>
          <p:nvPr/>
        </p:nvSpPr>
        <p:spPr>
          <a:xfrm>
            <a:off x="-16173" y="0"/>
            <a:ext cx="12191999" cy="6858000"/>
          </a:xfrm>
          <a:prstGeom prst="rect">
            <a:avLst/>
          </a:prstGeom>
          <a:gradFill>
            <a:gsLst>
              <a:gs pos="0">
                <a:schemeClr val="accent2">
                  <a:alpha val="85000"/>
                </a:schemeClr>
              </a:gs>
              <a:gs pos="100000">
                <a:schemeClr val="accent5">
                  <a:alpha val="85000"/>
                </a:schemeClr>
              </a:gs>
            </a:gsLst>
            <a:lin ang="6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0" name="Picture 4" descr="https://static1.squarespace.com/static/5afc0f325417fc9120bfe4dc/t/5b10089f6d2a73ae2a5d2166/1527777440006/BF_SignUp_Icon.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905" y="217715"/>
            <a:ext cx="1134014" cy="1134014"/>
          </a:xfrm>
          <a:prstGeom prst="rect">
            <a:avLst/>
          </a:prstGeom>
          <a:noFill/>
          <a:extLst>
            <a:ext uri="{909E8E84-426E-40DD-AFC4-6F175D3DCCD1}">
              <a14:hiddenFill xmlns:a14="http://schemas.microsoft.com/office/drawing/2010/main">
                <a:solidFill>
                  <a:srgbClr val="FFFFFF"/>
                </a:solidFill>
              </a14:hiddenFill>
            </a:ext>
          </a:extLst>
        </p:spPr>
      </p:pic>
      <p:grpSp>
        <p:nvGrpSpPr>
          <p:cNvPr id="3" name="Группа 2"/>
          <p:cNvGrpSpPr/>
          <p:nvPr/>
        </p:nvGrpSpPr>
        <p:grpSpPr>
          <a:xfrm>
            <a:off x="4782458" y="0"/>
            <a:ext cx="5203371" cy="3454400"/>
            <a:chOff x="4782458" y="0"/>
            <a:chExt cx="5203371" cy="3454400"/>
          </a:xfrm>
        </p:grpSpPr>
        <p:pic>
          <p:nvPicPr>
            <p:cNvPr id="28" name="Рисунок 27" descr="https://static.my-shop.ru/product/f5/376/3758815.jpg"/>
            <p:cNvPicPr/>
            <p:nvPr/>
          </p:nvPicPr>
          <p:blipFill rotWithShape="1">
            <a:blip r:embed="rId4">
              <a:extLst>
                <a:ext uri="{28A0092B-C50C-407E-A947-70E740481C1C}">
                  <a14:useLocalDpi xmlns:a14="http://schemas.microsoft.com/office/drawing/2010/main" val="0"/>
                </a:ext>
              </a:extLst>
            </a:blip>
            <a:srcRect l="2895" t="44918" r="51484" b="5978"/>
            <a:stretch/>
          </p:blipFill>
          <p:spPr bwMode="auto">
            <a:xfrm>
              <a:off x="4782458" y="0"/>
              <a:ext cx="5203371" cy="3454400"/>
            </a:xfrm>
            <a:prstGeom prst="rect">
              <a:avLst/>
            </a:prstGeom>
            <a:noFill/>
            <a:ln>
              <a:noFill/>
            </a:ln>
          </p:spPr>
        </p:pic>
        <p:sp>
          <p:nvSpPr>
            <p:cNvPr id="2" name="Овал 1"/>
            <p:cNvSpPr/>
            <p:nvPr/>
          </p:nvSpPr>
          <p:spPr>
            <a:xfrm>
              <a:off x="4782458" y="217715"/>
              <a:ext cx="674913" cy="348342"/>
            </a:xfrm>
            <a:prstGeom prst="ellipse">
              <a:avLst/>
            </a:prstGeom>
            <a:solidFill>
              <a:srgbClr val="FDDA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nvGrpSpPr>
          <p:cNvPr id="5" name="Группа 4"/>
          <p:cNvGrpSpPr/>
          <p:nvPr/>
        </p:nvGrpSpPr>
        <p:grpSpPr>
          <a:xfrm>
            <a:off x="0" y="3040742"/>
            <a:ext cx="5355771" cy="3817258"/>
            <a:chOff x="0" y="3040742"/>
            <a:chExt cx="5355771" cy="3817258"/>
          </a:xfrm>
        </p:grpSpPr>
        <p:pic>
          <p:nvPicPr>
            <p:cNvPr id="27" name="Рисунок 26" descr="https://static.my-shop.ru/product/f5/376/3758815.jpg"/>
            <p:cNvPicPr/>
            <p:nvPr/>
          </p:nvPicPr>
          <p:blipFill rotWithShape="1">
            <a:blip r:embed="rId4">
              <a:extLst>
                <a:ext uri="{28A0092B-C50C-407E-A947-70E740481C1C}">
                  <a14:useLocalDpi xmlns:a14="http://schemas.microsoft.com/office/drawing/2010/main" val="0"/>
                </a:ext>
              </a:extLst>
            </a:blip>
            <a:srcRect l="2877" t="6378" r="53218" b="51998"/>
            <a:stretch/>
          </p:blipFill>
          <p:spPr bwMode="auto">
            <a:xfrm>
              <a:off x="0" y="3040742"/>
              <a:ext cx="5355771" cy="3817258"/>
            </a:xfrm>
            <a:prstGeom prst="rect">
              <a:avLst/>
            </a:prstGeom>
            <a:noFill/>
            <a:ln>
              <a:noFill/>
            </a:ln>
          </p:spPr>
        </p:pic>
        <p:sp>
          <p:nvSpPr>
            <p:cNvPr id="4" name="Овал 3"/>
            <p:cNvSpPr/>
            <p:nvPr/>
          </p:nvSpPr>
          <p:spPr>
            <a:xfrm>
              <a:off x="2859314" y="3040742"/>
              <a:ext cx="725715" cy="548791"/>
            </a:xfrm>
            <a:prstGeom prst="ellipse">
              <a:avLst/>
            </a:prstGeom>
            <a:solidFill>
              <a:srgbClr val="FDDA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nvGrpSpPr>
          <p:cNvPr id="7" name="Группа 6"/>
          <p:cNvGrpSpPr/>
          <p:nvPr/>
        </p:nvGrpSpPr>
        <p:grpSpPr>
          <a:xfrm>
            <a:off x="6857996" y="3589533"/>
            <a:ext cx="5094515" cy="3341914"/>
            <a:chOff x="6857996" y="3589533"/>
            <a:chExt cx="5094515" cy="3341914"/>
          </a:xfrm>
        </p:grpSpPr>
        <p:pic>
          <p:nvPicPr>
            <p:cNvPr id="29" name="Рисунок 28" descr="https://static.my-shop.ru/product/f5/376/3758815.jpg"/>
            <p:cNvPicPr/>
            <p:nvPr/>
          </p:nvPicPr>
          <p:blipFill rotWithShape="1">
            <a:blip r:embed="rId4">
              <a:extLst>
                <a:ext uri="{28A0092B-C50C-407E-A947-70E740481C1C}">
                  <a14:useLocalDpi xmlns:a14="http://schemas.microsoft.com/office/drawing/2010/main" val="0"/>
                </a:ext>
              </a:extLst>
            </a:blip>
            <a:srcRect l="51310" t="6320" r="4589" b="52798"/>
            <a:stretch/>
          </p:blipFill>
          <p:spPr bwMode="auto">
            <a:xfrm>
              <a:off x="6857996" y="3589533"/>
              <a:ext cx="5094515" cy="3341914"/>
            </a:xfrm>
            <a:prstGeom prst="rect">
              <a:avLst/>
            </a:prstGeom>
            <a:noFill/>
            <a:ln>
              <a:noFill/>
            </a:ln>
          </p:spPr>
        </p:pic>
        <p:sp>
          <p:nvSpPr>
            <p:cNvPr id="6" name="Овал 5"/>
            <p:cNvSpPr/>
            <p:nvPr/>
          </p:nvSpPr>
          <p:spPr>
            <a:xfrm>
              <a:off x="6857996" y="3589533"/>
              <a:ext cx="631375" cy="474467"/>
            </a:xfrm>
            <a:prstGeom prst="ellipse">
              <a:avLst/>
            </a:prstGeom>
            <a:solidFill>
              <a:srgbClr val="FDDA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Tree>
    <p:extLst>
      <p:ext uri="{BB962C8B-B14F-4D97-AF65-F5344CB8AC3E}">
        <p14:creationId xmlns:p14="http://schemas.microsoft.com/office/powerpoint/2010/main" val="687030405"/>
      </p:ext>
    </p:extLst>
  </p:cSld>
  <p:clrMapOvr>
    <a:masterClrMapping/>
  </p:clrMapOvr>
  <p:transition spd="slow">
    <p:push dir="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Палеонтологический музей зимой, Москва"/>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4846" y="751219"/>
            <a:ext cx="6667500" cy="1819276"/>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descr="https://dinohistory.ru/wp-content/uploads/2019/04/Depositphotos_164326364_l-2015.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68251" y="695173"/>
            <a:ext cx="4847963" cy="3231168"/>
          </a:xfrm>
          <a:prstGeom prst="rect">
            <a:avLst/>
          </a:prstGeom>
          <a:noFill/>
          <a:extLst>
            <a:ext uri="{909E8E84-426E-40DD-AFC4-6F175D3DCCD1}">
              <a14:hiddenFill xmlns:a14="http://schemas.microsoft.com/office/drawing/2010/main">
                <a:solidFill>
                  <a:srgbClr val="FFFFFF"/>
                </a:solidFill>
              </a14:hiddenFill>
            </a:ext>
          </a:extLst>
        </p:spPr>
      </p:pic>
      <p:sp>
        <p:nvSpPr>
          <p:cNvPr id="23" name="Text Placeholder 22">
            <a:extLst>
              <a:ext uri="{FF2B5EF4-FFF2-40B4-BE49-F238E27FC236}">
                <a16:creationId xmlns="" xmlns:a16="http://schemas.microsoft.com/office/drawing/2014/main" id="{E452D283-354D-4D0B-B68C-1A70D9DC7E3E}"/>
              </a:ext>
            </a:extLst>
          </p:cNvPr>
          <p:cNvSpPr>
            <a:spLocks noGrp="1"/>
          </p:cNvSpPr>
          <p:nvPr>
            <p:ph type="body" sz="quarter" idx="13"/>
          </p:nvPr>
        </p:nvSpPr>
        <p:spPr>
          <a:xfrm>
            <a:off x="1277258" y="131650"/>
            <a:ext cx="10261600" cy="826956"/>
          </a:xfrm>
        </p:spPr>
        <p:txBody>
          <a:bodyPr>
            <a:normAutofit/>
          </a:bodyPr>
          <a:lstStyle/>
          <a:p>
            <a:pPr algn="ctr"/>
            <a:r>
              <a:rPr lang="ru-RU" sz="2800" b="1" dirty="0" smtClean="0"/>
              <a:t>Где можно увидеть динозавров?</a:t>
            </a:r>
            <a:endParaRPr lang="en-US" sz="2800" b="1" dirty="0"/>
          </a:p>
        </p:txBody>
      </p:sp>
      <p:sp>
        <p:nvSpPr>
          <p:cNvPr id="8" name="TextBox 7">
            <a:extLst>
              <a:ext uri="{FF2B5EF4-FFF2-40B4-BE49-F238E27FC236}">
                <a16:creationId xmlns="" xmlns:a16="http://schemas.microsoft.com/office/drawing/2014/main" id="{D85494C1-4442-4A9C-BDFD-B9C5AABC2F6A}"/>
              </a:ext>
            </a:extLst>
          </p:cNvPr>
          <p:cNvSpPr txBox="1"/>
          <p:nvPr/>
        </p:nvSpPr>
        <p:spPr>
          <a:xfrm>
            <a:off x="174846" y="704691"/>
            <a:ext cx="4180115" cy="507831"/>
          </a:xfrm>
          <a:prstGeom prst="rect">
            <a:avLst/>
          </a:prstGeom>
          <a:noFill/>
        </p:spPr>
        <p:txBody>
          <a:bodyPr wrap="square" rtlCol="0">
            <a:spAutoFit/>
          </a:bodyPr>
          <a:lstStyle/>
          <a:p>
            <a:pPr>
              <a:lnSpc>
                <a:spcPct val="150000"/>
              </a:lnSpc>
            </a:pPr>
            <a:r>
              <a:rPr lang="ru-RU" dirty="0" smtClean="0">
                <a:latin typeface="Bahnschrift SemiBold" pitchFamily="34" charset="0"/>
                <a:ea typeface="Open Sans Light" panose="020B0306030504020204" pitchFamily="34" charset="0"/>
                <a:cs typeface="Open Sans Light" panose="020B0306030504020204" pitchFamily="34" charset="0"/>
              </a:rPr>
              <a:t>Музей палеонтологии в Москве</a:t>
            </a:r>
            <a:endParaRPr lang="id-ID" dirty="0">
              <a:latin typeface="Bahnschrift SemiBold" pitchFamily="34" charset="0"/>
              <a:ea typeface="Open Sans Light" panose="020B0306030504020204" pitchFamily="34" charset="0"/>
              <a:cs typeface="Open Sans Light" panose="020B0306030504020204" pitchFamily="34" charset="0"/>
            </a:endParaRPr>
          </a:p>
        </p:txBody>
      </p:sp>
      <p:pic>
        <p:nvPicPr>
          <p:cNvPr id="5124" name="Picture 4" descr="https://fs.tonkosti.ru/4i/mp/4imp9t8za9wk80ogs8k4wcw8o.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721599" y="3877733"/>
            <a:ext cx="4470401" cy="2980267"/>
          </a:xfrm>
          <a:prstGeom prst="rect">
            <a:avLst/>
          </a:prstGeom>
          <a:noFill/>
          <a:extLst>
            <a:ext uri="{909E8E84-426E-40DD-AFC4-6F175D3DCCD1}">
              <a14:hiddenFill xmlns:a14="http://schemas.microsoft.com/office/drawing/2010/main">
                <a:solidFill>
                  <a:srgbClr val="FFFFFF"/>
                </a:solidFill>
              </a14:hiddenFill>
            </a:ext>
          </a:extLst>
        </p:spPr>
      </p:pic>
      <p:pic>
        <p:nvPicPr>
          <p:cNvPr id="614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70446" y="2863624"/>
            <a:ext cx="5213068" cy="37403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4548417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3">
                                            <p:txEl>
                                              <p:pRg st="0" end="0"/>
                                            </p:txEl>
                                          </p:spTgt>
                                        </p:tgtEl>
                                        <p:attrNameLst>
                                          <p:attrName>style.visibility</p:attrName>
                                        </p:attrNameLst>
                                      </p:cBhvr>
                                      <p:to>
                                        <p:strVal val="visible"/>
                                      </p:to>
                                    </p:set>
                                    <p:animEffect transition="in" filter="fade">
                                      <p:cBhvr>
                                        <p:cTn id="7" dur="500"/>
                                        <p:tgtEl>
                                          <p:spTgt spid="2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42" presetClass="entr" presetSubtype="0" fill="hold" nodeType="withEffect">
                                  <p:stCondLst>
                                    <p:cond delay="0"/>
                                  </p:stCondLst>
                                  <p:childTnLst>
                                    <p:set>
                                      <p:cBhvr>
                                        <p:cTn id="12" dur="1" fill="hold">
                                          <p:stCondLst>
                                            <p:cond delay="0"/>
                                          </p:stCondLst>
                                        </p:cTn>
                                        <p:tgtEl>
                                          <p:spTgt spid="5122"/>
                                        </p:tgtEl>
                                        <p:attrNameLst>
                                          <p:attrName>style.visibility</p:attrName>
                                        </p:attrNameLst>
                                      </p:cBhvr>
                                      <p:to>
                                        <p:strVal val="visible"/>
                                      </p:to>
                                    </p:set>
                                    <p:animEffect transition="in" filter="fade">
                                      <p:cBhvr>
                                        <p:cTn id="13" dur="1000"/>
                                        <p:tgtEl>
                                          <p:spTgt spid="5122"/>
                                        </p:tgtEl>
                                      </p:cBhvr>
                                    </p:animEffect>
                                    <p:anim calcmode="lin" valueType="num">
                                      <p:cBhvr>
                                        <p:cTn id="14" dur="1000" fill="hold"/>
                                        <p:tgtEl>
                                          <p:spTgt spid="5122"/>
                                        </p:tgtEl>
                                        <p:attrNameLst>
                                          <p:attrName>ppt_x</p:attrName>
                                        </p:attrNameLst>
                                      </p:cBhvr>
                                      <p:tavLst>
                                        <p:tav tm="0">
                                          <p:val>
                                            <p:strVal val="#ppt_x"/>
                                          </p:val>
                                        </p:tav>
                                        <p:tav tm="100000">
                                          <p:val>
                                            <p:strVal val="#ppt_x"/>
                                          </p:val>
                                        </p:tav>
                                      </p:tavLst>
                                    </p:anim>
                                    <p:anim calcmode="lin" valueType="num">
                                      <p:cBhvr>
                                        <p:cTn id="15" dur="1000" fill="hold"/>
                                        <p:tgtEl>
                                          <p:spTgt spid="5122"/>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5126"/>
                                        </p:tgtEl>
                                        <p:attrNameLst>
                                          <p:attrName>style.visibility</p:attrName>
                                        </p:attrNameLst>
                                      </p:cBhvr>
                                      <p:to>
                                        <p:strVal val="visible"/>
                                      </p:to>
                                    </p:set>
                                    <p:animEffect transition="in" filter="fade">
                                      <p:cBhvr>
                                        <p:cTn id="19" dur="1000"/>
                                        <p:tgtEl>
                                          <p:spTgt spid="5126"/>
                                        </p:tgtEl>
                                      </p:cBhvr>
                                    </p:animEffect>
                                    <p:anim calcmode="lin" valueType="num">
                                      <p:cBhvr>
                                        <p:cTn id="20" dur="1000" fill="hold"/>
                                        <p:tgtEl>
                                          <p:spTgt spid="5126"/>
                                        </p:tgtEl>
                                        <p:attrNameLst>
                                          <p:attrName>ppt_x</p:attrName>
                                        </p:attrNameLst>
                                      </p:cBhvr>
                                      <p:tavLst>
                                        <p:tav tm="0">
                                          <p:val>
                                            <p:strVal val="#ppt_x"/>
                                          </p:val>
                                        </p:tav>
                                        <p:tav tm="100000">
                                          <p:val>
                                            <p:strVal val="#ppt_x"/>
                                          </p:val>
                                        </p:tav>
                                      </p:tavLst>
                                    </p:anim>
                                    <p:anim calcmode="lin" valueType="num">
                                      <p:cBhvr>
                                        <p:cTn id="21" dur="1000" fill="hold"/>
                                        <p:tgtEl>
                                          <p:spTgt spid="5126"/>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42" presetClass="entr" presetSubtype="0" fill="hold" nodeType="afterEffect">
                                  <p:stCondLst>
                                    <p:cond delay="0"/>
                                  </p:stCondLst>
                                  <p:childTnLst>
                                    <p:set>
                                      <p:cBhvr>
                                        <p:cTn id="24" dur="1" fill="hold">
                                          <p:stCondLst>
                                            <p:cond delay="0"/>
                                          </p:stCondLst>
                                        </p:cTn>
                                        <p:tgtEl>
                                          <p:spTgt spid="5124"/>
                                        </p:tgtEl>
                                        <p:attrNameLst>
                                          <p:attrName>style.visibility</p:attrName>
                                        </p:attrNameLst>
                                      </p:cBhvr>
                                      <p:to>
                                        <p:strVal val="visible"/>
                                      </p:to>
                                    </p:set>
                                    <p:animEffect transition="in" filter="fade">
                                      <p:cBhvr>
                                        <p:cTn id="25" dur="1000"/>
                                        <p:tgtEl>
                                          <p:spTgt spid="5124"/>
                                        </p:tgtEl>
                                      </p:cBhvr>
                                    </p:animEffect>
                                    <p:anim calcmode="lin" valueType="num">
                                      <p:cBhvr>
                                        <p:cTn id="26" dur="1000" fill="hold"/>
                                        <p:tgtEl>
                                          <p:spTgt spid="5124"/>
                                        </p:tgtEl>
                                        <p:attrNameLst>
                                          <p:attrName>ppt_x</p:attrName>
                                        </p:attrNameLst>
                                      </p:cBhvr>
                                      <p:tavLst>
                                        <p:tav tm="0">
                                          <p:val>
                                            <p:strVal val="#ppt_x"/>
                                          </p:val>
                                        </p:tav>
                                        <p:tav tm="100000">
                                          <p:val>
                                            <p:strVal val="#ppt_x"/>
                                          </p:val>
                                        </p:tav>
                                      </p:tavLst>
                                    </p:anim>
                                    <p:anim calcmode="lin" valueType="num">
                                      <p:cBhvr>
                                        <p:cTn id="27" dur="1000" fill="hold"/>
                                        <p:tgtEl>
                                          <p:spTgt spid="51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uiExpand="1" build="p"/>
      <p:bldP spid="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5">
            <a:extLst>
              <a:ext uri="{FF2B5EF4-FFF2-40B4-BE49-F238E27FC236}">
                <a16:creationId xmlns="" xmlns:a16="http://schemas.microsoft.com/office/drawing/2014/main" id="{5DDADA9B-8F1B-486C-8EE4-9269BF4F798E}"/>
              </a:ext>
            </a:extLst>
          </p:cNvPr>
          <p:cNvSpPr>
            <a:spLocks noEditPoints="1"/>
          </p:cNvSpPr>
          <p:nvPr/>
        </p:nvSpPr>
        <p:spPr bwMode="auto">
          <a:xfrm rot="2858138">
            <a:off x="7282811" y="114740"/>
            <a:ext cx="5422829" cy="4904949"/>
          </a:xfrm>
          <a:custGeom>
            <a:avLst/>
            <a:gdLst>
              <a:gd name="T0" fmla="*/ 1234 w 1271"/>
              <a:gd name="T1" fmla="*/ 834 h 1140"/>
              <a:gd name="T2" fmla="*/ 812 w 1271"/>
              <a:gd name="T3" fmla="*/ 102 h 1140"/>
              <a:gd name="T4" fmla="*/ 635 w 1271"/>
              <a:gd name="T5" fmla="*/ 0 h 1140"/>
              <a:gd name="T6" fmla="*/ 458 w 1271"/>
              <a:gd name="T7" fmla="*/ 102 h 1140"/>
              <a:gd name="T8" fmla="*/ 36 w 1271"/>
              <a:gd name="T9" fmla="*/ 834 h 1140"/>
              <a:gd name="T10" fmla="*/ 36 w 1271"/>
              <a:gd name="T11" fmla="*/ 1038 h 1140"/>
              <a:gd name="T12" fmla="*/ 212 w 1271"/>
              <a:gd name="T13" fmla="*/ 1140 h 1140"/>
              <a:gd name="T14" fmla="*/ 1058 w 1271"/>
              <a:gd name="T15" fmla="*/ 1140 h 1140"/>
              <a:gd name="T16" fmla="*/ 1234 w 1271"/>
              <a:gd name="T17" fmla="*/ 1037 h 1140"/>
              <a:gd name="T18" fmla="*/ 1234 w 1271"/>
              <a:gd name="T19" fmla="*/ 834 h 1140"/>
              <a:gd name="T20" fmla="*/ 1079 w 1271"/>
              <a:gd name="T21" fmla="*/ 948 h 1140"/>
              <a:gd name="T22" fmla="*/ 1058 w 1271"/>
              <a:gd name="T23" fmla="*/ 960 h 1140"/>
              <a:gd name="T24" fmla="*/ 212 w 1271"/>
              <a:gd name="T25" fmla="*/ 960 h 1140"/>
              <a:gd name="T26" fmla="*/ 192 w 1271"/>
              <a:gd name="T27" fmla="*/ 948 h 1140"/>
              <a:gd name="T28" fmla="*/ 192 w 1271"/>
              <a:gd name="T29" fmla="*/ 924 h 1140"/>
              <a:gd name="T30" fmla="*/ 614 w 1271"/>
              <a:gd name="T31" fmla="*/ 192 h 1140"/>
              <a:gd name="T32" fmla="*/ 635 w 1271"/>
              <a:gd name="T33" fmla="*/ 180 h 1140"/>
              <a:gd name="T34" fmla="*/ 656 w 1271"/>
              <a:gd name="T35" fmla="*/ 192 h 1140"/>
              <a:gd name="T36" fmla="*/ 1079 w 1271"/>
              <a:gd name="T37" fmla="*/ 924 h 1140"/>
              <a:gd name="T38" fmla="*/ 1079 w 1271"/>
              <a:gd name="T39" fmla="*/ 948 h 1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71" h="1140">
                <a:moveTo>
                  <a:pt x="1234" y="834"/>
                </a:moveTo>
                <a:cubicBezTo>
                  <a:pt x="812" y="102"/>
                  <a:pt x="812" y="102"/>
                  <a:pt x="812" y="102"/>
                </a:cubicBezTo>
                <a:cubicBezTo>
                  <a:pt x="775" y="39"/>
                  <a:pt x="708" y="0"/>
                  <a:pt x="635" y="0"/>
                </a:cubicBezTo>
                <a:cubicBezTo>
                  <a:pt x="562" y="0"/>
                  <a:pt x="495" y="39"/>
                  <a:pt x="458" y="102"/>
                </a:cubicBezTo>
                <a:cubicBezTo>
                  <a:pt x="36" y="834"/>
                  <a:pt x="36" y="834"/>
                  <a:pt x="36" y="834"/>
                </a:cubicBezTo>
                <a:cubicBezTo>
                  <a:pt x="0" y="896"/>
                  <a:pt x="0" y="975"/>
                  <a:pt x="36" y="1038"/>
                </a:cubicBezTo>
                <a:cubicBezTo>
                  <a:pt x="72" y="1100"/>
                  <a:pt x="140" y="1140"/>
                  <a:pt x="212" y="1140"/>
                </a:cubicBezTo>
                <a:cubicBezTo>
                  <a:pt x="1058" y="1140"/>
                  <a:pt x="1058" y="1140"/>
                  <a:pt x="1058" y="1140"/>
                </a:cubicBezTo>
                <a:cubicBezTo>
                  <a:pt x="1130" y="1140"/>
                  <a:pt x="1198" y="1100"/>
                  <a:pt x="1234" y="1037"/>
                </a:cubicBezTo>
                <a:cubicBezTo>
                  <a:pt x="1271" y="975"/>
                  <a:pt x="1271" y="896"/>
                  <a:pt x="1234" y="834"/>
                </a:cubicBezTo>
                <a:close/>
                <a:moveTo>
                  <a:pt x="1079" y="948"/>
                </a:moveTo>
                <a:cubicBezTo>
                  <a:pt x="1074" y="955"/>
                  <a:pt x="1066" y="960"/>
                  <a:pt x="1058" y="960"/>
                </a:cubicBezTo>
                <a:cubicBezTo>
                  <a:pt x="212" y="960"/>
                  <a:pt x="212" y="960"/>
                  <a:pt x="212" y="960"/>
                </a:cubicBezTo>
                <a:cubicBezTo>
                  <a:pt x="204" y="960"/>
                  <a:pt x="196" y="955"/>
                  <a:pt x="192" y="948"/>
                </a:cubicBezTo>
                <a:cubicBezTo>
                  <a:pt x="187" y="940"/>
                  <a:pt x="187" y="931"/>
                  <a:pt x="192" y="924"/>
                </a:cubicBezTo>
                <a:cubicBezTo>
                  <a:pt x="614" y="192"/>
                  <a:pt x="614" y="192"/>
                  <a:pt x="614" y="192"/>
                </a:cubicBezTo>
                <a:cubicBezTo>
                  <a:pt x="619" y="184"/>
                  <a:pt x="627" y="180"/>
                  <a:pt x="635" y="180"/>
                </a:cubicBezTo>
                <a:cubicBezTo>
                  <a:pt x="644" y="180"/>
                  <a:pt x="652" y="184"/>
                  <a:pt x="656" y="192"/>
                </a:cubicBezTo>
                <a:cubicBezTo>
                  <a:pt x="1079" y="924"/>
                  <a:pt x="1079" y="924"/>
                  <a:pt x="1079" y="924"/>
                </a:cubicBezTo>
                <a:cubicBezTo>
                  <a:pt x="1083" y="931"/>
                  <a:pt x="1083" y="940"/>
                  <a:pt x="1079" y="948"/>
                </a:cubicBezTo>
                <a:close/>
              </a:path>
            </a:pathLst>
          </a:custGeom>
          <a:gradFill>
            <a:gsLst>
              <a:gs pos="0">
                <a:schemeClr val="accent2">
                  <a:alpha val="85000"/>
                </a:schemeClr>
              </a:gs>
              <a:gs pos="100000">
                <a:schemeClr val="accent5">
                  <a:alpha val="85000"/>
                </a:schemeClr>
              </a:gs>
            </a:gsLst>
            <a:lin ang="6600000" scaled="0"/>
          </a:gradFill>
          <a:ln>
            <a:noFill/>
          </a:ln>
        </p:spPr>
        <p:txBody>
          <a:bodyPr vert="horz" wrap="square" lIns="91440" tIns="45720" rIns="91440" bIns="45720" numCol="1" anchor="t" anchorCtr="0" compatLnSpc="1">
            <a:prstTxWarp prst="textNoShape">
              <a:avLst/>
            </a:prstTxWarp>
          </a:bodyPr>
          <a:lstStyle/>
          <a:p>
            <a:endParaRPr lang="en-US"/>
          </a:p>
        </p:txBody>
      </p:sp>
      <p:sp>
        <p:nvSpPr>
          <p:cNvPr id="8" name="TextBox 7">
            <a:extLst>
              <a:ext uri="{FF2B5EF4-FFF2-40B4-BE49-F238E27FC236}">
                <a16:creationId xmlns="" xmlns:a16="http://schemas.microsoft.com/office/drawing/2014/main" id="{FAA12302-7A20-4975-82E5-AB2D5CEC223D}"/>
              </a:ext>
            </a:extLst>
          </p:cNvPr>
          <p:cNvSpPr txBox="1"/>
          <p:nvPr/>
        </p:nvSpPr>
        <p:spPr>
          <a:xfrm>
            <a:off x="348344" y="1674613"/>
            <a:ext cx="8258628" cy="2554545"/>
          </a:xfrm>
          <a:prstGeom prst="rect">
            <a:avLst/>
          </a:prstGeom>
          <a:noFill/>
        </p:spPr>
        <p:txBody>
          <a:bodyPr wrap="square" rtlCol="0" anchor="ctr">
            <a:spAutoFit/>
          </a:bodyPr>
          <a:lstStyle/>
          <a:p>
            <a:r>
              <a:rPr lang="ru-RU" sz="8000" b="1" dirty="0" smtClean="0">
                <a:latin typeface="+mj-lt"/>
              </a:rPr>
              <a:t>Спасибо за внимание!</a:t>
            </a:r>
            <a:endParaRPr lang="en-US" sz="8000" b="1" dirty="0">
              <a:latin typeface="+mj-lt"/>
            </a:endParaRPr>
          </a:p>
        </p:txBody>
      </p:sp>
      <p:sp>
        <p:nvSpPr>
          <p:cNvPr id="9" name="Freeform 9">
            <a:extLst>
              <a:ext uri="{FF2B5EF4-FFF2-40B4-BE49-F238E27FC236}">
                <a16:creationId xmlns="" xmlns:a16="http://schemas.microsoft.com/office/drawing/2014/main" id="{962096C8-AD50-4443-9CAA-0F752FED734C}"/>
              </a:ext>
            </a:extLst>
          </p:cNvPr>
          <p:cNvSpPr>
            <a:spLocks/>
          </p:cNvSpPr>
          <p:nvPr/>
        </p:nvSpPr>
        <p:spPr bwMode="auto">
          <a:xfrm rot="1800000">
            <a:off x="11129608" y="5299004"/>
            <a:ext cx="225634" cy="203938"/>
          </a:xfrm>
          <a:custGeom>
            <a:avLst/>
            <a:gdLst>
              <a:gd name="T0" fmla="*/ 1234 w 1271"/>
              <a:gd name="T1" fmla="*/ 834 h 1140"/>
              <a:gd name="T2" fmla="*/ 812 w 1271"/>
              <a:gd name="T3" fmla="*/ 102 h 1140"/>
              <a:gd name="T4" fmla="*/ 635 w 1271"/>
              <a:gd name="T5" fmla="*/ 0 h 1140"/>
              <a:gd name="T6" fmla="*/ 458 w 1271"/>
              <a:gd name="T7" fmla="*/ 102 h 1140"/>
              <a:gd name="T8" fmla="*/ 36 w 1271"/>
              <a:gd name="T9" fmla="*/ 834 h 1140"/>
              <a:gd name="T10" fmla="*/ 36 w 1271"/>
              <a:gd name="T11" fmla="*/ 1038 h 1140"/>
              <a:gd name="T12" fmla="*/ 212 w 1271"/>
              <a:gd name="T13" fmla="*/ 1140 h 1140"/>
              <a:gd name="T14" fmla="*/ 1058 w 1271"/>
              <a:gd name="T15" fmla="*/ 1140 h 1140"/>
              <a:gd name="T16" fmla="*/ 1234 w 1271"/>
              <a:gd name="T17" fmla="*/ 1037 h 1140"/>
              <a:gd name="T18" fmla="*/ 1234 w 1271"/>
              <a:gd name="T19" fmla="*/ 834 h 1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71" h="1140">
                <a:moveTo>
                  <a:pt x="1234" y="834"/>
                </a:moveTo>
                <a:cubicBezTo>
                  <a:pt x="812" y="102"/>
                  <a:pt x="812" y="102"/>
                  <a:pt x="812" y="102"/>
                </a:cubicBezTo>
                <a:cubicBezTo>
                  <a:pt x="775" y="39"/>
                  <a:pt x="708" y="0"/>
                  <a:pt x="635" y="0"/>
                </a:cubicBezTo>
                <a:cubicBezTo>
                  <a:pt x="562" y="0"/>
                  <a:pt x="495" y="39"/>
                  <a:pt x="458" y="102"/>
                </a:cubicBezTo>
                <a:cubicBezTo>
                  <a:pt x="36" y="834"/>
                  <a:pt x="36" y="834"/>
                  <a:pt x="36" y="834"/>
                </a:cubicBezTo>
                <a:cubicBezTo>
                  <a:pt x="0" y="896"/>
                  <a:pt x="0" y="975"/>
                  <a:pt x="36" y="1038"/>
                </a:cubicBezTo>
                <a:cubicBezTo>
                  <a:pt x="72" y="1100"/>
                  <a:pt x="140" y="1140"/>
                  <a:pt x="212" y="1140"/>
                </a:cubicBezTo>
                <a:cubicBezTo>
                  <a:pt x="1058" y="1140"/>
                  <a:pt x="1058" y="1140"/>
                  <a:pt x="1058" y="1140"/>
                </a:cubicBezTo>
                <a:cubicBezTo>
                  <a:pt x="1130" y="1140"/>
                  <a:pt x="1198" y="1100"/>
                  <a:pt x="1234" y="1037"/>
                </a:cubicBezTo>
                <a:cubicBezTo>
                  <a:pt x="1271" y="975"/>
                  <a:pt x="1271" y="896"/>
                  <a:pt x="1234" y="834"/>
                </a:cubicBezTo>
                <a:close/>
              </a:path>
            </a:pathLst>
          </a:custGeom>
          <a:solidFill>
            <a:schemeClr val="accent3"/>
          </a:solidFill>
          <a:ln>
            <a:noFill/>
          </a:ln>
          <a:effectLst>
            <a:outerShdw blurRad="177800" dist="50800" dir="5400000" algn="ctr" rotWithShape="0">
              <a:srgbClr val="000000">
                <a:alpha val="25000"/>
              </a:srgbClr>
            </a:outerShdw>
          </a:effectLst>
        </p:spPr>
        <p:txBody>
          <a:bodyPr vert="horz" wrap="square" lIns="91440" tIns="45720" rIns="91440" bIns="45720" numCol="1" anchor="t" anchorCtr="0" compatLnSpc="1">
            <a:prstTxWarp prst="textNoShape">
              <a:avLst/>
            </a:prstTxWarp>
          </a:bodyPr>
          <a:lstStyle/>
          <a:p>
            <a:endParaRPr lang="en-US"/>
          </a:p>
        </p:txBody>
      </p:sp>
      <p:sp>
        <p:nvSpPr>
          <p:cNvPr id="10" name="Freeform 9">
            <a:extLst>
              <a:ext uri="{FF2B5EF4-FFF2-40B4-BE49-F238E27FC236}">
                <a16:creationId xmlns="" xmlns:a16="http://schemas.microsoft.com/office/drawing/2014/main" id="{08050C42-C6F9-42AD-8C56-543B790612F6}"/>
              </a:ext>
            </a:extLst>
          </p:cNvPr>
          <p:cNvSpPr>
            <a:spLocks/>
          </p:cNvSpPr>
          <p:nvPr/>
        </p:nvSpPr>
        <p:spPr bwMode="auto">
          <a:xfrm rot="17418489">
            <a:off x="6409387" y="3764394"/>
            <a:ext cx="557678" cy="504055"/>
          </a:xfrm>
          <a:custGeom>
            <a:avLst/>
            <a:gdLst>
              <a:gd name="T0" fmla="*/ 1234 w 1271"/>
              <a:gd name="T1" fmla="*/ 834 h 1140"/>
              <a:gd name="T2" fmla="*/ 812 w 1271"/>
              <a:gd name="T3" fmla="*/ 102 h 1140"/>
              <a:gd name="T4" fmla="*/ 635 w 1271"/>
              <a:gd name="T5" fmla="*/ 0 h 1140"/>
              <a:gd name="T6" fmla="*/ 458 w 1271"/>
              <a:gd name="T7" fmla="*/ 102 h 1140"/>
              <a:gd name="T8" fmla="*/ 36 w 1271"/>
              <a:gd name="T9" fmla="*/ 834 h 1140"/>
              <a:gd name="T10" fmla="*/ 36 w 1271"/>
              <a:gd name="T11" fmla="*/ 1038 h 1140"/>
              <a:gd name="T12" fmla="*/ 212 w 1271"/>
              <a:gd name="T13" fmla="*/ 1140 h 1140"/>
              <a:gd name="T14" fmla="*/ 1058 w 1271"/>
              <a:gd name="T15" fmla="*/ 1140 h 1140"/>
              <a:gd name="T16" fmla="*/ 1234 w 1271"/>
              <a:gd name="T17" fmla="*/ 1037 h 1140"/>
              <a:gd name="T18" fmla="*/ 1234 w 1271"/>
              <a:gd name="T19" fmla="*/ 834 h 1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71" h="1140">
                <a:moveTo>
                  <a:pt x="1234" y="834"/>
                </a:moveTo>
                <a:cubicBezTo>
                  <a:pt x="812" y="102"/>
                  <a:pt x="812" y="102"/>
                  <a:pt x="812" y="102"/>
                </a:cubicBezTo>
                <a:cubicBezTo>
                  <a:pt x="775" y="39"/>
                  <a:pt x="708" y="0"/>
                  <a:pt x="635" y="0"/>
                </a:cubicBezTo>
                <a:cubicBezTo>
                  <a:pt x="562" y="0"/>
                  <a:pt x="495" y="39"/>
                  <a:pt x="458" y="102"/>
                </a:cubicBezTo>
                <a:cubicBezTo>
                  <a:pt x="36" y="834"/>
                  <a:pt x="36" y="834"/>
                  <a:pt x="36" y="834"/>
                </a:cubicBezTo>
                <a:cubicBezTo>
                  <a:pt x="0" y="896"/>
                  <a:pt x="0" y="975"/>
                  <a:pt x="36" y="1038"/>
                </a:cubicBezTo>
                <a:cubicBezTo>
                  <a:pt x="72" y="1100"/>
                  <a:pt x="140" y="1140"/>
                  <a:pt x="212" y="1140"/>
                </a:cubicBezTo>
                <a:cubicBezTo>
                  <a:pt x="1058" y="1140"/>
                  <a:pt x="1058" y="1140"/>
                  <a:pt x="1058" y="1140"/>
                </a:cubicBezTo>
                <a:cubicBezTo>
                  <a:pt x="1130" y="1140"/>
                  <a:pt x="1198" y="1100"/>
                  <a:pt x="1234" y="1037"/>
                </a:cubicBezTo>
                <a:cubicBezTo>
                  <a:pt x="1271" y="975"/>
                  <a:pt x="1271" y="896"/>
                  <a:pt x="1234" y="834"/>
                </a:cubicBezTo>
                <a:close/>
              </a:path>
            </a:pathLst>
          </a:custGeom>
          <a:solidFill>
            <a:schemeClr val="accent1"/>
          </a:solidFill>
          <a:ln>
            <a:noFill/>
          </a:ln>
          <a:effectLst>
            <a:outerShdw blurRad="177800" dist="50800" dir="5400000" algn="ctr" rotWithShape="0">
              <a:srgbClr val="000000">
                <a:alpha val="25000"/>
              </a:srgbClr>
            </a:outerShdw>
          </a:effectLst>
        </p:spPr>
        <p:txBody>
          <a:bodyPr vert="horz" wrap="square" lIns="91440" tIns="45720" rIns="91440" bIns="45720" numCol="1" anchor="t" anchorCtr="0" compatLnSpc="1">
            <a:prstTxWarp prst="textNoShape">
              <a:avLst/>
            </a:prstTxWarp>
          </a:bodyPr>
          <a:lstStyle/>
          <a:p>
            <a:endParaRPr lang="en-US"/>
          </a:p>
        </p:txBody>
      </p:sp>
      <p:sp>
        <p:nvSpPr>
          <p:cNvPr id="11" name="Freeform 9">
            <a:extLst>
              <a:ext uri="{FF2B5EF4-FFF2-40B4-BE49-F238E27FC236}">
                <a16:creationId xmlns="" xmlns:a16="http://schemas.microsoft.com/office/drawing/2014/main" id="{55AF8BDB-2DD0-4E1A-9D7E-31E1FD909F4B}"/>
              </a:ext>
            </a:extLst>
          </p:cNvPr>
          <p:cNvSpPr>
            <a:spLocks/>
          </p:cNvSpPr>
          <p:nvPr/>
        </p:nvSpPr>
        <p:spPr bwMode="auto">
          <a:xfrm rot="18974888">
            <a:off x="9787523" y="1153247"/>
            <a:ext cx="557678" cy="504055"/>
          </a:xfrm>
          <a:custGeom>
            <a:avLst/>
            <a:gdLst>
              <a:gd name="T0" fmla="*/ 1234 w 1271"/>
              <a:gd name="T1" fmla="*/ 834 h 1140"/>
              <a:gd name="T2" fmla="*/ 812 w 1271"/>
              <a:gd name="T3" fmla="*/ 102 h 1140"/>
              <a:gd name="T4" fmla="*/ 635 w 1271"/>
              <a:gd name="T5" fmla="*/ 0 h 1140"/>
              <a:gd name="T6" fmla="*/ 458 w 1271"/>
              <a:gd name="T7" fmla="*/ 102 h 1140"/>
              <a:gd name="T8" fmla="*/ 36 w 1271"/>
              <a:gd name="T9" fmla="*/ 834 h 1140"/>
              <a:gd name="T10" fmla="*/ 36 w 1271"/>
              <a:gd name="T11" fmla="*/ 1038 h 1140"/>
              <a:gd name="T12" fmla="*/ 212 w 1271"/>
              <a:gd name="T13" fmla="*/ 1140 h 1140"/>
              <a:gd name="T14" fmla="*/ 1058 w 1271"/>
              <a:gd name="T15" fmla="*/ 1140 h 1140"/>
              <a:gd name="T16" fmla="*/ 1234 w 1271"/>
              <a:gd name="T17" fmla="*/ 1037 h 1140"/>
              <a:gd name="T18" fmla="*/ 1234 w 1271"/>
              <a:gd name="T19" fmla="*/ 834 h 1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71" h="1140">
                <a:moveTo>
                  <a:pt x="1234" y="834"/>
                </a:moveTo>
                <a:cubicBezTo>
                  <a:pt x="812" y="102"/>
                  <a:pt x="812" y="102"/>
                  <a:pt x="812" y="102"/>
                </a:cubicBezTo>
                <a:cubicBezTo>
                  <a:pt x="775" y="39"/>
                  <a:pt x="708" y="0"/>
                  <a:pt x="635" y="0"/>
                </a:cubicBezTo>
                <a:cubicBezTo>
                  <a:pt x="562" y="0"/>
                  <a:pt x="495" y="39"/>
                  <a:pt x="458" y="102"/>
                </a:cubicBezTo>
                <a:cubicBezTo>
                  <a:pt x="36" y="834"/>
                  <a:pt x="36" y="834"/>
                  <a:pt x="36" y="834"/>
                </a:cubicBezTo>
                <a:cubicBezTo>
                  <a:pt x="0" y="896"/>
                  <a:pt x="0" y="975"/>
                  <a:pt x="36" y="1038"/>
                </a:cubicBezTo>
                <a:cubicBezTo>
                  <a:pt x="72" y="1100"/>
                  <a:pt x="140" y="1140"/>
                  <a:pt x="212" y="1140"/>
                </a:cubicBezTo>
                <a:cubicBezTo>
                  <a:pt x="1058" y="1140"/>
                  <a:pt x="1058" y="1140"/>
                  <a:pt x="1058" y="1140"/>
                </a:cubicBezTo>
                <a:cubicBezTo>
                  <a:pt x="1130" y="1140"/>
                  <a:pt x="1198" y="1100"/>
                  <a:pt x="1234" y="1037"/>
                </a:cubicBezTo>
                <a:cubicBezTo>
                  <a:pt x="1271" y="975"/>
                  <a:pt x="1271" y="896"/>
                  <a:pt x="1234" y="834"/>
                </a:cubicBezTo>
                <a:close/>
              </a:path>
            </a:pathLst>
          </a:custGeom>
          <a:solidFill>
            <a:schemeClr val="accent2"/>
          </a:solidFill>
          <a:ln>
            <a:noFill/>
          </a:ln>
          <a:effectLst>
            <a:outerShdw blurRad="177800" dist="50800" dir="5400000" algn="ctr" rotWithShape="0">
              <a:srgbClr val="000000">
                <a:alpha val="25000"/>
              </a:srgbClr>
            </a:outerShdw>
          </a:effec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95119420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 calcmode="lin" valueType="num">
                                      <p:cBhvr>
                                        <p:cTn id="9" dur="500" fill="hold"/>
                                        <p:tgtEl>
                                          <p:spTgt spid="7"/>
                                        </p:tgtEl>
                                        <p:attrNameLst>
                                          <p:attrName>style.rotation</p:attrName>
                                        </p:attrNameLst>
                                      </p:cBhvr>
                                      <p:tavLst>
                                        <p:tav tm="0">
                                          <p:val>
                                            <p:fltVal val="360"/>
                                          </p:val>
                                        </p:tav>
                                        <p:tav tm="100000">
                                          <p:val>
                                            <p:fltVal val="0"/>
                                          </p:val>
                                        </p:tav>
                                      </p:tavLst>
                                    </p:anim>
                                    <p:animEffect transition="in" filter="fade">
                                      <p:cBhvr>
                                        <p:cTn id="10" dur="500"/>
                                        <p:tgtEl>
                                          <p:spTgt spid="7"/>
                                        </p:tgtEl>
                                      </p:cBhvr>
                                    </p:animEffect>
                                  </p:childTnLst>
                                </p:cTn>
                              </p:par>
                              <p:par>
                                <p:cTn id="11" presetID="53" presetClass="entr" presetSubtype="16"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ppt_w</p:attrName>
                                        </p:attrNameLst>
                                      </p:cBhvr>
                                      <p:tavLst>
                                        <p:tav tm="0">
                                          <p:val>
                                            <p:fltVal val="0"/>
                                          </p:val>
                                        </p:tav>
                                        <p:tav tm="100000">
                                          <p:val>
                                            <p:strVal val="#ppt_w"/>
                                          </p:val>
                                        </p:tav>
                                      </p:tavLst>
                                    </p:anim>
                                    <p:anim calcmode="lin" valueType="num">
                                      <p:cBhvr>
                                        <p:cTn id="14" dur="500" fill="hold"/>
                                        <p:tgtEl>
                                          <p:spTgt spid="11"/>
                                        </p:tgtEl>
                                        <p:attrNameLst>
                                          <p:attrName>ppt_h</p:attrName>
                                        </p:attrNameLst>
                                      </p:cBhvr>
                                      <p:tavLst>
                                        <p:tav tm="0">
                                          <p:val>
                                            <p:fltVal val="0"/>
                                          </p:val>
                                        </p:tav>
                                        <p:tav tm="100000">
                                          <p:val>
                                            <p:strVal val="#ppt_h"/>
                                          </p:val>
                                        </p:tav>
                                      </p:tavLst>
                                    </p:anim>
                                    <p:animEffect transition="in" filter="fade">
                                      <p:cBhvr>
                                        <p:cTn id="15" dur="500"/>
                                        <p:tgtEl>
                                          <p:spTgt spid="11"/>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p:cTn id="18" dur="500" fill="hold"/>
                                        <p:tgtEl>
                                          <p:spTgt spid="9"/>
                                        </p:tgtEl>
                                        <p:attrNameLst>
                                          <p:attrName>ppt_w</p:attrName>
                                        </p:attrNameLst>
                                      </p:cBhvr>
                                      <p:tavLst>
                                        <p:tav tm="0">
                                          <p:val>
                                            <p:fltVal val="0"/>
                                          </p:val>
                                        </p:tav>
                                        <p:tav tm="100000">
                                          <p:val>
                                            <p:strVal val="#ppt_w"/>
                                          </p:val>
                                        </p:tav>
                                      </p:tavLst>
                                    </p:anim>
                                    <p:anim calcmode="lin" valueType="num">
                                      <p:cBhvr>
                                        <p:cTn id="19" dur="500" fill="hold"/>
                                        <p:tgtEl>
                                          <p:spTgt spid="9"/>
                                        </p:tgtEl>
                                        <p:attrNameLst>
                                          <p:attrName>ppt_h</p:attrName>
                                        </p:attrNameLst>
                                      </p:cBhvr>
                                      <p:tavLst>
                                        <p:tav tm="0">
                                          <p:val>
                                            <p:fltVal val="0"/>
                                          </p:val>
                                        </p:tav>
                                        <p:tav tm="100000">
                                          <p:val>
                                            <p:strVal val="#ppt_h"/>
                                          </p:val>
                                        </p:tav>
                                      </p:tavLst>
                                    </p:anim>
                                    <p:animEffect transition="in" filter="fade">
                                      <p:cBhvr>
                                        <p:cTn id="20" dur="500"/>
                                        <p:tgtEl>
                                          <p:spTgt spid="9"/>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ppt_w</p:attrName>
                                        </p:attrNameLst>
                                      </p:cBhvr>
                                      <p:tavLst>
                                        <p:tav tm="0">
                                          <p:val>
                                            <p:fltVal val="0"/>
                                          </p:val>
                                        </p:tav>
                                        <p:tav tm="100000">
                                          <p:val>
                                            <p:strVal val="#ppt_w"/>
                                          </p:val>
                                        </p:tav>
                                      </p:tavLst>
                                    </p:anim>
                                    <p:anim calcmode="lin" valueType="num">
                                      <p:cBhvr>
                                        <p:cTn id="24" dur="500" fill="hold"/>
                                        <p:tgtEl>
                                          <p:spTgt spid="10"/>
                                        </p:tgtEl>
                                        <p:attrNameLst>
                                          <p:attrName>ppt_h</p:attrName>
                                        </p:attrNameLst>
                                      </p:cBhvr>
                                      <p:tavLst>
                                        <p:tav tm="0">
                                          <p:val>
                                            <p:fltVal val="0"/>
                                          </p:val>
                                        </p:tav>
                                        <p:tav tm="100000">
                                          <p:val>
                                            <p:strVal val="#ppt_h"/>
                                          </p:val>
                                        </p:tav>
                                      </p:tavLst>
                                    </p:anim>
                                    <p:animEffect transition="in" filter="fade">
                                      <p:cBhvr>
                                        <p:cTn id="25" dur="500"/>
                                        <p:tgtEl>
                                          <p:spTgt spid="10"/>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9" grpId="0" animBg="1"/>
      <p:bldP spid="10" grpId="0" animBg="1"/>
      <p:bldP spid="11"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Текст 5"/>
          <p:cNvSpPr>
            <a:spLocks noGrp="1"/>
          </p:cNvSpPr>
          <p:nvPr>
            <p:ph type="body" sz="quarter" idx="10"/>
          </p:nvPr>
        </p:nvSpPr>
        <p:spPr>
          <a:xfrm>
            <a:off x="2367067" y="307708"/>
            <a:ext cx="7183332" cy="722806"/>
          </a:xfrm>
        </p:spPr>
        <p:txBody>
          <a:bodyPr/>
          <a:lstStyle/>
          <a:p>
            <a:pPr algn="ctr"/>
            <a:r>
              <a:rPr lang="ru-RU" dirty="0"/>
              <a:t>Предки динозавров</a:t>
            </a:r>
          </a:p>
        </p:txBody>
      </p:sp>
      <p:sp>
        <p:nvSpPr>
          <p:cNvPr id="9" name="TextBox 8"/>
          <p:cNvSpPr txBox="1"/>
          <p:nvPr/>
        </p:nvSpPr>
        <p:spPr>
          <a:xfrm>
            <a:off x="478971" y="1190171"/>
            <a:ext cx="11321143" cy="1569660"/>
          </a:xfrm>
          <a:prstGeom prst="rect">
            <a:avLst/>
          </a:prstGeom>
          <a:noFill/>
        </p:spPr>
        <p:txBody>
          <a:bodyPr wrap="square" rtlCol="0">
            <a:spAutoFit/>
          </a:bodyPr>
          <a:lstStyle/>
          <a:p>
            <a:pPr algn="just"/>
            <a:r>
              <a:rPr lang="ru-RU" sz="2400" b="1" dirty="0"/>
              <a:t>Принято считать, что все динозавры произошли от текодонтов. Эти существа были различных размеров: мелкими, крупными, средними. Они передвигались на четырех лапах, а некоторые – на двух. Именно от них пошли первые динозавры.</a:t>
            </a:r>
          </a:p>
        </p:txBody>
      </p:sp>
      <p:pic>
        <p:nvPicPr>
          <p:cNvPr id="1026" name="Picture 2"/>
          <p:cNvPicPr>
            <a:picLocks noGrp="1" noChangeAspect="1" noChangeArrowheads="1"/>
          </p:cNvPicPr>
          <p:nvPr>
            <p:ph type="pic" sz="quarter" idx="13"/>
          </p:nvPr>
        </p:nvPicPr>
        <p:blipFill>
          <a:blip r:embed="rId2">
            <a:extLst>
              <a:ext uri="{28A0092B-C50C-407E-A947-70E740481C1C}">
                <a14:useLocalDpi xmlns:a14="http://schemas.microsoft.com/office/drawing/2010/main" val="0"/>
              </a:ext>
            </a:extLst>
          </a:blip>
          <a:srcRect t="26803" b="26803"/>
          <a:stretch>
            <a:fillRect/>
          </a:stretch>
        </p:blipFill>
        <p:spPr bwMode="auto">
          <a:xfrm>
            <a:off x="764113" y="2801258"/>
            <a:ext cx="10750858" cy="37156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317930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2000" fill="hold"/>
                                        <p:tgtEl>
                                          <p:spTgt spid="9"/>
                                        </p:tgtEl>
                                        <p:attrNameLst>
                                          <p:attrName>ppt_x</p:attrName>
                                        </p:attrNameLst>
                                      </p:cBhvr>
                                      <p:tavLst>
                                        <p:tav tm="0">
                                          <p:val>
                                            <p:strVal val="#ppt_x"/>
                                          </p:val>
                                        </p:tav>
                                        <p:tav tm="100000">
                                          <p:val>
                                            <p:strVal val="#ppt_x"/>
                                          </p:val>
                                        </p:tav>
                                      </p:tavLst>
                                    </p:anim>
                                    <p:anim calcmode="lin" valueType="num">
                                      <p:cBhvr additive="base">
                                        <p:cTn id="8" dur="2000" fill="hold"/>
                                        <p:tgtEl>
                                          <p:spTgt spid="9"/>
                                        </p:tgtEl>
                                        <p:attrNameLst>
                                          <p:attrName>ppt_y</p:attrName>
                                        </p:attrNameLst>
                                      </p:cBhvr>
                                      <p:tavLst>
                                        <p:tav tm="0">
                                          <p:val>
                                            <p:strVal val="1+#ppt_h/2"/>
                                          </p:val>
                                        </p:tav>
                                        <p:tav tm="100000">
                                          <p:val>
                                            <p:strVal val="#ppt_y"/>
                                          </p:val>
                                        </p:tav>
                                      </p:tavLst>
                                    </p:anim>
                                  </p:childTnLst>
                                </p:cTn>
                              </p:par>
                            </p:childTnLst>
                          </p:cTn>
                        </p:par>
                        <p:par>
                          <p:cTn id="9" fill="hold">
                            <p:stCondLst>
                              <p:cond delay="2000"/>
                            </p:stCondLst>
                            <p:childTnLst>
                              <p:par>
                                <p:cTn id="10" presetID="1" presetClass="entr" presetSubtype="0" fill="hold" nodeType="afterEffect">
                                  <p:stCondLst>
                                    <p:cond delay="0"/>
                                  </p:stCondLst>
                                  <p:childTnLst>
                                    <p:set>
                                      <p:cBhvr>
                                        <p:cTn id="11" dur="1" fill="hold">
                                          <p:stCondLst>
                                            <p:cond delay="0"/>
                                          </p:stCondLst>
                                        </p:cTn>
                                        <p:tgtEl>
                                          <p:spTgt spid="10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Текст 1"/>
          <p:cNvSpPr>
            <a:spLocks noGrp="1"/>
          </p:cNvSpPr>
          <p:nvPr>
            <p:ph type="body" sz="quarter" idx="10"/>
          </p:nvPr>
        </p:nvSpPr>
        <p:spPr>
          <a:xfrm>
            <a:off x="3149600" y="457426"/>
            <a:ext cx="6560458" cy="739775"/>
          </a:xfrm>
        </p:spPr>
        <p:txBody>
          <a:bodyPr/>
          <a:lstStyle/>
          <a:p>
            <a:r>
              <a:rPr lang="ru-RU" dirty="0"/>
              <a:t>Мировое господство</a:t>
            </a:r>
          </a:p>
        </p:txBody>
      </p:sp>
      <p:sp>
        <p:nvSpPr>
          <p:cNvPr id="3" name="Текст 2"/>
          <p:cNvSpPr>
            <a:spLocks noGrp="1"/>
          </p:cNvSpPr>
          <p:nvPr>
            <p:ph type="body" sz="quarter" idx="11"/>
          </p:nvPr>
        </p:nvSpPr>
        <p:spPr>
          <a:xfrm>
            <a:off x="159659" y="2422779"/>
            <a:ext cx="11263086" cy="2119087"/>
          </a:xfrm>
        </p:spPr>
        <p:txBody>
          <a:bodyPr/>
          <a:lstStyle/>
          <a:p>
            <a:pPr algn="just"/>
            <a:r>
              <a:rPr lang="ru-RU" sz="1800" dirty="0">
                <a:solidFill>
                  <a:schemeClr val="tx1"/>
                </a:solidFill>
              </a:rPr>
              <a:t>Постепенно эти существа захватили Землю, став настоящими властелинами суши. Их успех в выживании заключался в том, что они обладали уникальной гибкостью </a:t>
            </a:r>
            <a:r>
              <a:rPr lang="ru-RU" sz="1800" dirty="0" err="1">
                <a:solidFill>
                  <a:schemeClr val="tx1"/>
                </a:solidFill>
              </a:rPr>
              <a:t>эволюционирования</a:t>
            </a:r>
            <a:r>
              <a:rPr lang="ru-RU" sz="1800" dirty="0">
                <a:solidFill>
                  <a:schemeClr val="tx1"/>
                </a:solidFill>
              </a:rPr>
              <a:t>, а также могли питаться самой разной пищей. Также динозавры могли передвигаться на двух ногах, что позволяло им преодолевать огромные расстояния. Как только сформировывались новые условия для обитания, динозавры сразу же приспосабливались к ним. Из-за этой особенности стали появляться новые виды: травоядные, плотоядные, всеядные. Появлялись гиганты и были мелкие особи. У некоторых существ выросли крылья, и они начали летать.</a:t>
            </a:r>
          </a:p>
        </p:txBody>
      </p:sp>
      <p:sp>
        <p:nvSpPr>
          <p:cNvPr id="4" name="Овал 3"/>
          <p:cNvSpPr/>
          <p:nvPr/>
        </p:nvSpPr>
        <p:spPr>
          <a:xfrm>
            <a:off x="319314" y="362857"/>
            <a:ext cx="1915886" cy="92891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9659" y="160762"/>
            <a:ext cx="3617426" cy="2409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1916" y="4374816"/>
            <a:ext cx="4011684" cy="23598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33092" y="4191455"/>
            <a:ext cx="3598833" cy="2543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777537" y="0"/>
            <a:ext cx="2243012" cy="25930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182935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2000"/>
                                        <p:tgtEl>
                                          <p:spTgt spid="3">
                                            <p:txEl>
                                              <p:pRg st="0" end="0"/>
                                            </p:txEl>
                                          </p:spTgt>
                                        </p:tgtEl>
                                      </p:cBhvr>
                                    </p:animEffect>
                                  </p:childTnLst>
                                </p:cTn>
                              </p:par>
                            </p:childTnLst>
                          </p:cTn>
                        </p:par>
                        <p:par>
                          <p:cTn id="8" fill="hold">
                            <p:stCondLst>
                              <p:cond delay="2000"/>
                            </p:stCondLst>
                            <p:childTnLst>
                              <p:par>
                                <p:cTn id="9" presetID="22" presetClass="entr" presetSubtype="4" fill="hold" nodeType="afterEffect">
                                  <p:stCondLst>
                                    <p:cond delay="0"/>
                                  </p:stCondLst>
                                  <p:childTnLst>
                                    <p:set>
                                      <p:cBhvr>
                                        <p:cTn id="10" dur="1" fill="hold">
                                          <p:stCondLst>
                                            <p:cond delay="0"/>
                                          </p:stCondLst>
                                        </p:cTn>
                                        <p:tgtEl>
                                          <p:spTgt spid="2050"/>
                                        </p:tgtEl>
                                        <p:attrNameLst>
                                          <p:attrName>style.visibility</p:attrName>
                                        </p:attrNameLst>
                                      </p:cBhvr>
                                      <p:to>
                                        <p:strVal val="visible"/>
                                      </p:to>
                                    </p:set>
                                    <p:animEffect transition="in" filter="wipe(down)">
                                      <p:cBhvr>
                                        <p:cTn id="11" dur="500"/>
                                        <p:tgtEl>
                                          <p:spTgt spid="2050"/>
                                        </p:tgtEl>
                                      </p:cBhvr>
                                    </p:animEffect>
                                  </p:childTnLst>
                                </p:cTn>
                              </p:par>
                            </p:childTnLst>
                          </p:cTn>
                        </p:par>
                        <p:par>
                          <p:cTn id="12" fill="hold">
                            <p:stCondLst>
                              <p:cond delay="2500"/>
                            </p:stCondLst>
                            <p:childTnLst>
                              <p:par>
                                <p:cTn id="13" presetID="22" presetClass="entr" presetSubtype="4" fill="hold" nodeType="afterEffect">
                                  <p:stCondLst>
                                    <p:cond delay="0"/>
                                  </p:stCondLst>
                                  <p:childTnLst>
                                    <p:set>
                                      <p:cBhvr>
                                        <p:cTn id="14" dur="1" fill="hold">
                                          <p:stCondLst>
                                            <p:cond delay="0"/>
                                          </p:stCondLst>
                                        </p:cTn>
                                        <p:tgtEl>
                                          <p:spTgt spid="2053"/>
                                        </p:tgtEl>
                                        <p:attrNameLst>
                                          <p:attrName>style.visibility</p:attrName>
                                        </p:attrNameLst>
                                      </p:cBhvr>
                                      <p:to>
                                        <p:strVal val="visible"/>
                                      </p:to>
                                    </p:set>
                                    <p:animEffect transition="in" filter="wipe(down)">
                                      <p:cBhvr>
                                        <p:cTn id="15" dur="500"/>
                                        <p:tgtEl>
                                          <p:spTgt spid="2053"/>
                                        </p:tgtEl>
                                      </p:cBhvr>
                                    </p:animEffect>
                                  </p:childTnLst>
                                </p:cTn>
                              </p:par>
                            </p:childTnLst>
                          </p:cTn>
                        </p:par>
                        <p:par>
                          <p:cTn id="16" fill="hold">
                            <p:stCondLst>
                              <p:cond delay="3000"/>
                            </p:stCondLst>
                            <p:childTnLst>
                              <p:par>
                                <p:cTn id="17" presetID="22" presetClass="entr" presetSubtype="4" fill="hold" nodeType="afterEffect">
                                  <p:stCondLst>
                                    <p:cond delay="0"/>
                                  </p:stCondLst>
                                  <p:childTnLst>
                                    <p:set>
                                      <p:cBhvr>
                                        <p:cTn id="18" dur="1" fill="hold">
                                          <p:stCondLst>
                                            <p:cond delay="0"/>
                                          </p:stCondLst>
                                        </p:cTn>
                                        <p:tgtEl>
                                          <p:spTgt spid="2051"/>
                                        </p:tgtEl>
                                        <p:attrNameLst>
                                          <p:attrName>style.visibility</p:attrName>
                                        </p:attrNameLst>
                                      </p:cBhvr>
                                      <p:to>
                                        <p:strVal val="visible"/>
                                      </p:to>
                                    </p:set>
                                    <p:animEffect transition="in" filter="wipe(down)">
                                      <p:cBhvr>
                                        <p:cTn id="19" dur="500"/>
                                        <p:tgtEl>
                                          <p:spTgt spid="2051"/>
                                        </p:tgtEl>
                                      </p:cBhvr>
                                    </p:animEffect>
                                  </p:childTnLst>
                                </p:cTn>
                              </p:par>
                            </p:childTnLst>
                          </p:cTn>
                        </p:par>
                        <p:par>
                          <p:cTn id="20" fill="hold">
                            <p:stCondLst>
                              <p:cond delay="3500"/>
                            </p:stCondLst>
                            <p:childTnLst>
                              <p:par>
                                <p:cTn id="21" presetID="22" presetClass="entr" presetSubtype="4" fill="hold" nodeType="afterEffect">
                                  <p:stCondLst>
                                    <p:cond delay="0"/>
                                  </p:stCondLst>
                                  <p:childTnLst>
                                    <p:set>
                                      <p:cBhvr>
                                        <p:cTn id="22" dur="1" fill="hold">
                                          <p:stCondLst>
                                            <p:cond delay="0"/>
                                          </p:stCondLst>
                                        </p:cTn>
                                        <p:tgtEl>
                                          <p:spTgt spid="2052"/>
                                        </p:tgtEl>
                                        <p:attrNameLst>
                                          <p:attrName>style.visibility</p:attrName>
                                        </p:attrNameLst>
                                      </p:cBhvr>
                                      <p:to>
                                        <p:strVal val="visible"/>
                                      </p:to>
                                    </p:set>
                                    <p:animEffect transition="in" filter="wipe(down)">
                                      <p:cBhvr>
                                        <p:cTn id="23" dur="500"/>
                                        <p:tgtEl>
                                          <p:spTgt spid="20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23" name="TextBox 22">
            <a:extLst>
              <a:ext uri="{FF2B5EF4-FFF2-40B4-BE49-F238E27FC236}">
                <a16:creationId xmlns="" xmlns:a16="http://schemas.microsoft.com/office/drawing/2014/main" id="{B87CE044-4969-495B-BBE2-549C425703A1}"/>
              </a:ext>
            </a:extLst>
          </p:cNvPr>
          <p:cNvSpPr txBox="1"/>
          <p:nvPr/>
        </p:nvSpPr>
        <p:spPr>
          <a:xfrm>
            <a:off x="203200" y="4702691"/>
            <a:ext cx="11771086" cy="1754326"/>
          </a:xfrm>
          <a:prstGeom prst="rect">
            <a:avLst/>
          </a:prstGeom>
          <a:noFill/>
        </p:spPr>
        <p:txBody>
          <a:bodyPr wrap="square" rtlCol="0">
            <a:spAutoFit/>
          </a:bodyPr>
          <a:lstStyle/>
          <a:p>
            <a:pPr algn="just">
              <a:lnSpc>
                <a:spcPct val="150000"/>
              </a:lnSpc>
            </a:pPr>
            <a:r>
              <a:rPr lang="ru-RU" b="1" dirty="0" smtClean="0">
                <a:latin typeface="Bahnschrift SemiBold" pitchFamily="34" charset="0"/>
                <a:ea typeface="Open Sans Light" panose="020B0306030504020204" pitchFamily="34" charset="0"/>
                <a:cs typeface="Open Sans Light" panose="020B0306030504020204" pitchFamily="34" charset="0"/>
              </a:rPr>
              <a:t>Динозавр </a:t>
            </a:r>
            <a:r>
              <a:rPr lang="ru-RU" b="1" dirty="0">
                <a:latin typeface="Bahnschrift SemiBold" pitchFamily="34" charset="0"/>
                <a:ea typeface="Open Sans Light" panose="020B0306030504020204" pitchFamily="34" charset="0"/>
                <a:cs typeface="Open Sans Light" panose="020B0306030504020204" pitchFamily="34" charset="0"/>
              </a:rPr>
              <a:t>в переводе с греческого "Жуткий ящер". Это чешуйчатые существа, они ходили на двух или четырех ногах и откладывали яйца. Динозавры жили 160 млн. лет. Жили везде от Азии до Антарктиды. Некоторые динозавры достигали размеров с пятиэтажный дом, а некоторые были крошечные  величиной с цыпленка.</a:t>
            </a:r>
            <a:endParaRPr lang="id-ID" b="1" dirty="0">
              <a:latin typeface="Bahnschrift SemiBold" pitchFamily="34" charset="0"/>
              <a:ea typeface="Open Sans Light" panose="020B0306030504020204" pitchFamily="34" charset="0"/>
              <a:cs typeface="Open Sans Light" panose="020B0306030504020204" pitchFamily="34" charset="0"/>
            </a:endParaRPr>
          </a:p>
        </p:txBody>
      </p:sp>
      <p:sp>
        <p:nvSpPr>
          <p:cNvPr id="41" name="Text Placeholder 40">
            <a:extLst>
              <a:ext uri="{FF2B5EF4-FFF2-40B4-BE49-F238E27FC236}">
                <a16:creationId xmlns="" xmlns:a16="http://schemas.microsoft.com/office/drawing/2014/main" id="{39A871C5-4E85-4D0D-A53D-DE84FC8F0031}"/>
              </a:ext>
            </a:extLst>
          </p:cNvPr>
          <p:cNvSpPr>
            <a:spLocks noGrp="1"/>
          </p:cNvSpPr>
          <p:nvPr>
            <p:ph type="body" sz="quarter" idx="10"/>
          </p:nvPr>
        </p:nvSpPr>
        <p:spPr>
          <a:xfrm>
            <a:off x="2808514" y="618018"/>
            <a:ext cx="6560458" cy="739775"/>
          </a:xfrm>
        </p:spPr>
        <p:txBody>
          <a:bodyPr/>
          <a:lstStyle/>
          <a:p>
            <a:r>
              <a:rPr lang="ru-RU" b="1" dirty="0" smtClean="0"/>
              <a:t>Кто такие динозавры?</a:t>
            </a:r>
            <a:endParaRPr lang="en-US" b="1" dirty="0"/>
          </a:p>
        </p:txBody>
      </p:sp>
    </p:spTree>
    <p:extLst>
      <p:ext uri="{BB962C8B-B14F-4D97-AF65-F5344CB8AC3E}">
        <p14:creationId xmlns:p14="http://schemas.microsoft.com/office/powerpoint/2010/main" val="156088568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1">
                                            <p:txEl>
                                              <p:pRg st="0" end="0"/>
                                            </p:txEl>
                                          </p:spTgt>
                                        </p:tgtEl>
                                        <p:attrNameLst>
                                          <p:attrName>style.visibility</p:attrName>
                                        </p:attrNameLst>
                                      </p:cBhvr>
                                      <p:to>
                                        <p:strVal val="visible"/>
                                      </p:to>
                                    </p:set>
                                    <p:animEffect transition="in" filter="fade">
                                      <p:cBhvr>
                                        <p:cTn id="7" dur="500"/>
                                        <p:tgtEl>
                                          <p:spTgt spid="41">
                                            <p:txEl>
                                              <p:pRg st="0" end="0"/>
                                            </p:txEl>
                                          </p:spTgt>
                                        </p:tgtEl>
                                      </p:cBhvr>
                                    </p:animEffect>
                                  </p:childTnLst>
                                </p:cTn>
                              </p:par>
                            </p:childTnLst>
                          </p:cTn>
                        </p:par>
                        <p:par>
                          <p:cTn id="8" fill="hold">
                            <p:stCondLst>
                              <p:cond delay="500"/>
                            </p:stCondLst>
                            <p:childTnLst>
                              <p:par>
                                <p:cTn id="9" presetID="2" presetClass="entr" presetSubtype="4" accel="40000" decel="40000" fill="hold" grpId="0" nodeType="after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1000" fill="hold"/>
                                        <p:tgtEl>
                                          <p:spTgt spid="23"/>
                                        </p:tgtEl>
                                        <p:attrNameLst>
                                          <p:attrName>ppt_x</p:attrName>
                                        </p:attrNameLst>
                                      </p:cBhvr>
                                      <p:tavLst>
                                        <p:tav tm="0">
                                          <p:val>
                                            <p:strVal val="#ppt_x"/>
                                          </p:val>
                                        </p:tav>
                                        <p:tav tm="100000">
                                          <p:val>
                                            <p:strVal val="#ppt_x"/>
                                          </p:val>
                                        </p:tav>
                                      </p:tavLst>
                                    </p:anim>
                                    <p:anim calcmode="lin" valueType="num">
                                      <p:cBhvr additive="base">
                                        <p:cTn id="12" dur="10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41"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www.diasporanews.com/wp-content/uploads/2016/11/543_rajasaurus_sergey_krasovskiy.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12192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86492672"/>
      </p:ext>
    </p:extLst>
  </p:cSld>
  <p:clrMapOvr>
    <a:masterClrMapping/>
  </p:clrMapOvr>
  <p:transition spd="slow">
    <p:push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s://oir.mobi/uploads/posts/2021-03/1616690185_30-p-dinozavri-krasivo-3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9886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58752622"/>
      </p:ext>
    </p:extLst>
  </p:cSld>
  <p:clrMapOvr>
    <a:masterClrMapping/>
  </p:clrMapOvr>
  <p:transition spd="slow">
    <p:push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s://sevastopolfm.ru/wp-content/uploads/2020/08/di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35638572"/>
      </p:ext>
    </p:extLst>
  </p:cSld>
  <p:clrMapOvr>
    <a:masterClrMapping/>
  </p:clrMapOvr>
  <p:transition spd="slow">
    <p:push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40000" y="578787"/>
            <a:ext cx="7188200" cy="4037372"/>
          </a:xfrm>
          <a:prstGeom prst="rect">
            <a:avLst/>
          </a:prstGeom>
        </p:spPr>
      </p:pic>
      <p:sp>
        <p:nvSpPr>
          <p:cNvPr id="6" name="Text Placeholder 5">
            <a:extLst>
              <a:ext uri="{FF2B5EF4-FFF2-40B4-BE49-F238E27FC236}">
                <a16:creationId xmlns="" xmlns:a16="http://schemas.microsoft.com/office/drawing/2014/main" id="{3C899F21-2500-4F11-A95B-746E90B5E76F}"/>
              </a:ext>
            </a:extLst>
          </p:cNvPr>
          <p:cNvSpPr>
            <a:spLocks noGrp="1"/>
          </p:cNvSpPr>
          <p:nvPr>
            <p:ph type="body" sz="quarter" idx="10"/>
          </p:nvPr>
        </p:nvSpPr>
        <p:spPr>
          <a:xfrm>
            <a:off x="1848229" y="1"/>
            <a:ext cx="9307190" cy="1016000"/>
          </a:xfrm>
        </p:spPr>
        <p:txBody>
          <a:bodyPr>
            <a:noAutofit/>
          </a:bodyPr>
          <a:lstStyle/>
          <a:p>
            <a:r>
              <a:rPr lang="ru-RU" dirty="0">
                <a:solidFill>
                  <a:srgbClr val="000000"/>
                </a:solidFill>
                <a:latin typeface="Bahnschrift SemiBold" pitchFamily="34" charset="0"/>
              </a:rPr>
              <a:t>Какие динозавры существовали? </a:t>
            </a:r>
            <a:endParaRPr lang="en-US" b="1" dirty="0">
              <a:latin typeface="Bahnschrift SemiBold" pitchFamily="34" charset="0"/>
            </a:endParaRPr>
          </a:p>
        </p:txBody>
      </p:sp>
      <p:sp>
        <p:nvSpPr>
          <p:cNvPr id="8" name="Freeform 9">
            <a:extLst>
              <a:ext uri="{FF2B5EF4-FFF2-40B4-BE49-F238E27FC236}">
                <a16:creationId xmlns="" xmlns:a16="http://schemas.microsoft.com/office/drawing/2014/main" id="{3B865BCC-41CF-45A1-9BDB-02D3BEB03D5C}"/>
              </a:ext>
            </a:extLst>
          </p:cNvPr>
          <p:cNvSpPr>
            <a:spLocks/>
          </p:cNvSpPr>
          <p:nvPr/>
        </p:nvSpPr>
        <p:spPr bwMode="auto">
          <a:xfrm rot="19800000">
            <a:off x="234811" y="4821996"/>
            <a:ext cx="226986" cy="205160"/>
          </a:xfrm>
          <a:custGeom>
            <a:avLst/>
            <a:gdLst>
              <a:gd name="T0" fmla="*/ 1234 w 1271"/>
              <a:gd name="T1" fmla="*/ 834 h 1140"/>
              <a:gd name="T2" fmla="*/ 812 w 1271"/>
              <a:gd name="T3" fmla="*/ 102 h 1140"/>
              <a:gd name="T4" fmla="*/ 635 w 1271"/>
              <a:gd name="T5" fmla="*/ 0 h 1140"/>
              <a:gd name="T6" fmla="*/ 458 w 1271"/>
              <a:gd name="T7" fmla="*/ 102 h 1140"/>
              <a:gd name="T8" fmla="*/ 36 w 1271"/>
              <a:gd name="T9" fmla="*/ 834 h 1140"/>
              <a:gd name="T10" fmla="*/ 36 w 1271"/>
              <a:gd name="T11" fmla="*/ 1038 h 1140"/>
              <a:gd name="T12" fmla="*/ 212 w 1271"/>
              <a:gd name="T13" fmla="*/ 1140 h 1140"/>
              <a:gd name="T14" fmla="*/ 1058 w 1271"/>
              <a:gd name="T15" fmla="*/ 1140 h 1140"/>
              <a:gd name="T16" fmla="*/ 1234 w 1271"/>
              <a:gd name="T17" fmla="*/ 1037 h 1140"/>
              <a:gd name="T18" fmla="*/ 1234 w 1271"/>
              <a:gd name="T19" fmla="*/ 834 h 1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71" h="1140">
                <a:moveTo>
                  <a:pt x="1234" y="834"/>
                </a:moveTo>
                <a:cubicBezTo>
                  <a:pt x="812" y="102"/>
                  <a:pt x="812" y="102"/>
                  <a:pt x="812" y="102"/>
                </a:cubicBezTo>
                <a:cubicBezTo>
                  <a:pt x="775" y="39"/>
                  <a:pt x="708" y="0"/>
                  <a:pt x="635" y="0"/>
                </a:cubicBezTo>
                <a:cubicBezTo>
                  <a:pt x="562" y="0"/>
                  <a:pt x="495" y="39"/>
                  <a:pt x="458" y="102"/>
                </a:cubicBezTo>
                <a:cubicBezTo>
                  <a:pt x="36" y="834"/>
                  <a:pt x="36" y="834"/>
                  <a:pt x="36" y="834"/>
                </a:cubicBezTo>
                <a:cubicBezTo>
                  <a:pt x="0" y="896"/>
                  <a:pt x="0" y="975"/>
                  <a:pt x="36" y="1038"/>
                </a:cubicBezTo>
                <a:cubicBezTo>
                  <a:pt x="72" y="1100"/>
                  <a:pt x="140" y="1140"/>
                  <a:pt x="212" y="1140"/>
                </a:cubicBezTo>
                <a:cubicBezTo>
                  <a:pt x="1058" y="1140"/>
                  <a:pt x="1058" y="1140"/>
                  <a:pt x="1058" y="1140"/>
                </a:cubicBezTo>
                <a:cubicBezTo>
                  <a:pt x="1130" y="1140"/>
                  <a:pt x="1198" y="1100"/>
                  <a:pt x="1234" y="1037"/>
                </a:cubicBezTo>
                <a:cubicBezTo>
                  <a:pt x="1271" y="975"/>
                  <a:pt x="1271" y="896"/>
                  <a:pt x="1234" y="834"/>
                </a:cubicBezTo>
                <a:close/>
              </a:path>
            </a:pathLst>
          </a:custGeom>
          <a:gradFill>
            <a:gsLst>
              <a:gs pos="0">
                <a:schemeClr val="accent2">
                  <a:alpha val="85000"/>
                </a:schemeClr>
              </a:gs>
              <a:gs pos="100000">
                <a:schemeClr val="accent5">
                  <a:alpha val="85000"/>
                </a:schemeClr>
              </a:gs>
            </a:gsLst>
            <a:lin ang="6600000" scaled="0"/>
          </a:gradFill>
          <a:ln>
            <a:noFill/>
          </a:ln>
          <a:effectLst>
            <a:outerShdw algn="ctr" rotWithShape="0">
              <a:srgbClr val="000000"/>
            </a:outerShdw>
          </a:effectLst>
        </p:spPr>
        <p:txBody>
          <a:bodyPr vert="horz" wrap="square" lIns="91440" tIns="45720" rIns="91440" bIns="45720" numCol="1" anchor="t" anchorCtr="0" compatLnSpc="1">
            <a:prstTxWarp prst="textNoShape">
              <a:avLst/>
            </a:prstTxWarp>
          </a:bodyPr>
          <a:lstStyle/>
          <a:p>
            <a:endParaRPr lang="en-US"/>
          </a:p>
        </p:txBody>
      </p:sp>
      <p:sp>
        <p:nvSpPr>
          <p:cNvPr id="9" name="TextBox 8">
            <a:extLst>
              <a:ext uri="{FF2B5EF4-FFF2-40B4-BE49-F238E27FC236}">
                <a16:creationId xmlns="" xmlns:a16="http://schemas.microsoft.com/office/drawing/2014/main" id="{366FF3B3-EEBE-4756-B683-18BE8BCD5EE0}"/>
              </a:ext>
            </a:extLst>
          </p:cNvPr>
          <p:cNvSpPr txBox="1"/>
          <p:nvPr/>
        </p:nvSpPr>
        <p:spPr>
          <a:xfrm>
            <a:off x="714215" y="4616159"/>
            <a:ext cx="10595428" cy="1938992"/>
          </a:xfrm>
          <a:prstGeom prst="rect">
            <a:avLst/>
          </a:prstGeom>
          <a:noFill/>
        </p:spPr>
        <p:txBody>
          <a:bodyPr wrap="square" rtlCol="0">
            <a:spAutoFit/>
          </a:bodyPr>
          <a:lstStyle/>
          <a:p>
            <a:pPr algn="just">
              <a:lnSpc>
                <a:spcPct val="150000"/>
              </a:lnSpc>
            </a:pPr>
            <a:r>
              <a:rPr lang="ru-RU" sz="2000" dirty="0">
                <a:latin typeface="Bahnschrift SemiBold" pitchFamily="34" charset="0"/>
              </a:rPr>
              <a:t>Тираннозавр -  самый крупный хищник . Ходил на двух ногах, имел большой череп и длинный, тяжелый хвост. Зубы размером с бананы. Он не умел </a:t>
            </a:r>
            <a:r>
              <a:rPr lang="ru-RU" sz="2000" dirty="0" smtClean="0">
                <a:latin typeface="Bahnschrift SemiBold" pitchFamily="34" charset="0"/>
              </a:rPr>
              <a:t>бегать и </a:t>
            </a:r>
            <a:r>
              <a:rPr lang="ru-RU" sz="2000" dirty="0">
                <a:latin typeface="Bahnschrift SemiBold" pitchFamily="34" charset="0"/>
              </a:rPr>
              <a:t>был не поворотливым, поэтому не охотился. Питался мертвыми животными либо забирал добычу у других. Длина скелета 13 м. и вес 9 тонн.</a:t>
            </a:r>
            <a:endParaRPr lang="en-US" sz="2000" dirty="0">
              <a:latin typeface="Bahnschrift SemiBold" pitchFamily="34" charset="0"/>
            </a:endParaRPr>
          </a:p>
        </p:txBody>
      </p:sp>
      <p:sp>
        <p:nvSpPr>
          <p:cNvPr id="2" name="Овал 1"/>
          <p:cNvSpPr/>
          <p:nvPr/>
        </p:nvSpPr>
        <p:spPr>
          <a:xfrm>
            <a:off x="348304" y="377371"/>
            <a:ext cx="1814325" cy="85634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2052" name="Picture 4" descr="https://static1.squarespace.com/static/5afc0f325417fc9120bfe4dc/t/5b10089f6d2a73ae2a5d2166/1527777440006/BF_SignUp_Icon.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0056" y="99700"/>
            <a:ext cx="1134014" cy="11340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0280387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par>
                          <p:cTn id="8" fill="hold">
                            <p:stCondLst>
                              <p:cond delay="500"/>
                            </p:stCondLst>
                            <p:childTnLst>
                              <p:par>
                                <p:cTn id="9" presetID="2" presetClass="entr" presetSubtype="8" accel="40000" decel="4000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000" fill="hold"/>
                                        <p:tgtEl>
                                          <p:spTgt spid="8"/>
                                        </p:tgtEl>
                                        <p:attrNameLst>
                                          <p:attrName>ppt_x</p:attrName>
                                        </p:attrNameLst>
                                      </p:cBhvr>
                                      <p:tavLst>
                                        <p:tav tm="0">
                                          <p:val>
                                            <p:strVal val="0-#ppt_w/2"/>
                                          </p:val>
                                        </p:tav>
                                        <p:tav tm="100000">
                                          <p:val>
                                            <p:strVal val="#ppt_x"/>
                                          </p:val>
                                        </p:tav>
                                      </p:tavLst>
                                    </p:anim>
                                    <p:anim calcmode="lin" valueType="num">
                                      <p:cBhvr additive="base">
                                        <p:cTn id="12" dur="10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8" accel="40000" decel="4000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1000" fill="hold"/>
                                        <p:tgtEl>
                                          <p:spTgt spid="9"/>
                                        </p:tgtEl>
                                        <p:attrNameLst>
                                          <p:attrName>ppt_x</p:attrName>
                                        </p:attrNameLst>
                                      </p:cBhvr>
                                      <p:tavLst>
                                        <p:tav tm="0">
                                          <p:val>
                                            <p:strVal val="0-#ppt_w/2"/>
                                          </p:val>
                                        </p:tav>
                                        <p:tav tm="100000">
                                          <p:val>
                                            <p:strVal val="#ppt_x"/>
                                          </p:val>
                                        </p:tav>
                                      </p:tavLst>
                                    </p:anim>
                                    <p:anim calcmode="lin" valueType="num">
                                      <p:cBhvr additive="base">
                                        <p:cTn id="16" dur="1000" fill="hold"/>
                                        <p:tgtEl>
                                          <p:spTgt spid="9"/>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42" presetClass="entr" presetSubtype="0"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1000"/>
                                        <p:tgtEl>
                                          <p:spTgt spid="4"/>
                                        </p:tgtEl>
                                      </p:cBhvr>
                                    </p:animEffect>
                                    <p:anim calcmode="lin" valueType="num">
                                      <p:cBhvr>
                                        <p:cTn id="21" dur="1000" fill="hold"/>
                                        <p:tgtEl>
                                          <p:spTgt spid="4"/>
                                        </p:tgtEl>
                                        <p:attrNameLst>
                                          <p:attrName>ppt_x</p:attrName>
                                        </p:attrNameLst>
                                      </p:cBhvr>
                                      <p:tavLst>
                                        <p:tav tm="0">
                                          <p:val>
                                            <p:strVal val="#ppt_x"/>
                                          </p:val>
                                        </p:tav>
                                        <p:tav tm="100000">
                                          <p:val>
                                            <p:strVal val="#ppt_x"/>
                                          </p:val>
                                        </p:tav>
                                      </p:tavLst>
                                    </p:anim>
                                    <p:anim calcmode="lin" valueType="num">
                                      <p:cBhvr>
                                        <p:cTn id="22"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8" grpId="0" animBg="1"/>
      <p:bldP spid="9" grpId="0"/>
    </p:bldLst>
  </p:timing>
</p:sld>
</file>

<file path=ppt/theme/theme1.xml><?xml version="1.0" encoding="utf-8"?>
<a:theme xmlns:a="http://schemas.openxmlformats.org/drawingml/2006/main" name="Office Theme">
  <a:themeElements>
    <a:clrScheme name="Gradient Lime">
      <a:dk1>
        <a:srgbClr val="3F3F3F"/>
      </a:dk1>
      <a:lt1>
        <a:srgbClr val="FFFFFF"/>
      </a:lt1>
      <a:dk2>
        <a:srgbClr val="313C41"/>
      </a:dk2>
      <a:lt2>
        <a:srgbClr val="FFFFFF"/>
      </a:lt2>
      <a:accent1>
        <a:srgbClr val="CAD82A"/>
      </a:accent1>
      <a:accent2>
        <a:srgbClr val="B2C441"/>
      </a:accent2>
      <a:accent3>
        <a:srgbClr val="8EB240"/>
      </a:accent3>
      <a:accent4>
        <a:srgbClr val="649E4A"/>
      </a:accent4>
      <a:accent5>
        <a:srgbClr val="378966"/>
      </a:accent5>
      <a:accent6>
        <a:srgbClr val="197585"/>
      </a:accent6>
      <a:hlink>
        <a:srgbClr val="7030A0"/>
      </a:hlink>
      <a:folHlink>
        <a:srgbClr val="00B0F0"/>
      </a:folHlink>
    </a:clrScheme>
    <a:fontScheme name="Custom 38">
      <a:majorFont>
        <a:latin typeface="Titillium"/>
        <a:ea typeface=""/>
        <a:cs typeface=""/>
      </a:majorFont>
      <a:minorFont>
        <a:latin typeface="Open Sa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1975</TotalTime>
  <Words>949</Words>
  <Application>Microsoft Office PowerPoint</Application>
  <PresentationFormat>Произвольный</PresentationFormat>
  <Paragraphs>49</Paragraphs>
  <Slides>23</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23</vt:i4>
      </vt:variant>
    </vt:vector>
  </HeadingPairs>
  <TitlesOfParts>
    <vt:vector size="24" baseType="lpstr">
      <vt:lpstr>Office Theme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Dracarys</dc:creator>
  <cp:lastModifiedBy>днс</cp:lastModifiedBy>
  <cp:revision>128</cp:revision>
  <dcterms:created xsi:type="dcterms:W3CDTF">2018-06-17T09:18:55Z</dcterms:created>
  <dcterms:modified xsi:type="dcterms:W3CDTF">2022-05-02T08:11:48Z</dcterms:modified>
</cp:coreProperties>
</file>