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0" r:id="rId2"/>
    <p:sldId id="271" r:id="rId3"/>
    <p:sldId id="272" r:id="rId4"/>
    <p:sldId id="273" r:id="rId5"/>
    <p:sldId id="275" r:id="rId6"/>
    <p:sldId id="274" r:id="rId7"/>
    <p:sldId id="276" r:id="rId8"/>
    <p:sldId id="277" r:id="rId9"/>
    <p:sldId id="278" r:id="rId10"/>
    <p:sldId id="279" r:id="rId11"/>
    <p:sldId id="280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9D7428-908A-493F-B776-C2E15B3FF0B5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EAF8CE-A304-4B40-80D2-B7359E62F76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9D7428-908A-493F-B776-C2E15B3FF0B5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EAF8CE-A304-4B40-80D2-B7359E62F76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9D7428-908A-493F-B776-C2E15B3FF0B5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EAF8CE-A304-4B40-80D2-B7359E62F76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9D7428-908A-493F-B776-C2E15B3FF0B5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EAF8CE-A304-4B40-80D2-B7359E62F76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9D7428-908A-493F-B776-C2E15B3FF0B5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EAF8CE-A304-4B40-80D2-B7359E62F76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9D7428-908A-493F-B776-C2E15B3FF0B5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EAF8CE-A304-4B40-80D2-B7359E62F76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9D7428-908A-493F-B776-C2E15B3FF0B5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EAF8CE-A304-4B40-80D2-B7359E62F76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9D7428-908A-493F-B776-C2E15B3FF0B5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EAF8CE-A304-4B40-80D2-B7359E62F76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9D7428-908A-493F-B776-C2E15B3FF0B5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EAF8CE-A304-4B40-80D2-B7359E62F76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9D7428-908A-493F-B776-C2E15B3FF0B5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EAF8CE-A304-4B40-80D2-B7359E62F76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9D7428-908A-493F-B776-C2E15B3FF0B5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EAF8CE-A304-4B40-80D2-B7359E62F76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9D7428-908A-493F-B776-C2E15B3FF0B5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EEAF8CE-A304-4B40-80D2-B7359E62F761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95736" y="5085184"/>
            <a:ext cx="529208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Arial Black" pitchFamily="34" charset="0"/>
              </a:rPr>
              <a:t>Автор</a:t>
            </a:r>
            <a:r>
              <a:rPr lang="ru-RU" dirty="0">
                <a:solidFill>
                  <a:schemeClr val="tx2">
                    <a:lumMod val="75000"/>
                  </a:schemeClr>
                </a:solidFill>
                <a:latin typeface="Arial Black" pitchFamily="34" charset="0"/>
              </a:rPr>
              <a:t>: учитель начальных классов</a:t>
            </a:r>
          </a:p>
          <a:p>
            <a:pPr algn="ctr"/>
            <a:r>
              <a:rPr lang="ru-RU" dirty="0" err="1" smtClean="0">
                <a:solidFill>
                  <a:schemeClr val="tx2">
                    <a:lumMod val="75000"/>
                  </a:schemeClr>
                </a:solidFill>
                <a:latin typeface="Arial Black" pitchFamily="34" charset="0"/>
              </a:rPr>
              <a:t>Кратенко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Arial Black" pitchFamily="34" charset="0"/>
              </a:rPr>
              <a:t> Наталья Владимировна</a:t>
            </a:r>
            <a:endParaRPr lang="ru-RU" dirty="0">
              <a:solidFill>
                <a:schemeClr val="tx2">
                  <a:lumMod val="75000"/>
                </a:schemeClr>
              </a:solidFill>
              <a:latin typeface="Arial Black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899592" y="3356992"/>
            <a:ext cx="756084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3600" dirty="0" smtClean="0">
                <a:solidFill>
                  <a:schemeClr val="tx2">
                    <a:lumMod val="75000"/>
                  </a:schemeClr>
                </a:solidFill>
                <a:latin typeface="Arial Black" pitchFamily="34" charset="0"/>
              </a:rPr>
              <a:t>Изучаем цифру и число 1</a:t>
            </a:r>
            <a:endParaRPr lang="ru-RU" sz="3600" dirty="0">
              <a:solidFill>
                <a:schemeClr val="tx2">
                  <a:lumMod val="75000"/>
                </a:schemeClr>
              </a:solidFill>
              <a:latin typeface="Arial Black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403648" y="1700808"/>
            <a:ext cx="6192688" cy="923330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sz="5400" dirty="0">
                <a:solidFill>
                  <a:schemeClr val="accent1">
                    <a:lumMod val="75000"/>
                  </a:schemeClr>
                </a:solidFill>
                <a:latin typeface="Arial Black" pitchFamily="34" charset="0"/>
              </a:rPr>
              <a:t>МАТЕМАТИКА</a:t>
            </a:r>
            <a:endParaRPr lang="ru-RU" sz="5400" dirty="0">
              <a:solidFill>
                <a:schemeClr val="accent1">
                  <a:lumMod val="75000"/>
                </a:schemeClr>
              </a:solidFill>
              <a:latin typeface="Arial Black" pitchFamily="34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23728" y="977111"/>
            <a:ext cx="5672485" cy="56808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827584" y="332656"/>
            <a:ext cx="763284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dirty="0" smtClean="0">
                <a:solidFill>
                  <a:schemeClr val="tx2">
                    <a:lumMod val="50000"/>
                  </a:schemeClr>
                </a:solidFill>
                <a:latin typeface="Arial Black" pitchFamily="34" charset="0"/>
              </a:rPr>
              <a:t>Обведи прямоугольник</a:t>
            </a:r>
            <a:endParaRPr lang="ru-RU" sz="3600" dirty="0">
              <a:solidFill>
                <a:schemeClr val="tx2">
                  <a:lumMod val="50000"/>
                </a:schemeClr>
              </a:solidFill>
              <a:latin typeface="Arial Black" pitchFamily="34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540552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63688" y="620688"/>
            <a:ext cx="54006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>
                <a:solidFill>
                  <a:schemeClr val="tx2">
                    <a:lumMod val="50000"/>
                  </a:schemeClr>
                </a:solidFill>
                <a:latin typeface="Arial Black" pitchFamily="34" charset="0"/>
              </a:rPr>
              <a:t>Найди и </a:t>
            </a:r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  <a:latin typeface="Arial Black" pitchFamily="34" charset="0"/>
              </a:rPr>
              <a:t>раскрась цифру </a:t>
            </a:r>
            <a:r>
              <a:rPr lang="ru-RU" sz="2400" dirty="0">
                <a:solidFill>
                  <a:schemeClr val="tx2">
                    <a:lumMod val="50000"/>
                  </a:schemeClr>
                </a:solidFill>
                <a:latin typeface="Arial Black" pitchFamily="34" charset="0"/>
              </a:rPr>
              <a:t>1</a:t>
            </a:r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91680" y="1988840"/>
            <a:ext cx="5256584" cy="4680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916832"/>
            <a:ext cx="9144000" cy="49411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827584" y="404664"/>
            <a:ext cx="741682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 smtClean="0">
                <a:solidFill>
                  <a:schemeClr val="tx2">
                    <a:lumMod val="50000"/>
                  </a:schemeClr>
                </a:solidFill>
                <a:latin typeface="Arial Black" pitchFamily="34" charset="0"/>
              </a:rPr>
              <a:t>Найди и раскрась предметы, которых по одному</a:t>
            </a:r>
            <a:endParaRPr lang="ru-RU" sz="2800" dirty="0">
              <a:solidFill>
                <a:schemeClr val="tx2">
                  <a:lumMod val="50000"/>
                </a:schemeClr>
              </a:solidFill>
              <a:latin typeface="Arial Black" pitchFamily="34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11560" y="764704"/>
            <a:ext cx="813690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latin typeface="Arial Black" pitchFamily="34" charset="0"/>
              </a:rPr>
              <a:t>Раскрась одно яблоко жёлтым цветом, одно яблоко - зелёным, остальные - красным цветом</a:t>
            </a:r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624" y="2132856"/>
            <a:ext cx="6912768" cy="36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268760"/>
            <a:ext cx="9144000" cy="5589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611560" y="260648"/>
            <a:ext cx="795637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dirty="0">
                <a:solidFill>
                  <a:schemeClr val="tx2">
                    <a:lumMod val="50000"/>
                  </a:schemeClr>
                </a:solidFill>
                <a:latin typeface="Arial Black" pitchFamily="34" charset="0"/>
              </a:rPr>
              <a:t>Нарисуй такую </a:t>
            </a:r>
            <a:r>
              <a:rPr lang="ru-RU" sz="3600" dirty="0" smtClean="0">
                <a:solidFill>
                  <a:schemeClr val="tx2">
                    <a:lumMod val="50000"/>
                  </a:schemeClr>
                </a:solidFill>
                <a:latin typeface="Arial Black" pitchFamily="34" charset="0"/>
              </a:rPr>
              <a:t>же картинку</a:t>
            </a:r>
          </a:p>
          <a:p>
            <a:pPr algn="ctr"/>
            <a:endParaRPr lang="ru-RU" dirty="0">
              <a:solidFill>
                <a:schemeClr val="tx2">
                  <a:lumMod val="50000"/>
                </a:schemeClr>
              </a:solidFill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4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484784"/>
            <a:ext cx="9144000" cy="37444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79712" y="980728"/>
            <a:ext cx="5184576" cy="51709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35</TotalTime>
  <Words>48</Words>
  <Application>Microsoft Office PowerPoint</Application>
  <PresentationFormat>Экран (4:3)</PresentationFormat>
  <Paragraphs>9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Руслан</dc:creator>
  <cp:lastModifiedBy>Руслан</cp:lastModifiedBy>
  <cp:revision>4</cp:revision>
  <dcterms:created xsi:type="dcterms:W3CDTF">2022-05-02T07:31:43Z</dcterms:created>
  <dcterms:modified xsi:type="dcterms:W3CDTF">2022-05-02T08:07:04Z</dcterms:modified>
</cp:coreProperties>
</file>