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72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511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3771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6158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37928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893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9817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183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77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67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87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195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110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86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209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24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30346-A8B1-454F-A0F1-AC100818469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03CAD9B-5A5E-4D44-BBF3-47721AA90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793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jpeg"/><Relationship Id="rId7" Type="http://schemas.openxmlformats.org/officeDocument/2006/relationships/image" Target="../media/image36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1.jpg"/><Relationship Id="rId9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pn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12" Type="http://schemas.openxmlformats.org/officeDocument/2006/relationships/image" Target="../media/image5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pn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eb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eb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webp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8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fif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jpg"/><Relationship Id="rId7" Type="http://schemas.openxmlformats.org/officeDocument/2006/relationships/image" Target="../media/image2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g"/><Relationship Id="rId4" Type="http://schemas.openxmlformats.org/officeDocument/2006/relationships/image" Target="../media/image26.jfif"/><Relationship Id="rId9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64ED3F6-5610-44F9-842D-2AFE47AC23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27" b="50000"/>
          <a:stretch/>
        </p:blipFill>
        <p:spPr>
          <a:xfrm rot="2539719">
            <a:off x="5028412" y="3516972"/>
            <a:ext cx="1398603" cy="16383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B1222E-2D97-4D9C-B7A4-F30BAE9B31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39" b="47632"/>
          <a:stretch/>
        </p:blipFill>
        <p:spPr>
          <a:xfrm rot="20300131">
            <a:off x="4220624" y="4686040"/>
            <a:ext cx="1235845" cy="179587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51F5FE-C28F-460E-92A7-28C90204D6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44284" y="2266526"/>
            <a:ext cx="5714057" cy="111808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Учим цифры 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6ED6FA9-835F-4867-A730-92E7AB18F2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50771" y="4521350"/>
            <a:ext cx="7766936" cy="249201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Презентацию подготовила:</a:t>
            </a:r>
          </a:p>
          <a:p>
            <a:r>
              <a:rPr lang="ru-RU" dirty="0">
                <a:solidFill>
                  <a:schemeClr val="tx1"/>
                </a:solidFill>
              </a:rPr>
              <a:t>Воспитатель </a:t>
            </a:r>
          </a:p>
          <a:p>
            <a:r>
              <a:rPr lang="ru-RU" dirty="0">
                <a:solidFill>
                  <a:schemeClr val="tx1"/>
                </a:solidFill>
              </a:rPr>
              <a:t>МБДОУ «Детский сад ОВ №148»</a:t>
            </a:r>
          </a:p>
          <a:p>
            <a:r>
              <a:rPr lang="ru-RU" dirty="0">
                <a:solidFill>
                  <a:schemeClr val="tx1"/>
                </a:solidFill>
              </a:rPr>
              <a:t>Грачева Анна Сергеевна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22E2ED-139A-4E7C-A40D-42A66FBC6B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93" r="62531" b="49756"/>
          <a:stretch/>
        </p:blipFill>
        <p:spPr>
          <a:xfrm>
            <a:off x="2450044" y="3453633"/>
            <a:ext cx="958788" cy="164630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BB43D8D-3B53-4EE1-BDBA-18B9FC9F4B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0" t="52371" r="40473"/>
          <a:stretch/>
        </p:blipFill>
        <p:spPr>
          <a:xfrm rot="20274382">
            <a:off x="702995" y="2604295"/>
            <a:ext cx="1150827" cy="156062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4D84A9B-96C7-4274-B6A4-C7600C7CF0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7" t="52371" r="59726"/>
          <a:stretch/>
        </p:blipFill>
        <p:spPr>
          <a:xfrm rot="910367">
            <a:off x="4577008" y="801023"/>
            <a:ext cx="1150827" cy="156062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82D7037-7428-4B6A-913F-2C1F03DC2A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71" r="79863"/>
          <a:stretch/>
        </p:blipFill>
        <p:spPr>
          <a:xfrm>
            <a:off x="7993828" y="2590274"/>
            <a:ext cx="1150827" cy="156062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4651E0C-EE90-4A32-853C-3B265F5C3A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29" r="24317" b="50000"/>
          <a:stretch/>
        </p:blipFill>
        <p:spPr>
          <a:xfrm rot="20934159">
            <a:off x="1656376" y="149800"/>
            <a:ext cx="980365" cy="16383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6938AA9-4CAB-469C-9828-470355E248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7" r="40317" b="49756"/>
          <a:stretch/>
        </p:blipFill>
        <p:spPr>
          <a:xfrm rot="848880">
            <a:off x="7753340" y="166003"/>
            <a:ext cx="1322773" cy="164630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AB2A260-6611-408E-B9E4-57DBBC4757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65" t="49730" r="1" b="270"/>
          <a:stretch/>
        </p:blipFill>
        <p:spPr>
          <a:xfrm rot="20578047">
            <a:off x="6568330" y="5077059"/>
            <a:ext cx="1219262" cy="16383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7F9C00E-4A92-4264-88C4-98B6C34C33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29" t="50000" r="20137"/>
          <a:stretch/>
        </p:blipFill>
        <p:spPr>
          <a:xfrm>
            <a:off x="592293" y="4922964"/>
            <a:ext cx="1167783" cy="163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342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6" name="Picture 18" descr="Создать мем &quot;цыпленок милый, утенок мультяшный, милый цыпленок мультяшка&quot; -  Картинки - Meme-arsenal.com">
            <a:extLst>
              <a:ext uri="{FF2B5EF4-FFF2-40B4-BE49-F238E27FC236}">
                <a16:creationId xmlns:a16="http://schemas.microsoft.com/office/drawing/2014/main" id="{78F03D7B-C473-4977-8424-59E61C776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4561" y="4556572"/>
            <a:ext cx="1851214" cy="186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Раскраски утки и утята для детей распечатать бесплатно">
            <a:extLst>
              <a:ext uri="{FF2B5EF4-FFF2-40B4-BE49-F238E27FC236}">
                <a16:creationId xmlns:a16="http://schemas.microsoft.com/office/drawing/2014/main" id="{2FD99AF9-9EAA-4AD0-ABF5-DFB8C6A99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112" y="3100573"/>
            <a:ext cx="2031507" cy="203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9E4F1BF0-3278-49BD-BD7E-55E307F3E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881" y="235554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Утки плавают в пруду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ныряют на ходу.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Ведь еще не скоро осень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Пишет Вера цифру …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</a:t>
            </a: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 </a:t>
            </a:r>
            <a:r>
              <a:rPr lang="ru-RU" sz="2800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ВОСЕМЬ</a:t>
            </a: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3E4615-E4CD-4432-B587-4F5F9B6A91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29" t="50000" r="20137"/>
          <a:stretch/>
        </p:blipFill>
        <p:spPr>
          <a:xfrm>
            <a:off x="10604336" y="235554"/>
            <a:ext cx="1167783" cy="1638301"/>
          </a:xfrm>
          <a:prstGeom prst="rect">
            <a:avLst/>
          </a:prstGeom>
        </p:spPr>
      </p:pic>
      <p:pic>
        <p:nvPicPr>
          <p:cNvPr id="2050" name="Picture 2" descr="резина утки иллюстрация вектора. иллюстрации насчитывающей клюв - 20137366">
            <a:extLst>
              <a:ext uri="{FF2B5EF4-FFF2-40B4-BE49-F238E27FC236}">
                <a16:creationId xmlns:a16="http://schemas.microsoft.com/office/drawing/2014/main" id="{AEE3E63C-9ACB-4562-BEBE-9328209123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4"/>
          <a:stretch/>
        </p:blipFill>
        <p:spPr bwMode="auto">
          <a:xfrm>
            <a:off x="245745" y="2790168"/>
            <a:ext cx="1558463" cy="156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Утенок рисунок (69 фото) » Рисунки для срисовки и не только">
            <a:extLst>
              <a:ext uri="{FF2B5EF4-FFF2-40B4-BE49-F238E27FC236}">
                <a16:creationId xmlns:a16="http://schemas.microsoft.com/office/drawing/2014/main" id="{666ACB41-B0C2-4296-A0E4-B6EA0CCE4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91" y="4794413"/>
            <a:ext cx="1404790" cy="187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утенок | Началочка | Утки, Утенок, Животные">
            <a:extLst>
              <a:ext uri="{FF2B5EF4-FFF2-40B4-BE49-F238E27FC236}">
                <a16:creationId xmlns:a16="http://schemas.microsoft.com/office/drawing/2014/main" id="{2E87F38E-1BFA-4911-AB76-20E3761D94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18795" y="289487"/>
            <a:ext cx="1546540" cy="2069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Идеи на тему «Принцессы» (15) | детские постеры, детские картинки, жирафенок">
            <a:extLst>
              <a:ext uri="{FF2B5EF4-FFF2-40B4-BE49-F238E27FC236}">
                <a16:creationId xmlns:a16="http://schemas.microsoft.com/office/drawing/2014/main" id="{EE94E84F-0582-4416-962C-92F02DD57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243" y="4170260"/>
            <a:ext cx="1444064" cy="225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Утка картинки для детей на прозрачном фоне: Утки фото PNG, утка фото  скачать в формате PNG —">
            <a:extLst>
              <a:ext uri="{FF2B5EF4-FFF2-40B4-BE49-F238E27FC236}">
                <a16:creationId xmlns:a16="http://schemas.microsoft.com/office/drawing/2014/main" id="{2338FC31-115F-4461-9D33-A5BAF9FB48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6"/>
          <a:stretch/>
        </p:blipFill>
        <p:spPr bwMode="auto">
          <a:xfrm flipH="1">
            <a:off x="7810862" y="1023134"/>
            <a:ext cx="1851214" cy="2427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Резиновый Утёнок Мультяшный Персонажей — стоковая векторная графика и  другие изображения на тему Резиновый утёнок - iStock">
            <a:extLst>
              <a:ext uri="{FF2B5EF4-FFF2-40B4-BE49-F238E27FC236}">
                <a16:creationId xmlns:a16="http://schemas.microsoft.com/office/drawing/2014/main" id="{6E54E8D0-5311-4955-8123-AEB3E90A2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75" y="2916790"/>
            <a:ext cx="1400712" cy="1707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71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4DED554-1381-4C5E-93DF-86AC61B2A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760" y="346720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Попугаи говорят,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Что красив у них наряд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Трудно в это не поверить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Пишет Вера цифру …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</a:t>
            </a: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 </a:t>
            </a:r>
            <a:r>
              <a:rPr lang="ru-RU" sz="2800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ДЕВЯТЬ</a:t>
            </a: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B340396-A6A5-441E-AB71-A3750017C2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65" t="49730" r="1" b="270"/>
          <a:stretch/>
        </p:blipFill>
        <p:spPr>
          <a:xfrm>
            <a:off x="10671107" y="249032"/>
            <a:ext cx="1219262" cy="1638300"/>
          </a:xfrm>
          <a:prstGeom prst="rect">
            <a:avLst/>
          </a:prstGeom>
        </p:spPr>
      </p:pic>
      <p:pic>
        <p:nvPicPr>
          <p:cNvPr id="3074" name="Picture 2" descr="Шарж - попугай - иллюстрация для детей Иллюстрация штока - иллюстрации  насчитывающей изолировано, характер: 34706237">
            <a:extLst>
              <a:ext uri="{FF2B5EF4-FFF2-40B4-BE49-F238E27FC236}">
                <a16:creationId xmlns:a16="http://schemas.microsoft.com/office/drawing/2014/main" id="{AFF6305D-2832-4CAF-BD5D-A991385821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5" r="19138"/>
          <a:stretch/>
        </p:blipFill>
        <p:spPr bwMode="auto">
          <a:xfrm>
            <a:off x="228970" y="2716566"/>
            <a:ext cx="1582075" cy="206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опугай детский рисунок (43 фото)">
            <a:extLst>
              <a:ext uri="{FF2B5EF4-FFF2-40B4-BE49-F238E27FC236}">
                <a16:creationId xmlns:a16="http://schemas.microsoft.com/office/drawing/2014/main" id="{DC4A49C7-E478-4D67-A55E-BFECCB588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112" y="4434016"/>
            <a:ext cx="1808944" cy="2255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Шарж - попугай - иллюстрация для детей Иллюстрация штока - иллюстрации  насчитывающей зажим, кабель: 34706224">
            <a:extLst>
              <a:ext uri="{FF2B5EF4-FFF2-40B4-BE49-F238E27FC236}">
                <a16:creationId xmlns:a16="http://schemas.microsoft.com/office/drawing/2014/main" id="{1A22F61C-C42C-4897-8810-5175487AA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456" y="3015501"/>
            <a:ext cx="1939187" cy="242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Картинки попугаев для срисовки в детском саду и в школе.">
            <a:extLst>
              <a:ext uri="{FF2B5EF4-FFF2-40B4-BE49-F238E27FC236}">
                <a16:creationId xmlns:a16="http://schemas.microsoft.com/office/drawing/2014/main" id="{F06EF889-FE4A-4D08-88BA-A075FBAE9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732" y="4857009"/>
            <a:ext cx="2225837" cy="190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Скачайте стоковые векторные изображения Попугай в лучшем фотобанке с  миллионами высококачестве… | Мультипликационные птицы, Самые милые  животные, Мультяшные рисунки">
            <a:extLst>
              <a:ext uri="{FF2B5EF4-FFF2-40B4-BE49-F238E27FC236}">
                <a16:creationId xmlns:a16="http://schemas.microsoft.com/office/drawing/2014/main" id="{C47A22A8-C506-491B-954F-4B79F3BC0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516" y="4784643"/>
            <a:ext cx="1470890" cy="198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Как нарисовать попугая поэтапно? Рисунок карандашом для детей">
            <a:extLst>
              <a:ext uri="{FF2B5EF4-FFF2-40B4-BE49-F238E27FC236}">
                <a16:creationId xmlns:a16="http://schemas.microsoft.com/office/drawing/2014/main" id="{DEBD8D60-8F29-43DE-82F7-D592FBAFE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820" y="3429000"/>
            <a:ext cx="1567412" cy="195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ᐈ Попугай ара - векторные изображения, рисунок попугай &gt; скачать на  Depositphotos® | Cartoon birds, Easy disney drawings, Bird drawings">
            <a:extLst>
              <a:ext uri="{FF2B5EF4-FFF2-40B4-BE49-F238E27FC236}">
                <a16:creationId xmlns:a16="http://schemas.microsoft.com/office/drawing/2014/main" id="{CE9C28B4-557D-4CA8-9F1B-7B5D48413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543" y="277081"/>
            <a:ext cx="1436656" cy="196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Картинки попугай для детей: Картинки попугаев для детей из мультфильмов —">
            <a:extLst>
              <a:ext uri="{FF2B5EF4-FFF2-40B4-BE49-F238E27FC236}">
                <a16:creationId xmlns:a16="http://schemas.microsoft.com/office/drawing/2014/main" id="{415E513E-0807-426B-9B98-1E350DE11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526" y="1417430"/>
            <a:ext cx="1582075" cy="157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Мультфильм счастливый попугай летать | Премиум векторы">
            <a:extLst>
              <a:ext uri="{FF2B5EF4-FFF2-40B4-BE49-F238E27FC236}">
                <a16:creationId xmlns:a16="http://schemas.microsoft.com/office/drawing/2014/main" id="{8051662E-2F03-4269-B852-7D5CB0AF6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10095">
            <a:off x="5590533" y="2681391"/>
            <a:ext cx="1670350" cy="189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35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9D19C4E-4DC9-4BE3-A640-9DE281900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573" y="215461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Обожают обезьяны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Есть душистые бананы.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Вот бы всюду их развесить!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Пишет Вера цифру …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( </a:t>
            </a:r>
            <a:r>
              <a:rPr lang="ru-RU" sz="2800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ДЕСЯТЬ</a:t>
            </a: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16F7DE-2FAE-485C-9B51-79B017DA82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93" r="62531" b="49756"/>
          <a:stretch/>
        </p:blipFill>
        <p:spPr>
          <a:xfrm>
            <a:off x="9943570" y="365038"/>
            <a:ext cx="958788" cy="164630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0E0E01-0315-444E-8854-E7BEF226B3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1" r="79339" b="47632"/>
          <a:stretch/>
        </p:blipFill>
        <p:spPr>
          <a:xfrm>
            <a:off x="10902358" y="365038"/>
            <a:ext cx="1235845" cy="1646302"/>
          </a:xfrm>
          <a:prstGeom prst="rect">
            <a:avLst/>
          </a:prstGeom>
        </p:spPr>
      </p:pic>
      <p:pic>
        <p:nvPicPr>
          <p:cNvPr id="4098" name="Picture 2" descr="Раскраски обезьянки для детей распечатать">
            <a:extLst>
              <a:ext uri="{FF2B5EF4-FFF2-40B4-BE49-F238E27FC236}">
                <a16:creationId xmlns:a16="http://schemas.microsoft.com/office/drawing/2014/main" id="{AB233676-B714-4EDB-BBE5-34CD01FE2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73" y="2671437"/>
            <a:ext cx="1819183" cy="181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Обезьянка детский рисунок (29 фото) » Рисунки для срисовки и не только">
            <a:extLst>
              <a:ext uri="{FF2B5EF4-FFF2-40B4-BE49-F238E27FC236}">
                <a16:creationId xmlns:a16="http://schemas.microsoft.com/office/drawing/2014/main" id="{88F4EEB0-4565-448F-91FF-B429B8128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03" y="4793447"/>
            <a:ext cx="1696284" cy="184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Обезьяна рисунок (29 фото) » Рисунки для срисовки и не только">
            <a:extLst>
              <a:ext uri="{FF2B5EF4-FFF2-40B4-BE49-F238E27FC236}">
                <a16:creationId xmlns:a16="http://schemas.microsoft.com/office/drawing/2014/main" id="{195B113C-FD07-4E94-A9C1-92A890B60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689" y="2951205"/>
            <a:ext cx="2180643" cy="2180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Обезьяна картинки для детей в школу и детский садик.">
            <a:extLst>
              <a:ext uri="{FF2B5EF4-FFF2-40B4-BE49-F238E27FC236}">
                <a16:creationId xmlns:a16="http://schemas.microsoft.com/office/drawing/2014/main" id="{9A1FAD31-435C-4424-AD7D-7486F4D88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666" y="4998128"/>
            <a:ext cx="1754705" cy="1644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Обезьяна рисунок (29 фото) » Рисунки для срисовки и не только">
            <a:extLst>
              <a:ext uri="{FF2B5EF4-FFF2-40B4-BE49-F238E27FC236}">
                <a16:creationId xmlns:a16="http://schemas.microsoft.com/office/drawing/2014/main" id="{8C0FB65F-D300-4CE3-A43C-0F496C82F1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1" t="6294" r="8014" b="11420"/>
          <a:stretch/>
        </p:blipFill>
        <p:spPr bwMode="auto">
          <a:xfrm>
            <a:off x="1778562" y="3093805"/>
            <a:ext cx="1819183" cy="189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Стихи про обезьяну. Сборник детских стихов про обезьяну">
            <a:extLst>
              <a:ext uri="{FF2B5EF4-FFF2-40B4-BE49-F238E27FC236}">
                <a16:creationId xmlns:a16="http://schemas.microsoft.com/office/drawing/2014/main" id="{F3AA09DD-3329-41C6-BB55-14957A49C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208" y="215461"/>
            <a:ext cx="2072474" cy="207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Милый ребенок обезьяна | Обезьяна, Ребенок, Животные">
            <a:extLst>
              <a:ext uri="{FF2B5EF4-FFF2-40B4-BE49-F238E27FC236}">
                <a16:creationId xmlns:a16="http://schemas.microsoft.com/office/drawing/2014/main" id="{E740D443-AC40-4518-B7CD-2BE5157ED7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98133" y="1125297"/>
            <a:ext cx="1819183" cy="18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Раскраски Обезьяна для детей - распечатать в формате А4">
            <a:extLst>
              <a:ext uri="{FF2B5EF4-FFF2-40B4-BE49-F238E27FC236}">
                <a16:creationId xmlns:a16="http://schemas.microsoft.com/office/drawing/2014/main" id="{E564F144-CBD9-4B60-A31B-D7532572B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083" y="4689998"/>
            <a:ext cx="2087732" cy="208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Мультфильм Смешная Обезьяна Животные Красочная Векторная Иллюстрация Для  Детей — стоковая векторная графика и другие изображения на тему Векторная  графика - iStock">
            <a:extLst>
              <a:ext uri="{FF2B5EF4-FFF2-40B4-BE49-F238E27FC236}">
                <a16:creationId xmlns:a16="http://schemas.microsoft.com/office/drawing/2014/main" id="{2F986C5B-2C1C-4C8D-8C61-4354A5B13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73723" y="2427890"/>
            <a:ext cx="1894171" cy="1999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Картинки обезьяна для детей - распечатать (38 шт.)">
            <a:extLst>
              <a:ext uri="{FF2B5EF4-FFF2-40B4-BE49-F238E27FC236}">
                <a16:creationId xmlns:a16="http://schemas.microsoft.com/office/drawing/2014/main" id="{C5152AA1-CB09-40FD-A21A-264FD2097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138" y="4016035"/>
            <a:ext cx="1613598" cy="171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0723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DAAC052-9340-4123-A118-DE4997C2A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227" y="296278"/>
            <a:ext cx="5643567" cy="2322635"/>
          </a:xfrm>
        </p:spPr>
        <p:txBody>
          <a:bodyPr/>
          <a:lstStyle/>
          <a:p>
            <a:pPr marL="0" indent="0">
              <a:buNone/>
            </a:pPr>
            <a:r>
              <a:rPr lang="ru-RU" sz="2400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ДЕСЯТЬ!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Кончилась тетрадь, </a:t>
            </a:r>
          </a:p>
          <a:p>
            <a:pPr marL="0" indent="0">
              <a:buNone/>
            </a:pPr>
            <a:r>
              <a:rPr lang="ru-RU" sz="2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Негде Верочке писать. </a:t>
            </a:r>
          </a:p>
          <a:p>
            <a:pPr marL="0" indent="0">
              <a:buNone/>
            </a:pPr>
            <a:r>
              <a:rPr lang="ru-RU" sz="2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Ну и ладно! Ну и пусть! </a:t>
            </a:r>
          </a:p>
          <a:p>
            <a:pPr marL="0" indent="0">
              <a:buNone/>
            </a:pPr>
            <a:r>
              <a:rPr lang="ru-RU" sz="2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Счёт запомним наизусть.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Открытая книга рисунок - фото и картинки abrakadabra.fun">
            <a:extLst>
              <a:ext uri="{FF2B5EF4-FFF2-40B4-BE49-F238E27FC236}">
                <a16:creationId xmlns:a16="http://schemas.microsoft.com/office/drawing/2014/main" id="{8B21583D-496F-43EB-8213-5705BE199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594" y="147385"/>
            <a:ext cx="8647179" cy="6590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Тесты для детей. Цифры на английском языке (часть 2) - пройди тест онлайн">
            <a:extLst>
              <a:ext uri="{FF2B5EF4-FFF2-40B4-BE49-F238E27FC236}">
                <a16:creationId xmlns:a16="http://schemas.microsoft.com/office/drawing/2014/main" id="{F8BD7C4B-DB4B-4B01-9655-0C67D36D0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98632">
            <a:off x="5367111" y="1184486"/>
            <a:ext cx="3137346" cy="164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0054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354D4A4-FFF0-42A2-B749-628199149F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1319" y="349544"/>
            <a:ext cx="4844577" cy="2349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Скучно Вере у окна, </a:t>
            </a:r>
          </a:p>
          <a:p>
            <a:pPr marL="0" indent="0">
              <a:buNone/>
            </a:pPr>
            <a:r>
              <a:rPr lang="ru-RU" sz="2800" b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зоопарк идет она. </a:t>
            </a:r>
          </a:p>
          <a:p>
            <a:pPr marL="0" indent="0">
              <a:buNone/>
            </a:pPr>
            <a:r>
              <a:rPr lang="ru-RU" sz="2800" b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Есть у </a:t>
            </a:r>
            <a:r>
              <a:rPr lang="ru-RU" sz="28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</a:t>
            </a:r>
            <a:r>
              <a:rPr lang="ru-RU" sz="2800" b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ерочки тетрадь, </a:t>
            </a:r>
          </a:p>
          <a:p>
            <a:pPr marL="0" indent="0">
              <a:buNone/>
            </a:pPr>
            <a:r>
              <a:rPr lang="ru-RU" sz="2800" b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Будет Верочка считать.</a:t>
            </a:r>
            <a:endParaRPr lang="ru-RU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5FACE4-CF48-4D05-AE3A-DC2AAFA6F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072" y="710325"/>
            <a:ext cx="2686586" cy="52420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1951062-7F5E-44FA-A99E-14F8DF44E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34" y="2940007"/>
            <a:ext cx="5860545" cy="329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46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B1F7732-96E8-41D2-B414-4BD776A58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370" y="598257"/>
            <a:ext cx="6504701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 жары укрылся в тень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Толстый северный тюлень.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Он родился в царстве льдин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Пишет Верочка …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</a:t>
            </a:r>
            <a:r>
              <a:rPr lang="ru-RU" sz="2800" b="1" i="0" dirty="0">
                <a:solidFill>
                  <a:srgbClr val="00B0F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 ОДИН )</a:t>
            </a:r>
            <a:endParaRPr lang="ru-RU" sz="2800" b="1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42549D-D0DC-4FB9-83B2-1E5949465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075" y="2547260"/>
            <a:ext cx="3893992" cy="38635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D90BC2-E03D-4B92-9B77-313CE0E0D4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0" t="1163" r="62687" b="50000"/>
          <a:stretch/>
        </p:blipFill>
        <p:spPr>
          <a:xfrm>
            <a:off x="10804454" y="269646"/>
            <a:ext cx="1003176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976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A39306D-68EF-422B-8D0D-8E82F14E5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105" y="296278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Ходят рядом лев и львица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Царь и грозная царица.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Вера очень любит льва</a:t>
            </a:r>
            <a:endParaRPr lang="en-US" sz="2800" b="0" i="0" dirty="0">
              <a:solidFill>
                <a:srgbClr val="333333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Гордо пишет цифру …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</a:t>
            </a: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 </a:t>
            </a:r>
            <a:r>
              <a:rPr lang="ru-RU" sz="2800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ДВА</a:t>
            </a: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)</a:t>
            </a:r>
            <a:endParaRPr lang="ru-RU" b="1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DBDC86-22B1-4DA6-BA9F-35BF9C4324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7" r="40317" b="49756"/>
          <a:stretch/>
        </p:blipFill>
        <p:spPr>
          <a:xfrm>
            <a:off x="10434396" y="103859"/>
            <a:ext cx="1322773" cy="164630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0AC603-3C8B-47FA-A8E0-AA9C54D7A1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9074" y="3192946"/>
            <a:ext cx="3564219" cy="347054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F76BB07-5B10-48D2-8079-0430D7555C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789" y="3544808"/>
            <a:ext cx="3889461" cy="300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275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D54119E-EA3F-4926-8AA4-728BA2142D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881" y="389498"/>
            <a:ext cx="5528157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Ну а здесь резвятся пони,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Пони – маленькие кони.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Сколько здесь их? Посмотри!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Пишет Вера цифру …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( </a:t>
            </a:r>
            <a:r>
              <a:rPr lang="ru-RU" sz="2800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ТРИ )</a:t>
            </a:r>
            <a:endParaRPr lang="ru-RU" sz="2800" b="1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25AEB2-A9CD-436D-B38C-51A07FB50C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29" r="24317" b="50000"/>
          <a:stretch/>
        </p:blipFill>
        <p:spPr>
          <a:xfrm>
            <a:off x="10693843" y="327354"/>
            <a:ext cx="980365" cy="16383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F895FB-0E46-40CB-BDBA-C13FEBF53F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601" y="1633532"/>
            <a:ext cx="2239638" cy="30854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195B801-9B32-4F8A-AF55-204CAE4C1B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9881" y="3176262"/>
            <a:ext cx="3127827" cy="29359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3D1DA59-52CD-4DEC-BE2F-DD3266B696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542" y="3718639"/>
            <a:ext cx="3011657" cy="3011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790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4CD4465-DC67-466B-A9A3-B0A3953075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413" y="482710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Словно в зимние морозы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тёплых шубах ходят козы.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Нет рогов острее в мире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Пишет Верочка …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</a:t>
            </a: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ru-RU" sz="2800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ЧЕТЫРЕ )</a:t>
            </a:r>
            <a:endParaRPr lang="ru-RU" sz="2800" b="1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E6B86E-2553-458A-9964-E4640F3C0A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27" b="50000"/>
          <a:stretch/>
        </p:blipFill>
        <p:spPr>
          <a:xfrm>
            <a:off x="10424089" y="180438"/>
            <a:ext cx="1398603" cy="16383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03A141B-8669-4D2D-BE5E-F3D29F74F0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74" y="2888903"/>
            <a:ext cx="2237173" cy="26711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4760641-92D1-4AB9-B746-494FC56FD9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258" y="1497820"/>
            <a:ext cx="2474382" cy="26046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36CAC7E-ACDD-4D6B-A75C-75EBC72BD3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135" y="4319458"/>
            <a:ext cx="2608880" cy="236684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94765B7-6DA7-47AB-AC5C-AD5D358B255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1" r="17599"/>
          <a:stretch/>
        </p:blipFill>
        <p:spPr>
          <a:xfrm>
            <a:off x="3369538" y="3635178"/>
            <a:ext cx="2343705" cy="236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992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579EE4F-AAFA-48CB-8243-2C5295B9F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41" y="2618912"/>
            <a:ext cx="2676617" cy="2676617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E7D5E516-C5B1-4F18-BE31-5B779330E1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822" y="367300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Зайки – серые трусишки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Длинноухие братишки.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Вышли зайки погулять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Пишет Вера цифру …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( </a:t>
            </a:r>
            <a:r>
              <a:rPr lang="ru-RU" sz="2800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ПЯТЬ</a:t>
            </a: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9CD63B-A1F0-4468-87D2-861B85DEEB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71" r="79863"/>
          <a:stretch/>
        </p:blipFill>
        <p:spPr>
          <a:xfrm>
            <a:off x="10814544" y="243013"/>
            <a:ext cx="1150827" cy="15606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C0BF36-74A9-4F46-8F18-50967461EE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028" y="2408759"/>
            <a:ext cx="1726113" cy="208181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F008652-E146-4E03-A73C-E803C8EA99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272" y="3957220"/>
            <a:ext cx="1990725" cy="2286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3C9EA01-48DD-43D4-8032-329C5E2795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550" y="4043007"/>
            <a:ext cx="1762637" cy="267517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7B30B0E-38AE-4D32-9270-A347F50A35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453" y="1012629"/>
            <a:ext cx="1416048" cy="259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71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39BBDCF-5A83-4456-A81B-51F761EE9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833" y="331789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Трудно белочек считать,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Любят белочки скакать.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Но у Веры навык есть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Пишет Вера цифру …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( </a:t>
            </a:r>
            <a:r>
              <a:rPr lang="ru-RU" sz="2800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ШЕСТЬ</a:t>
            </a: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21CDC0-4F64-4440-A7C2-0348EBD3CE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7" t="52371" r="59726"/>
          <a:stretch/>
        </p:blipFill>
        <p:spPr>
          <a:xfrm>
            <a:off x="10702309" y="244991"/>
            <a:ext cx="1150827" cy="15606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3202AE-49AD-457A-A030-756D0F990C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393426"/>
            <a:ext cx="2415650" cy="250537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2F2858-101D-4E01-AF5F-F7278C687D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405" y="2387591"/>
            <a:ext cx="1905000" cy="1905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255D2EA-3CE3-4AD3-A756-D74529BFE6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862" y="242142"/>
            <a:ext cx="1957502" cy="244747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4831D16-4928-4D67-A100-53600300DF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33" y="4742953"/>
            <a:ext cx="2223920" cy="193481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AF56D5B-9613-420F-8DF8-207DC67868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687" y="3302043"/>
            <a:ext cx="2016852" cy="204130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2196480-A32A-4ACD-A17A-DA67B14E8D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73" y="2597750"/>
            <a:ext cx="1731798" cy="230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84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3010579-91EA-4A9A-8A4A-B149A6F507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350" y="279131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 ежей в иголках шубки,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Не страшны им лисьи зубки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 не страшен волк совсем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Пишет Вера цифру …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( </a:t>
            </a:r>
            <a:r>
              <a:rPr lang="ru-RU" sz="2800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СЕМЬ</a:t>
            </a:r>
            <a:r>
              <a:rPr lang="ru-RU" sz="28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A11A98-0EC0-497B-87C6-72201759A6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0" t="52371" r="40473"/>
          <a:stretch/>
        </p:blipFill>
        <p:spPr>
          <a:xfrm>
            <a:off x="10727823" y="208110"/>
            <a:ext cx="1150827" cy="156062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327BBD5-B78B-41DD-AA91-D067F9AD0D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49" y="5012445"/>
            <a:ext cx="2239114" cy="17497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967F532-5406-482D-A609-066DF0AF89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51" y="2219517"/>
            <a:ext cx="2466975" cy="18478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55D890-AADE-4621-BF08-8C7F10CBB96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9" r="28925"/>
          <a:stretch/>
        </p:blipFill>
        <p:spPr>
          <a:xfrm>
            <a:off x="6027354" y="380675"/>
            <a:ext cx="1576625" cy="238095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1068392-71E6-47E6-895E-E05D10186F8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9" r="17325"/>
          <a:stretch/>
        </p:blipFill>
        <p:spPr>
          <a:xfrm>
            <a:off x="5337436" y="3855798"/>
            <a:ext cx="1856213" cy="237072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9AF3708-E564-4276-A5DC-527D825084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897" y="3285049"/>
            <a:ext cx="2084886" cy="208488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7705D0F-E9DB-4B15-9822-8F2DC42C63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54" y="2761626"/>
            <a:ext cx="2188345" cy="2188345"/>
          </a:xfrm>
          <a:prstGeom prst="rect">
            <a:avLst/>
          </a:prstGeom>
        </p:spPr>
      </p:pic>
      <p:pic>
        <p:nvPicPr>
          <p:cNvPr id="1026" name="Picture 2" descr="Еж рисунок для детей картинки – Картинки ежика для детей (33 фото) •  Прикольные картинки и юмор - club-detstvo.ru - Центр искусcтв и творчества  Марьина Роща">
            <a:extLst>
              <a:ext uri="{FF2B5EF4-FFF2-40B4-BE49-F238E27FC236}">
                <a16:creationId xmlns:a16="http://schemas.microsoft.com/office/drawing/2014/main" id="{E00CB89C-8CC9-41E6-9DCC-979837D09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303" y="4391431"/>
            <a:ext cx="1885642" cy="1885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36715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112</TotalTime>
  <Words>278</Words>
  <Application>Microsoft Office PowerPoint</Application>
  <PresentationFormat>Широкоэкранный</PresentationFormat>
  <Paragraphs>63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Open Sans</vt:lpstr>
      <vt:lpstr>Times New Roman</vt:lpstr>
      <vt:lpstr>Trebuchet MS</vt:lpstr>
      <vt:lpstr>Wingdings 3</vt:lpstr>
      <vt:lpstr>Аспект</vt:lpstr>
      <vt:lpstr>« Учим цифры 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«Учим цифры»</dc:title>
  <dc:creator>Roger</dc:creator>
  <cp:lastModifiedBy>Roger</cp:lastModifiedBy>
  <cp:revision>8</cp:revision>
  <dcterms:created xsi:type="dcterms:W3CDTF">2022-04-28T10:14:23Z</dcterms:created>
  <dcterms:modified xsi:type="dcterms:W3CDTF">2022-04-28T15:30:13Z</dcterms:modified>
</cp:coreProperties>
</file>