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D4A1C-08A5-4597-B7A9-FC7E794E3DFB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8588B-BA41-4156-A6EE-F86C7B163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42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4211960" y="3356992"/>
              <a:ext cx="1131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Кто? Что?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2375756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именительный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381591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4608004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5760132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2924944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30435E-6 L 0.18507 -0.2726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5504 L -0.20468 -0.419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6512E-6 L 0.14948 -0.356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12986 -0.3355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254 L -4.44444E-6 -0.335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1" animBg="1"/>
      <p:bldP spid="15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3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4067944" y="3356992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Кого? Чего?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374390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230374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4608004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u="sng" dirty="0" smtClean="0"/>
              <a:t>Именительный</a:t>
            </a:r>
            <a:endParaRPr lang="ru-RU" sz="11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5760132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2924944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0435E-6 L 0.0434 -0.283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5504 L -0.20468 -0.419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6512E-6 L 0.14948 -0.356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12986 -0.3355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254 L -4.44444E-6 -0.335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3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4067944" y="3356992"/>
              <a:ext cx="1275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Кого? </a:t>
              </a:r>
              <a:r>
                <a:rPr lang="ru-RU" b="1" dirty="0" smtClean="0">
                  <a:solidFill>
                    <a:schemeClr val="bg1"/>
                  </a:solidFill>
                </a:rPr>
                <a:t>Что?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453599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Именительный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381591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237575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5760132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996952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6512E-6 L -0.04323 -0.2726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5504 L -0.20468 -0.419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66512E-6 L -0.13004 -0.3776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06684 -0.3462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7567E-6 L 0.075 -0.3330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3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3851920" y="3356992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О ком? О чем?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374390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237575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Именительный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4608004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5760132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2924944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0435E-6 L 0.03559 -0.283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028E-8 L -0.03542 -0.3540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6512E-6 L 0.14948 -0.356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12986 -0.3355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254 L -4.44444E-6 -0.335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3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3779912" y="3356992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    Кому? Чему?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590414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381591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4608004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2375756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Именительный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2996952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66512E-6 L -0.20069 -0.2622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5504 L -0.20468 -0.419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66512E-6 L 0.14948 -0.356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12986 -0.3355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254 L -4.44444E-6 -0.335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па 40"/>
          <p:cNvGrpSpPr/>
          <p:nvPr/>
        </p:nvGrpSpPr>
        <p:grpSpPr>
          <a:xfrm>
            <a:off x="-252536" y="0"/>
            <a:ext cx="9649072" cy="7029400"/>
            <a:chOff x="8930" y="0"/>
            <a:chExt cx="9387606" cy="7029400"/>
          </a:xfrm>
        </p:grpSpPr>
        <p:grpSp>
          <p:nvGrpSpPr>
            <p:cNvPr id="3" name="Группа 22"/>
            <p:cNvGrpSpPr/>
            <p:nvPr/>
          </p:nvGrpSpPr>
          <p:grpSpPr>
            <a:xfrm>
              <a:off x="8930" y="0"/>
              <a:ext cx="9387606" cy="7029400"/>
              <a:chOff x="8930" y="0"/>
              <a:chExt cx="9387606" cy="7029400"/>
            </a:xfrm>
          </p:grpSpPr>
          <p:pic>
            <p:nvPicPr>
              <p:cNvPr id="44" name="Рисунок 43" descr="Безымянный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30" y="0"/>
                <a:ext cx="9387606" cy="6858000"/>
              </a:xfrm>
              <a:prstGeom prst="rect">
                <a:avLst/>
              </a:prstGeom>
            </p:spPr>
          </p:pic>
          <p:sp>
            <p:nvSpPr>
              <p:cNvPr id="45" name="Кольцо 44"/>
              <p:cNvSpPr/>
              <p:nvPr/>
            </p:nvSpPr>
            <p:spPr>
              <a:xfrm>
                <a:off x="1115616" y="0"/>
                <a:ext cx="7344816" cy="7029400"/>
              </a:xfrm>
              <a:prstGeom prst="donut">
                <a:avLst>
                  <a:gd name="adj" fmla="val 398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1403648" y="260648"/>
              <a:ext cx="6768752" cy="659735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4788024" y="260648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01216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31640" y="3573016"/>
            <a:ext cx="2160000" cy="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788024" y="4509120"/>
            <a:ext cx="0" cy="2160000"/>
          </a:xfrm>
          <a:prstGeom prst="line">
            <a:avLst/>
          </a:prstGeom>
          <a:ln w="38100">
            <a:solidFill>
              <a:schemeClr val="bg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419872" y="1844824"/>
            <a:ext cx="2520280" cy="2520280"/>
            <a:chOff x="3419872" y="1844824"/>
            <a:chExt cx="2520280" cy="2520280"/>
          </a:xfrm>
        </p:grpSpPr>
        <p:pic>
          <p:nvPicPr>
            <p:cNvPr id="1028" name="Picture 4" descr="Guard Destroyer Cliparts, Stock Vector And Royalty Free Guard Destroyer  Illustration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19872" y="1844824"/>
              <a:ext cx="2520280" cy="2520280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3995936" y="3356992"/>
              <a:ext cx="1347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 Кем? Чем?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ятиугольник 29"/>
          <p:cNvSpPr/>
          <p:nvPr/>
        </p:nvSpPr>
        <p:spPr>
          <a:xfrm rot="16200000">
            <a:off x="4608004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Творительный</a:t>
            </a:r>
            <a:endParaRPr lang="ru-RU" sz="1200" b="1" u="sng" dirty="0"/>
          </a:p>
        </p:txBody>
      </p:sp>
      <p:sp>
        <p:nvSpPr>
          <p:cNvPr id="11" name="Пятиугольник 10"/>
          <p:cNvSpPr/>
          <p:nvPr/>
        </p:nvSpPr>
        <p:spPr>
          <a:xfrm rot="16200000">
            <a:off x="3023828" y="5193196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винительный</a:t>
            </a:r>
            <a:endParaRPr lang="ru-RU" sz="1200" b="1" u="sng" dirty="0"/>
          </a:p>
        </p:txBody>
      </p:sp>
      <p:sp>
        <p:nvSpPr>
          <p:cNvPr id="12" name="Пятиугольник 11"/>
          <p:cNvSpPr/>
          <p:nvPr/>
        </p:nvSpPr>
        <p:spPr>
          <a:xfrm rot="16200000">
            <a:off x="3815916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предложный</a:t>
            </a:r>
            <a:endParaRPr lang="ru-RU" sz="1200" b="1" u="sng" dirty="0"/>
          </a:p>
        </p:txBody>
      </p:sp>
      <p:sp>
        <p:nvSpPr>
          <p:cNvPr id="15" name="Пятиугольник 14"/>
          <p:cNvSpPr/>
          <p:nvPr/>
        </p:nvSpPr>
        <p:spPr>
          <a:xfrm rot="16200000">
            <a:off x="2231740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Именительный</a:t>
            </a:r>
            <a:endParaRPr lang="ru-RU" sz="1200" b="1" u="sng" dirty="0"/>
          </a:p>
        </p:txBody>
      </p:sp>
      <p:sp>
        <p:nvSpPr>
          <p:cNvPr id="16" name="Пятиугольник 15"/>
          <p:cNvSpPr/>
          <p:nvPr/>
        </p:nvSpPr>
        <p:spPr>
          <a:xfrm rot="16200000">
            <a:off x="5184068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родительный</a:t>
            </a:r>
            <a:endParaRPr lang="ru-RU" sz="1200" b="1" u="sng" dirty="0"/>
          </a:p>
        </p:txBody>
      </p:sp>
      <p:sp>
        <p:nvSpPr>
          <p:cNvPr id="18" name="Пятиугольник 17"/>
          <p:cNvSpPr/>
          <p:nvPr/>
        </p:nvSpPr>
        <p:spPr>
          <a:xfrm rot="16200000">
            <a:off x="5760132" y="5121188"/>
            <a:ext cx="1296144" cy="36004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/>
              <a:t>дательный</a:t>
            </a:r>
            <a:endParaRPr lang="ru-RU" sz="1200" b="1" u="sng" dirty="0"/>
          </a:p>
        </p:txBody>
      </p:sp>
      <p:pic>
        <p:nvPicPr>
          <p:cNvPr id="2050" name="Picture 2" descr="Fichier:Explosion-155624 icon.svg — Wikinew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2996952"/>
            <a:ext cx="1224136" cy="1063005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683568" y="6165304"/>
            <a:ext cx="9361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Aharoni" pitchFamily="2" charset="-79"/>
              </a:rPr>
              <a:t>СТАРТ</a:t>
            </a:r>
            <a:endParaRPr lang="ru-RU" dirty="0">
              <a:cs typeface="Aharoni" pitchFamily="2" charset="-79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8028384" y="6237312"/>
            <a:ext cx="936104" cy="4046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6512E-6 L -0.05122 -0.2622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73543E-7 L -0.14966 -0.322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5504 L -0.20468 -0.419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66512E-6 L -0.0118 -0.482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6512E-6 L 0.12986 -0.3355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254 L -4.44444E-6 -0.335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px_ru_animacii_5423_more_na_zakat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0"/>
            <a:ext cx="79021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Как я оценю свои знания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падежей и их вопросов.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30" name="Picture 6" descr="ᐈ Грустный смайлик черно белый векторные картинки, иллюстрации грустный  смайлик | скачать на Depositphotos®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564904"/>
            <a:ext cx="2555776" cy="1944216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0" y="2564904"/>
            <a:ext cx="3059832" cy="3288561"/>
            <a:chOff x="0" y="2564904"/>
            <a:chExt cx="3059832" cy="3288561"/>
          </a:xfrm>
        </p:grpSpPr>
        <p:pic>
          <p:nvPicPr>
            <p:cNvPr id="1026" name="Picture 2" descr="https://static4.depositphotos.com/1001911/297/v/950/depositphotos_2976601-stock-illustration-ok-emoticon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564904"/>
              <a:ext cx="2880320" cy="1872208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395536" y="4653136"/>
              <a:ext cx="2664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cs typeface="Aharoni" pitchFamily="2" charset="-79"/>
                </a:rPr>
                <a:t>Все отлично УРА!!!</a:t>
              </a:r>
              <a:endParaRPr lang="ru-RU" sz="3600" b="1" dirty="0">
                <a:solidFill>
                  <a:srgbClr val="FF0000"/>
                </a:solidFill>
                <a:cs typeface="Aharoni" pitchFamily="2" charset="-79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347864" y="2564904"/>
            <a:ext cx="2639699" cy="3770550"/>
            <a:chOff x="3347864" y="2564904"/>
            <a:chExt cx="2639699" cy="3770550"/>
          </a:xfrm>
        </p:grpSpPr>
        <p:pic>
          <p:nvPicPr>
            <p:cNvPr id="1028" name="Picture 4" descr="ᐈ Смайлики настроение векторные картинки, иллюстрации настроение смайлики |  скачать на Depositphotos®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2564904"/>
              <a:ext cx="2592288" cy="1874938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3419872" y="4581128"/>
              <a:ext cx="256769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</a:rPr>
                <a:t>Нужно еще </a:t>
              </a:r>
            </a:p>
            <a:p>
              <a:pPr algn="ctr"/>
              <a:r>
                <a:rPr lang="ru-RU" sz="3600" b="1" dirty="0" smtClean="0">
                  <a:solidFill>
                    <a:srgbClr val="FFFF00"/>
                  </a:solidFill>
                </a:rPr>
                <a:t>немного </a:t>
              </a:r>
            </a:p>
            <a:p>
              <a:pPr algn="ctr"/>
              <a:r>
                <a:rPr lang="ru-RU" sz="3600" b="1" dirty="0" smtClean="0">
                  <a:solidFill>
                    <a:srgbClr val="FFFF00"/>
                  </a:solidFill>
                </a:rPr>
                <a:t>подучить.</a:t>
              </a:r>
              <a:endParaRPr lang="ru-RU" sz="36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695728" y="4581128"/>
            <a:ext cx="2448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itchFamily="2" charset="-79"/>
              </a:rPr>
              <a:t>Я совсем ничего 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20000"/>
                    <a:lumOff val="80000"/>
                  </a:schemeClr>
                </a:solidFill>
                <a:cs typeface="Aharoni" pitchFamily="2" charset="-79"/>
              </a:rPr>
              <a:t>не понял…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101</Words>
  <Application>Microsoft Office PowerPoint</Application>
  <PresentationFormat>Экран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Руслан</dc:creator>
  <cp:lastModifiedBy>Руслан</cp:lastModifiedBy>
  <cp:revision>46</cp:revision>
  <dcterms:created xsi:type="dcterms:W3CDTF">2021-02-25T16:44:27Z</dcterms:created>
  <dcterms:modified xsi:type="dcterms:W3CDTF">2021-02-27T12:38:30Z</dcterms:modified>
</cp:coreProperties>
</file>