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73" r:id="rId9"/>
    <p:sldId id="274" r:id="rId10"/>
    <p:sldId id="259" r:id="rId11"/>
    <p:sldId id="271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2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44" d="100"/>
          <a:sy n="44" d="100"/>
        </p:scale>
        <p:origin x="8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75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9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1647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763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58239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461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5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503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77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3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34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1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19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17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76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934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E03B4-9C2F-44B6-810F-84A2521F73D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52AB41E-2DDE-4812-867A-E3B4A52D6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43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Проект</a:t>
            </a:r>
            <a:r>
              <a:rPr lang="en-US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/>
            </a:r>
            <a:br>
              <a:rPr lang="en-US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</a:br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 «Воздух - невидимка»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 Автор проекта: воспитатель</a:t>
            </a:r>
            <a:r>
              <a:rPr lang="en-US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</a:rPr>
              <a:t>Сураева Т.В.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69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39012" y="251460"/>
            <a:ext cx="8681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 Опыты и эксперименты</a:t>
            </a:r>
          </a:p>
          <a:p>
            <a:r>
              <a:rPr lang="ru-RU" sz="3600" dirty="0" smtClean="0">
                <a:solidFill>
                  <a:schemeClr val="accent2"/>
                </a:solidFill>
              </a:rPr>
              <a:t>«Воздух можно почувствовать»</a:t>
            </a:r>
            <a:endParaRPr lang="ru-RU" sz="3600" dirty="0">
              <a:solidFill>
                <a:schemeClr val="accent2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3140"/>
            <a:ext cx="676999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2309039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18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" y="0"/>
            <a:ext cx="430339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7778" y="1967593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0" y="370114"/>
            <a:ext cx="4200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sz="3200" dirty="0" smtClean="0">
                <a:solidFill>
                  <a:schemeClr val="accent2"/>
                </a:solidFill>
              </a:rPr>
              <a:t>Воздушные шарики»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499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7324" y="2100898"/>
            <a:ext cx="6858000" cy="45300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40882" y="637977"/>
            <a:ext cx="59805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/>
                </a:solidFill>
              </a:rPr>
              <a:t>«Долго ли сможем без </a:t>
            </a:r>
            <a:r>
              <a:rPr lang="ru-RU" sz="3200" dirty="0" smtClean="0">
                <a:solidFill>
                  <a:schemeClr val="accent2"/>
                </a:solidFill>
              </a:rPr>
              <a:t>воздуха?»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25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18314" y="2446564"/>
            <a:ext cx="6858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74196" y="908624"/>
            <a:ext cx="6858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04858" y="435428"/>
            <a:ext cx="3446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«</a:t>
            </a:r>
            <a:r>
              <a:rPr lang="ru-RU" sz="3200" dirty="0" smtClean="0">
                <a:solidFill>
                  <a:schemeClr val="accent2"/>
                </a:solidFill>
              </a:rPr>
              <a:t>Поймай воздух»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358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7457" y="2294164"/>
            <a:ext cx="6858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57800" y="2294163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40629" y="718457"/>
            <a:ext cx="3440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«Увидим воздух»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604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5685" y="857250"/>
            <a:ext cx="6858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85066" y="2068286"/>
            <a:ext cx="6550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«Мой веселый звонкий мяч»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99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7250" y="2969079"/>
            <a:ext cx="6858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5800" y="1031421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0343" y="631371"/>
            <a:ext cx="3615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sz="3200" dirty="0" smtClean="0">
                <a:solidFill>
                  <a:schemeClr val="accent2"/>
                </a:solidFill>
              </a:rPr>
              <a:t>Веселая полоска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858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41" y="0"/>
            <a:ext cx="427906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276" y="1915885"/>
            <a:ext cx="572613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849086"/>
            <a:ext cx="3783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«Услышим воздух»</a:t>
            </a:r>
            <a:endParaRPr lang="ru-RU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01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7250" y="1532163"/>
            <a:ext cx="6858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31480" y="2881994"/>
            <a:ext cx="68580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5858" y="2141763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83086" y="674912"/>
            <a:ext cx="34596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sz="3200" dirty="0" smtClean="0">
                <a:solidFill>
                  <a:schemeClr val="accent2"/>
                </a:solidFill>
              </a:rPr>
              <a:t>Узнай по запаху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906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6286" y="805543"/>
            <a:ext cx="10884711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Выводы: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1. Воздух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прозрачный, невидимый, бесцветный, не имеет формы.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2. Воздух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есть внутри нас. Мы дуем в трубочку, и он выходит.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чтобы подуть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ещё, мы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сначала вдыхаем новый воздух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а потом выдыхаем через трубочку 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получаются пузырьки.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3. Воздух движется и 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может двигать предметы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4. Воздух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легче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воды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5.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Воздух нужен чтобы дышать.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6. Воздух передает звуки.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7. Воздух передает запахи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8. Если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мы станем надувать шар, воздух заполнит все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предоставленное пространство.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Воздух вокруг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нас в группе, на улице, дома всегда есть воздух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50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Актуальность Воздух – это волшебник, который способен совершать много чудес.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 В настоящее время в связи с пересмотром приоритетных форм и методов обучения в дошкольном образовании преобладают именно методы, развивающие у детей способности к начальным формам обобщения, умозаключения, абстракции. А таким методом и является экспериментирование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2400" dirty="0"/>
              <a:t>Дошкольник прожил на свете уже несколько лет и привык встречаться с воздухом везде.</a:t>
            </a:r>
          </a:p>
        </p:txBody>
      </p:sp>
    </p:spTree>
    <p:extLst>
      <p:ext uri="{BB962C8B-B14F-4D97-AF65-F5344CB8AC3E}">
        <p14:creationId xmlns:p14="http://schemas.microsoft.com/office/powerpoint/2010/main" val="1665609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9543" y="2967335"/>
            <a:ext cx="5743116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СПАСИБО!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2079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3020" y="891540"/>
            <a:ext cx="78409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Arial" panose="020B0604020202020204" pitchFamily="34" charset="0"/>
              </a:rPr>
              <a:t>Участники проекта</a:t>
            </a:r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Воспитанники старшей </a:t>
            </a:r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</a:rPr>
              <a:t>группы (</a:t>
            </a:r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5лет</a:t>
            </a:r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</a:rPr>
              <a:t>) Воспитатели; Родители. </a:t>
            </a:r>
            <a:endParaRPr lang="ru-RU" dirty="0" smtClean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endParaRPr lang="ru-RU" sz="2800" dirty="0" smtClean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Время </a:t>
            </a:r>
            <a:r>
              <a:rPr lang="ru-RU" sz="2800" dirty="0">
                <a:solidFill>
                  <a:srgbClr val="666666"/>
                </a:solidFill>
                <a:latin typeface="Arial" panose="020B0604020202020204" pitchFamily="34" charset="0"/>
              </a:rPr>
              <a:t>проведения: </a:t>
            </a:r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</a:rPr>
              <a:t>2 недели </a:t>
            </a:r>
            <a:endParaRPr lang="ru-RU" dirty="0" smtClean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endParaRPr lang="ru-RU" sz="2800" dirty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Тип </a:t>
            </a:r>
            <a:r>
              <a:rPr lang="ru-RU" sz="2800" dirty="0">
                <a:solidFill>
                  <a:srgbClr val="666666"/>
                </a:solidFill>
                <a:latin typeface="Arial" panose="020B0604020202020204" pitchFamily="34" charset="0"/>
              </a:rPr>
              <a:t>проекта</a:t>
            </a:r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Информационно-исследовательский </a:t>
            </a:r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</a:rPr>
              <a:t>Образовательная область : Познание. Мир природы</a:t>
            </a:r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.. </a:t>
            </a:r>
          </a:p>
          <a:p>
            <a:endParaRPr lang="ru-RU" sz="2800" dirty="0" smtClean="0">
              <a:solidFill>
                <a:srgbClr val="666666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Объект исследования</a:t>
            </a:r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: 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Воздух, его физические свойства.</a:t>
            </a:r>
          </a:p>
          <a:p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2800" dirty="0" smtClean="0">
                <a:solidFill>
                  <a:srgbClr val="666666"/>
                </a:solidFill>
                <a:latin typeface="Arial" panose="020B0604020202020204" pitchFamily="34" charset="0"/>
              </a:rPr>
              <a:t>Гипотеза</a:t>
            </a:r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</a:rPr>
              <a:t>Е</a:t>
            </a:r>
            <a:r>
              <a:rPr lang="ru-RU" dirty="0" smtClean="0">
                <a:solidFill>
                  <a:srgbClr val="666666"/>
                </a:solidFill>
                <a:latin typeface="Arial" panose="020B0604020202020204" pitchFamily="34" charset="0"/>
              </a:rPr>
              <a:t>сли мы узнаем свойства воздуха, то будем знать для чего нужен воздух и как обнаружить 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7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0180" y="1303020"/>
            <a:ext cx="8182048" cy="372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Цель </a:t>
            </a:r>
            <a:r>
              <a:rPr lang="ru-RU" sz="2800" dirty="0" smtClean="0"/>
              <a:t>проекта:</a:t>
            </a:r>
            <a:r>
              <a:rPr lang="en-US" sz="2800" dirty="0" smtClean="0"/>
              <a:t> </a:t>
            </a:r>
            <a:r>
              <a:rPr lang="ru-RU" dirty="0" smtClean="0"/>
              <a:t>формировать </a:t>
            </a:r>
            <a:r>
              <a:rPr lang="ru-RU" dirty="0"/>
              <a:t>представления детей о воздухе и </a:t>
            </a:r>
            <a:r>
              <a:rPr lang="ru-RU" dirty="0" smtClean="0"/>
              <a:t>его</a:t>
            </a:r>
            <a:endParaRPr lang="en-US" dirty="0" smtClean="0"/>
          </a:p>
          <a:p>
            <a:r>
              <a:rPr lang="ru-RU" dirty="0" smtClean="0"/>
              <a:t> свойствах</a:t>
            </a:r>
            <a:r>
              <a:rPr lang="en-US" dirty="0"/>
              <a:t> </a:t>
            </a:r>
            <a:r>
              <a:rPr lang="ru-RU" dirty="0" smtClean="0"/>
              <a:t>средствами</a:t>
            </a:r>
            <a:r>
              <a:rPr lang="en-US" dirty="0" smtClean="0"/>
              <a:t> </a:t>
            </a:r>
            <a:r>
              <a:rPr lang="ru-RU" dirty="0" smtClean="0"/>
              <a:t>поисково-исследовательской </a:t>
            </a:r>
            <a:r>
              <a:rPr lang="ru-RU" dirty="0"/>
              <a:t>деятельности</a:t>
            </a:r>
            <a:endParaRPr lang="ru-RU" dirty="0" smtClean="0"/>
          </a:p>
          <a:p>
            <a:r>
              <a:rPr lang="ru-RU" dirty="0"/>
              <a:t> </a:t>
            </a:r>
            <a:endParaRPr lang="ru-RU" dirty="0" smtClean="0"/>
          </a:p>
          <a:p>
            <a:r>
              <a:rPr lang="ru-RU" sz="2800" dirty="0" smtClean="0"/>
              <a:t>Задачи проекта. </a:t>
            </a:r>
            <a:r>
              <a:rPr lang="ru-RU" dirty="0" smtClean="0"/>
              <a:t>Уточнить </a:t>
            </a:r>
            <a:r>
              <a:rPr lang="ru-RU" dirty="0"/>
              <a:t>и расширить знания детей о воздухе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Научить детей проводить </a:t>
            </a:r>
            <a:r>
              <a:rPr lang="ru-RU" dirty="0" smtClean="0"/>
              <a:t>элементарные опыты </a:t>
            </a:r>
            <a:r>
              <a:rPr lang="ru-RU" dirty="0"/>
              <a:t>с </a:t>
            </a:r>
            <a:r>
              <a:rPr lang="ru-RU" dirty="0" smtClean="0"/>
              <a:t>воздухом,</a:t>
            </a:r>
          </a:p>
          <a:p>
            <a:r>
              <a:rPr lang="ru-RU" dirty="0" smtClean="0"/>
              <a:t> исследовать </a:t>
            </a:r>
            <a:r>
              <a:rPr lang="ru-RU" dirty="0"/>
              <a:t>его свойства, устанавливать связи, изменения</a:t>
            </a:r>
            <a:r>
              <a:rPr lang="ru-RU" dirty="0" smtClean="0"/>
              <a:t>.</a:t>
            </a:r>
          </a:p>
          <a:p>
            <a:r>
              <a:rPr lang="ru-RU" dirty="0"/>
              <a:t>Познакомить с природным явлением «ветер», причинами его</a:t>
            </a:r>
          </a:p>
          <a:p>
            <a:r>
              <a:rPr lang="ru-RU" dirty="0"/>
              <a:t>возникновения, влиянием на жизнь живых организмов и человека</a:t>
            </a:r>
            <a:r>
              <a:rPr lang="ru-RU" dirty="0" smtClean="0"/>
              <a:t>.</a:t>
            </a:r>
          </a:p>
          <a:p>
            <a:r>
              <a:rPr lang="ru-RU" dirty="0"/>
              <a:t>Развивать речь, логическое мышление, интерес к природным</a:t>
            </a:r>
          </a:p>
          <a:p>
            <a:r>
              <a:rPr lang="ru-RU" dirty="0"/>
              <a:t>явлениям.</a:t>
            </a:r>
          </a:p>
          <a:p>
            <a:r>
              <a:rPr lang="ru-RU" dirty="0" smtClean="0"/>
              <a:t>Воспитывать </a:t>
            </a:r>
            <a:r>
              <a:rPr lang="ru-RU" dirty="0"/>
              <a:t>заботливое отношение к своему здоровью и</a:t>
            </a:r>
          </a:p>
          <a:p>
            <a:r>
              <a:rPr lang="ru-RU" dirty="0"/>
              <a:t>здоровью окружающих.</a:t>
            </a:r>
          </a:p>
        </p:txBody>
      </p:sp>
    </p:spTree>
    <p:extLst>
      <p:ext uri="{BB962C8B-B14F-4D97-AF65-F5344CB8AC3E}">
        <p14:creationId xmlns:p14="http://schemas.microsoft.com/office/powerpoint/2010/main" val="2466860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4420" y="708660"/>
            <a:ext cx="8504251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Проблемные вопросы, решаемые в ходе проекта:</a:t>
            </a:r>
          </a:p>
          <a:p>
            <a:r>
              <a:rPr lang="ru-RU" dirty="0" smtClean="0"/>
              <a:t>Что </a:t>
            </a:r>
            <a:r>
              <a:rPr lang="ru-RU" dirty="0"/>
              <a:t>такое воздух?</a:t>
            </a:r>
          </a:p>
          <a:p>
            <a:r>
              <a:rPr lang="ru-RU" dirty="0" smtClean="0"/>
              <a:t>Зачем </a:t>
            </a:r>
            <a:r>
              <a:rPr lang="ru-RU" dirty="0"/>
              <a:t>он нужен людям и растениям?</a:t>
            </a:r>
          </a:p>
          <a:p>
            <a:r>
              <a:rPr lang="ru-RU" dirty="0" smtClean="0"/>
              <a:t>Как </a:t>
            </a:r>
            <a:r>
              <a:rPr lang="ru-RU" dirty="0"/>
              <a:t>можно увидеть воздух?</a:t>
            </a:r>
          </a:p>
          <a:p>
            <a:r>
              <a:rPr lang="ru-RU" dirty="0" smtClean="0"/>
              <a:t>Почему </a:t>
            </a:r>
            <a:r>
              <a:rPr lang="ru-RU" dirty="0"/>
              <a:t>без воздуха нет жизни?</a:t>
            </a:r>
          </a:p>
          <a:p>
            <a:r>
              <a:rPr lang="ru-RU" dirty="0" smtClean="0"/>
              <a:t>Почему </a:t>
            </a:r>
            <a:r>
              <a:rPr lang="ru-RU" dirty="0"/>
              <a:t>воздух называют невидимкой?</a:t>
            </a:r>
          </a:p>
          <a:p>
            <a:r>
              <a:rPr lang="ru-RU" dirty="0" smtClean="0"/>
              <a:t>Как </a:t>
            </a:r>
            <a:r>
              <a:rPr lang="ru-RU" dirty="0"/>
              <a:t>можно увидеть или потрогать воздух?</a:t>
            </a:r>
          </a:p>
          <a:p>
            <a:r>
              <a:rPr lang="ru-RU" dirty="0" smtClean="0"/>
              <a:t>Что </a:t>
            </a:r>
            <a:r>
              <a:rPr lang="ru-RU" dirty="0"/>
              <a:t>такое ветер?</a:t>
            </a:r>
          </a:p>
          <a:p>
            <a:r>
              <a:rPr lang="ru-RU" dirty="0" smtClean="0"/>
              <a:t>Можно ли услышать воздух?</a:t>
            </a:r>
            <a:endParaRPr lang="ru-RU" dirty="0"/>
          </a:p>
          <a:p>
            <a:r>
              <a:rPr lang="ru-RU" sz="2800" dirty="0"/>
              <a:t>Предполагаемый результат:</a:t>
            </a:r>
          </a:p>
          <a:p>
            <a:r>
              <a:rPr lang="ru-RU" dirty="0" smtClean="0"/>
              <a:t>Воспитанники </a:t>
            </a:r>
            <a:r>
              <a:rPr lang="ru-RU" dirty="0"/>
              <a:t>будут иметь представления о свойствах воздуха;</a:t>
            </a:r>
          </a:p>
          <a:p>
            <a:r>
              <a:rPr lang="ru-RU" dirty="0"/>
              <a:t>смогут рассказать о том, какую пользу приносит воздух растениям,</a:t>
            </a:r>
          </a:p>
          <a:p>
            <a:r>
              <a:rPr lang="ru-RU" dirty="0"/>
              <a:t>животными человеку, приобретут знания о том, что воздух нужно</a:t>
            </a:r>
          </a:p>
          <a:p>
            <a:r>
              <a:rPr lang="ru-RU" dirty="0"/>
              <a:t>беречь от загрязнения.</a:t>
            </a:r>
          </a:p>
          <a:p>
            <a:endParaRPr lang="ru-RU" dirty="0"/>
          </a:p>
          <a:p>
            <a:r>
              <a:rPr lang="ru-RU" sz="2800" dirty="0"/>
              <a:t>Предшествующая работа:</a:t>
            </a:r>
          </a:p>
          <a:p>
            <a:r>
              <a:rPr lang="ru-RU" dirty="0" smtClean="0"/>
              <a:t>Рассматривание </a:t>
            </a:r>
            <a:r>
              <a:rPr lang="ru-RU" dirty="0"/>
              <a:t>иллюстраций, беседы, чтение художественной</a:t>
            </a:r>
          </a:p>
          <a:p>
            <a:r>
              <a:rPr lang="ru-RU" dirty="0"/>
              <a:t>литературы, </a:t>
            </a:r>
            <a:r>
              <a:rPr lang="ru-RU" dirty="0" smtClean="0"/>
              <a:t>мыльных </a:t>
            </a:r>
            <a:r>
              <a:rPr lang="ru-RU" dirty="0"/>
              <a:t>пузырей, наблюдение за</a:t>
            </a:r>
          </a:p>
          <a:p>
            <a:r>
              <a:rPr lang="ru-RU" dirty="0"/>
              <a:t>ветром, паром.</a:t>
            </a:r>
          </a:p>
        </p:txBody>
      </p:sp>
    </p:spTree>
    <p:extLst>
      <p:ext uri="{BB962C8B-B14F-4D97-AF65-F5344CB8AC3E}">
        <p14:creationId xmlns:p14="http://schemas.microsoft.com/office/powerpoint/2010/main" val="3652043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708660"/>
            <a:ext cx="1067331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1 этап подготовительный</a:t>
            </a:r>
          </a:p>
          <a:p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800" dirty="0" smtClean="0"/>
              <a:t>Разработать план мероприятий по формированию 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 детей познавательно-исследовательской деятельности 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а тему «Воздух и его свойства»</a:t>
            </a:r>
          </a:p>
          <a:p>
            <a:r>
              <a:rPr lang="ru-RU" sz="2800" dirty="0" smtClean="0"/>
              <a:t>Пополнить уголок экспериментирования необходимыми</a:t>
            </a:r>
          </a:p>
          <a:p>
            <a:r>
              <a:rPr lang="ru-RU" sz="2800" dirty="0"/>
              <a:t>м</a:t>
            </a:r>
            <a:r>
              <a:rPr lang="ru-RU" sz="2800" dirty="0" smtClean="0"/>
              <a:t>атериалами</a:t>
            </a:r>
          </a:p>
          <a:p>
            <a:r>
              <a:rPr lang="ru-RU" sz="2800" dirty="0" smtClean="0"/>
              <a:t>Создать картотеку занимательных опытов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23912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777240"/>
            <a:ext cx="8925841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2 этап. Реализация проекта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Формы реализации исследования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1. Наблюдения.</a:t>
            </a: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Беседы.</a:t>
            </a: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Дидактические игры.</a:t>
            </a: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НОД.</a:t>
            </a: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Чтение художественной литературы.</a:t>
            </a: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Подвижные игры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742950" indent="-742950">
              <a:buAutoNum type="arabicPeriod" startAt="2"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Загадки – отгадки.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742950" indent="-742950">
              <a:buAutoNum type="arabicPeriod" startAt="2"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Опыты и эксперименты</a:t>
            </a:r>
          </a:p>
          <a:p>
            <a:pPr marL="742950" indent="-742950">
              <a:buAutoNum type="arabicPeriod" startAt="2"/>
            </a:pPr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742950" indent="-742950">
              <a:buAutoNum type="arabicPeriod" startAt="2"/>
            </a:pP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87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544287"/>
            <a:ext cx="104720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3 этап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Презентация результатов исследовательской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деятельности.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1) Оформление картотеки занимательных опытов и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экспериментов с воздухом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2) Творческая презентация с участием детей</a:t>
            </a: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«Эксперименты с воздухом».</a:t>
            </a:r>
          </a:p>
        </p:txBody>
      </p:sp>
    </p:spTree>
    <p:extLst>
      <p:ext uri="{BB962C8B-B14F-4D97-AF65-F5344CB8AC3E}">
        <p14:creationId xmlns:p14="http://schemas.microsoft.com/office/powerpoint/2010/main" val="1682802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5029" y="239486"/>
            <a:ext cx="9427926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Загадки</a:t>
            </a:r>
          </a:p>
          <a:p>
            <a:endParaRPr lang="ru-RU" dirty="0"/>
          </a:p>
          <a:p>
            <a:r>
              <a:rPr lang="ru-RU" dirty="0"/>
              <a:t>Через нос проходит в грудь</a:t>
            </a:r>
          </a:p>
          <a:p>
            <a:endParaRPr lang="ru-RU" dirty="0"/>
          </a:p>
          <a:p>
            <a:r>
              <a:rPr lang="ru-RU" dirty="0"/>
              <a:t>И обратно держит путь</a:t>
            </a:r>
          </a:p>
          <a:p>
            <a:endParaRPr lang="ru-RU" dirty="0"/>
          </a:p>
          <a:p>
            <a:r>
              <a:rPr lang="ru-RU" dirty="0"/>
              <a:t>.Он невидимый и всё же</a:t>
            </a:r>
          </a:p>
          <a:p>
            <a:endParaRPr lang="ru-RU" dirty="0"/>
          </a:p>
          <a:p>
            <a:r>
              <a:rPr lang="ru-RU" dirty="0"/>
              <a:t>Без него мы жить не можем (воздух)</a:t>
            </a:r>
          </a:p>
          <a:p>
            <a:endParaRPr lang="ru-RU" dirty="0"/>
          </a:p>
          <a:p>
            <a:r>
              <a:rPr lang="ru-RU" dirty="0"/>
              <a:t>Такой большой, что занимает весь мир</a:t>
            </a:r>
          </a:p>
          <a:p>
            <a:endParaRPr lang="ru-RU" dirty="0"/>
          </a:p>
          <a:p>
            <a:r>
              <a:rPr lang="ru-RU" dirty="0"/>
              <a:t>Такой маленький, что в любую щель пролезет (воздух)</a:t>
            </a:r>
          </a:p>
          <a:p>
            <a:endParaRPr lang="ru-RU" dirty="0"/>
          </a:p>
          <a:p>
            <a:r>
              <a:rPr lang="ru-RU" dirty="0"/>
              <a:t>По полю рыщет,</a:t>
            </a:r>
          </a:p>
          <a:p>
            <a:r>
              <a:rPr lang="ru-RU" dirty="0"/>
              <a:t>Поет да свищет,</a:t>
            </a:r>
          </a:p>
          <a:p>
            <a:r>
              <a:rPr lang="ru-RU" dirty="0"/>
              <a:t>Деревья ломает,</a:t>
            </a:r>
          </a:p>
          <a:p>
            <a:r>
              <a:rPr lang="ru-RU" dirty="0"/>
              <a:t>К земле приклоняет. (Ветер).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Рукавами махнул — деревья нагнул. (Ветер)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Крыльев нет, везде летает (Ветер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0731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371</TotalTime>
  <Words>642</Words>
  <Application>Microsoft Office PowerPoint</Application>
  <PresentationFormat>Широкоэкранный</PresentationFormat>
  <Paragraphs>124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Trebuchet MS</vt:lpstr>
      <vt:lpstr>Wingdings 3</vt:lpstr>
      <vt:lpstr>Аспект</vt:lpstr>
      <vt:lpstr>Проект  «Воздух - невидимка»</vt:lpstr>
      <vt:lpstr> Актуальность Воздух – это волшебник, который способен совершать много чудес.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«Воздух - невидимка»</dc:title>
  <dc:creator>User</dc:creator>
  <cp:lastModifiedBy>User</cp:lastModifiedBy>
  <cp:revision>33</cp:revision>
  <dcterms:created xsi:type="dcterms:W3CDTF">2022-01-24T16:19:32Z</dcterms:created>
  <dcterms:modified xsi:type="dcterms:W3CDTF">2022-02-24T16:49:28Z</dcterms:modified>
</cp:coreProperties>
</file>