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3" r:id="rId16"/>
    <p:sldId id="271" r:id="rId17"/>
    <p:sldId id="270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94719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Россия в первые годы правления Николая II.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В наибольшей степени усиления Германии опасалась Франция, которая после поражения в войне 1870-1871 годов стремилась заручиться поддержкой России.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394722"/>
          </a:xfrm>
        </p:spPr>
        <p:txBody>
          <a:bodyPr>
            <a:normAutofit/>
          </a:bodyPr>
          <a:lstStyle/>
          <a:p>
            <a:r>
              <a:rPr lang="ru-RU" sz="4300" dirty="0" smtClean="0">
                <a:solidFill>
                  <a:srgbClr val="FFC000"/>
                </a:solidFill>
              </a:rPr>
              <a:t>В 1891 году Россия согласилась на заключение союза с Францией ввиду ухудшения отношений с Германией (на западе) и Англией (на Ближнем Востоке и в Средней Азии). </a:t>
            </a:r>
            <a:endParaRPr lang="ru-RU" sz="43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s1.slide-share.ru/s_slide/8860d760ade1bbfdadcd0dfadf7af1c7/c2e2b71b-d287-470e-a503-89074870739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s://myslide.ru/documents_7/fdd28432368e0c1d3fdda29b969b1cd0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55272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Заключение союза укрепило позиции России на Дальнем Востоке и вызвало серьёзную обеспокоенность Германии.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640871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Германия предприняла серьёзные шаги по нормализации отношений со своим восточным соседом в надежде на отказ России от союза с Францией.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cs8.pikabu.ru/post_img/2016/03/02/11/og_og_145694399026665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4704"/>
            <a:ext cx="9144001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В правящих верхах России также считали, что добрососедские отношения с Германией имеют более важное значение, нежели союз с Францией, только в </a:t>
            </a:r>
            <a:r>
              <a:rPr lang="en-US" dirty="0" smtClean="0">
                <a:solidFill>
                  <a:srgbClr val="FFC000"/>
                </a:solidFill>
              </a:rPr>
              <a:t>XIX </a:t>
            </a:r>
            <a:r>
              <a:rPr lang="ru-RU" dirty="0" smtClean="0">
                <a:solidFill>
                  <a:srgbClr val="FFC000"/>
                </a:solidFill>
              </a:rPr>
              <a:t>веке неоднократно воевавшей против России.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Однако Николай </a:t>
            </a:r>
            <a:r>
              <a:rPr lang="en-US" sz="4400" dirty="0" smtClean="0">
                <a:solidFill>
                  <a:srgbClr val="FFC000"/>
                </a:solidFill>
              </a:rPr>
              <a:t>II</a:t>
            </a:r>
            <a:r>
              <a:rPr lang="ru-RU" sz="4400" dirty="0" smtClean="0">
                <a:solidFill>
                  <a:srgbClr val="FFC000"/>
                </a:solidFill>
              </a:rPr>
              <a:t>, пришедший к власти в 1894 году, подтвердил сохранение союза между Россией и Францией, вызвав глубокое разочарование в правящих кругах Германии.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yl.ru/misc/i/ai/382994/2494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5712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en-US" sz="5400" i="1" u="sng" dirty="0" smtClean="0">
                <a:solidFill>
                  <a:srgbClr val="FF0000"/>
                </a:solidFill>
              </a:rPr>
              <a:t>II</a:t>
            </a:r>
            <a:r>
              <a:rPr lang="ru-RU" sz="5400" i="1" u="sng" dirty="0" smtClean="0">
                <a:solidFill>
                  <a:srgbClr val="FF0000"/>
                </a:solidFill>
              </a:rPr>
              <a:t>. Внутренняя политика. </a:t>
            </a:r>
            <a:endParaRPr lang="ru-RU" sz="5400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sarnicholas2.files.wordpress.com/2020/12/24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1" y="0"/>
            <a:ext cx="60819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Следствием грамотного управления в годы правления Александра </a:t>
            </a:r>
            <a:r>
              <a:rPr lang="en-US" sz="4400" dirty="0" smtClean="0">
                <a:solidFill>
                  <a:srgbClr val="FFC000"/>
                </a:solidFill>
              </a:rPr>
              <a:t>III</a:t>
            </a:r>
            <a:r>
              <a:rPr lang="ru-RU" sz="4400" dirty="0" smtClean="0">
                <a:solidFill>
                  <a:srgbClr val="FFC000"/>
                </a:solidFill>
              </a:rPr>
              <a:t>, стал бурный экономический рост. 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640871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Продолжалось строительство железных дорог, заводов и фабрик. </a:t>
            </a:r>
            <a:br>
              <a:rPr lang="ru-RU" sz="4400" dirty="0" smtClean="0">
                <a:solidFill>
                  <a:srgbClr val="FFC000"/>
                </a:solidFill>
              </a:rPr>
            </a:br>
            <a:r>
              <a:rPr lang="ru-RU" sz="4400" dirty="0" smtClean="0">
                <a:solidFill>
                  <a:srgbClr val="FFC000"/>
                </a:solidFill>
              </a:rPr>
              <a:t/>
            </a:r>
            <a:br>
              <a:rPr lang="ru-RU" sz="4400" dirty="0" smtClean="0">
                <a:solidFill>
                  <a:srgbClr val="FFC000"/>
                </a:solidFill>
              </a:rPr>
            </a:br>
            <a:r>
              <a:rPr lang="ru-RU" sz="4400" dirty="0" smtClean="0">
                <a:solidFill>
                  <a:srgbClr val="FFC000"/>
                </a:solidFill>
              </a:rPr>
              <a:t>1891-1916 годы – строительство Транссибирской магистрали.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op10a.ru/wp-content/uploads/2020/02/1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316924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39472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Рекордными темпами росла численность населения, удвоившись за половину столетия, и достигнув отметки в 130 миллионов человек.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Так, если в 1880 году в стране проживало 82 миллиона человек, к 1894 году это число возросло до 122 миллионов, а к 1914 году – до 182 миллионов.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avatars.mds.yandex.net/get-zen_doc/751940/pub_5e4bfb1aa5d3230c1ce79d99_5e4bfdf9b38ee002b5fbec79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1897 год – финансовая реформа С.Ю. Витте. В обращение был введён золотой рубль. В Россию массово пришёл иностранный капитал.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theslide.ru/img/thumbs/d27fdef6632b4c62370616b51ad85c2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theslide.ru/img/thumbs/d27fdef6632b4c62370616b51ad85c2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Ярослав\Downloads\d27fdef6632b4c62370616b51ad85c28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avatars.mds.yandex.net/get-zen_doc/142473/pub_5e4f9f1c4208631185474f2b_5e4fa08b6617c37cfdda138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3086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1900-1903 годы – первый в истории масштабный мировой экономический кризис.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39472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Годы жизни: 1868-1918 гг. (50 лет). </a:t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ru-RU" sz="4800" dirty="0" smtClean="0">
                <a:solidFill>
                  <a:srgbClr val="FFC000"/>
                </a:solidFill>
              </a:rPr>
              <a:t>Годы правления: 1894-1917 гг. (23 года).  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640871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Экономика России пострадала не очень сильно, но существенно сократился приток иностранного капитала и значительно ухудшилась международная обстановка.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cf2.ppt-online.org/files2/slide/j/jm9tY6MswgLpJzvuH0e3iafUQlTR45ZVxP2oGcO7rE/slide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76672"/>
            <a:ext cx="9120677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sarnicholas2.files.wordpress.com/2020/12/24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1" y="0"/>
            <a:ext cx="60819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en-US" sz="5400" i="1" u="sng" dirty="0" smtClean="0">
                <a:solidFill>
                  <a:srgbClr val="FF0000"/>
                </a:solidFill>
              </a:rPr>
              <a:t>I</a:t>
            </a:r>
            <a:r>
              <a:rPr lang="ru-RU" sz="5400" i="1" u="sng" dirty="0" smtClean="0">
                <a:solidFill>
                  <a:srgbClr val="FF0000"/>
                </a:solidFill>
              </a:rPr>
              <a:t>. Внешняя политика. </a:t>
            </a:r>
            <a:endParaRPr lang="ru-RU" sz="5400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На западе – стремительное усиление Германской империи, которая планировала расширение своей сферы влияния  в юго-восточном (более слабом) направлении (Балканы).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В этом же направлении свою сферу влияния расширяла Россия, поскольку здесь проживали братские южнославянские народы, находившиеся в зависимости от Османской империи и Австро-Венгрии. 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33/c4/5e/33c45e765a660bb05938a2ebc5294c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5013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648072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Итог: столкновение интересов России и Германии. 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Император Николай </a:t>
            </a:r>
            <a:r>
              <a:rPr lang="en-US" dirty="0" smtClean="0">
                <a:solidFill>
                  <a:schemeClr val="bg1"/>
                </a:solidFill>
              </a:rPr>
              <a:t>II</a:t>
            </a:r>
            <a:r>
              <a:rPr lang="ru-RU" dirty="0" smtClean="0">
                <a:solidFill>
                  <a:schemeClr val="bg1"/>
                </a:solidFill>
              </a:rPr>
              <a:t> и кайзер Вильгельм </a:t>
            </a:r>
            <a:r>
              <a:rPr lang="en-US" dirty="0" smtClean="0">
                <a:solidFill>
                  <a:schemeClr val="bg1"/>
                </a:solidFill>
              </a:rPr>
              <a:t>II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482" name="Picture 2" descr="https://avatars.mds.yandex.net/get-zen_doc/29317/pub_5c3da0bf4c6e0800aa29b686_5c3da2edef136b00a923d26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2574"/>
            <a:ext cx="7315200" cy="5305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</TotalTime>
  <Words>364</Words>
  <Application>Microsoft Office PowerPoint</Application>
  <PresentationFormat>Экран (4:3)</PresentationFormat>
  <Paragraphs>21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Россия в первые годы правления Николая II. </vt:lpstr>
      <vt:lpstr>Слайд 2</vt:lpstr>
      <vt:lpstr>Годы жизни: 1868-1918 гг. (50 лет).  Годы правления: 1894-1917 гг. (23 года).  </vt:lpstr>
      <vt:lpstr>I. Внешняя политика. </vt:lpstr>
      <vt:lpstr>На западе – стремительное усиление Германской империи, которая планировала расширение своей сферы влияния  в юго-восточном (более слабом) направлении (Балканы). </vt:lpstr>
      <vt:lpstr>В этом же направлении свою сферу влияния расширяла Россия, поскольку здесь проживали братские южнославянские народы, находившиеся в зависимости от Османской империи и Австро-Венгрии. </vt:lpstr>
      <vt:lpstr>Слайд 7</vt:lpstr>
      <vt:lpstr>Итог: столкновение интересов России и Германии. </vt:lpstr>
      <vt:lpstr>Император Николай II и кайзер Вильгельм II. </vt:lpstr>
      <vt:lpstr>В наибольшей степени усиления Германии опасалась Франция, которая после поражения в войне 1870-1871 годов стремилась заручиться поддержкой России. </vt:lpstr>
      <vt:lpstr>В 1891 году Россия согласилась на заключение союза с Францией ввиду ухудшения отношений с Германией (на западе) и Англией (на Ближнем Востоке и в Средней Азии). </vt:lpstr>
      <vt:lpstr>Слайд 12</vt:lpstr>
      <vt:lpstr>Заключение союза укрепило позиции России на Дальнем Востоке и вызвало серьёзную обеспокоенность Германии. </vt:lpstr>
      <vt:lpstr>Германия предприняла серьёзные шаги по нормализации отношений со своим восточным соседом в надежде на отказ России от союза с Францией. </vt:lpstr>
      <vt:lpstr>Слайд 15</vt:lpstr>
      <vt:lpstr>В правящих верхах России также считали, что добрососедские отношения с Германией имеют более важное значение, нежели союз с Францией, только в XIX веке неоднократно воевавшей против России.</vt:lpstr>
      <vt:lpstr>Однако Николай II, пришедший к власти в 1894 году, подтвердил сохранение союза между Россией и Францией, вызвав глубокое разочарование в правящих кругах Германии. </vt:lpstr>
      <vt:lpstr>Слайд 18</vt:lpstr>
      <vt:lpstr>II. Внутренняя политика. </vt:lpstr>
      <vt:lpstr>Следствием грамотного управления в годы правления Александра III, стал бурный экономический рост.  </vt:lpstr>
      <vt:lpstr>Продолжалось строительство железных дорог, заводов и фабрик.   1891-1916 годы – строительство Транссибирской магистрали. </vt:lpstr>
      <vt:lpstr>Слайд 22</vt:lpstr>
      <vt:lpstr>Рекордными темпами росла численность населения, удвоившись за половину столетия, и достигнув отметки в 130 миллионов человек. </vt:lpstr>
      <vt:lpstr>Так, если в 1880 году в стране проживало 82 миллиона человек, к 1894 году это число возросло до 122 миллионов, а к 1914 году – до 182 миллионов. </vt:lpstr>
      <vt:lpstr>Слайд 25</vt:lpstr>
      <vt:lpstr>1897 год – финансовая реформа С.Ю. Витте. В обращение был введён золотой рубль. В Россию массово пришёл иностранный капитал. </vt:lpstr>
      <vt:lpstr>Слайд 27</vt:lpstr>
      <vt:lpstr>Слайд 28</vt:lpstr>
      <vt:lpstr>1900-1903 годы – первый в истории масштабный мировой экономический кризис. </vt:lpstr>
      <vt:lpstr>Экономика России пострадала не очень сильно, но существенно сократился приток иностранного капитала и значительно ухудшилась международная обстановка. 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в первые годы правления Николая II. </dc:title>
  <dc:creator>Ярослав</dc:creator>
  <cp:lastModifiedBy>Ярослав</cp:lastModifiedBy>
  <cp:revision>14</cp:revision>
  <dcterms:created xsi:type="dcterms:W3CDTF">2022-04-30T08:36:05Z</dcterms:created>
  <dcterms:modified xsi:type="dcterms:W3CDTF">2022-05-02T08:35:34Z</dcterms:modified>
</cp:coreProperties>
</file>