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6" r:id="rId9"/>
    <p:sldId id="267" r:id="rId10"/>
    <p:sldId id="268" r:id="rId11"/>
    <p:sldId id="269" r:id="rId12"/>
    <p:sldId id="263" r:id="rId13"/>
    <p:sldId id="265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8E9CC-D821-4125-8CCB-185AF16AE7DF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5AC02-AAFC-4D9C-BE8A-325A2B80E6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Законы физики в спорте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725144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aaeaaqaaaaaaaahvaaaajgvhzdk5ztuylwfkmmutngi2yi05yzexlwviztjlmdc3odiynq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556792"/>
            <a:ext cx="6502261" cy="26310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4048" y="4509120"/>
            <a:ext cx="4139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Тимофеев Матвей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 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Наставник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Искандирова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Анастасия Александровна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физики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Катание на льду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9311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8424936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Лыжи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uper_medium_c03ea7a4f4d2a469c37415c225de2a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8496944" cy="56886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820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конькобежцы, разгоняясь, размахивают руками?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2699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speed-skating-wallpaper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8496944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260648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Физика в футболе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cale_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8712968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79208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136904" cy="5040560"/>
          </a:xfrm>
        </p:spPr>
        <p:txBody>
          <a:bodyPr>
            <a:normAutofit/>
          </a:bodyPr>
          <a:lstStyle/>
          <a:p>
            <a:pPr marL="274320" lvl="0" indent="-274320" algn="l">
              <a:spcBef>
                <a:spcPts val="600"/>
              </a:spcBef>
              <a:buClr>
                <a:srgbClr val="4E67C8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Цели и задачи проектной деятельности выполнены.</a:t>
            </a:r>
          </a:p>
          <a:p>
            <a:pPr marL="274320" lvl="0" indent="-274320" algn="l">
              <a:spcBef>
                <a:spcPts val="600"/>
              </a:spcBef>
              <a:buClr>
                <a:srgbClr val="4E67C8"/>
              </a:buClr>
              <a:buSzPct val="70000"/>
              <a:buFont typeface="Wingdings"/>
              <a:buChar char="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Изучив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различную литературу и статьи сети Интернет по заявленной теме 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выяснил,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знание законов физики играет большую роль в совершенствовании спортивных достижений.</a:t>
            </a:r>
          </a:p>
          <a:p>
            <a:pPr marL="274320" lvl="0" indent="-274320" algn="l">
              <a:spcBef>
                <a:spcPts val="600"/>
              </a:spcBef>
              <a:buClr>
                <a:srgbClr val="4E67C8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Каждый из нас знает, какое важное место занимает в жизни человека физическая культура. На пути к хорошему результату стоят преграды тех или иных физических явлений и закономерностей.</a:t>
            </a:r>
          </a:p>
          <a:p>
            <a:pPr marL="274320" lvl="0" indent="-274320" algn="l">
              <a:spcBef>
                <a:spcPts val="600"/>
              </a:spcBef>
              <a:buClr>
                <a:srgbClr val="4E67C8"/>
              </a:buClr>
              <a:buSzPct val="70000"/>
              <a:buFont typeface="Wingdings"/>
              <a:buChar char=""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Физика помогает достичь высоких результатов, а так же она облегчает физические нагрузки на организм, тем самым экономя время, усилия и здоровье учащегося. 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l">
              <a:spcBef>
                <a:spcPts val="600"/>
              </a:spcBef>
              <a:buClr>
                <a:srgbClr val="4E67C8"/>
              </a:buClr>
              <a:buSzPct val="70000"/>
              <a:buFont typeface="Wingdings"/>
              <a:buChar char="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Знания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законов физики помогут всем достигнуть лучших результатов в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спорте.</a:t>
            </a:r>
          </a:p>
          <a:p>
            <a:pPr marL="274320" lvl="0" indent="-274320" algn="l">
              <a:spcBef>
                <a:spcPts val="600"/>
              </a:spcBef>
              <a:buClr>
                <a:srgbClr val="4E67C8"/>
              </a:buClr>
              <a:buSzPct val="70000"/>
              <a:buFont typeface="Wingdings"/>
              <a:buChar char=""/>
            </a:pP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marR="36195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Спорт </a:t>
            </a:r>
            <a:r>
              <a:rPr lang="ru-RU" sz="1600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без физики бессилен. Ведь чтобы правильно бегать, важную роль играет физика. Чтобы научиться плавать, прыгать также используют законы физики. И именно поэтому темой моего проекта стала тема: «Физика и спорт», где я узнал больше об использовании физики в спорте.</a:t>
            </a:r>
            <a:r>
              <a:rPr lang="ru-RU" sz="1600" dirty="0">
                <a:latin typeface="Times New Roman" pitchFamily="18" charset="0"/>
                <a:ea typeface="MS Mincho"/>
                <a:cs typeface="Times New Roman" pitchFamily="18" charset="0"/>
              </a:rPr>
              <a:t> 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75662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2513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 работы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Изучить   взаимодействия науки «физики» со спортом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84784"/>
            <a:ext cx="15263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997839"/>
            <a:ext cx="58143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Познакомиться с историй спорта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Найти законы физики в различных видах спорта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Выявить связь между спортом и физикой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Рассказать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прямом и косвенном влияние физических закономерностей на спортивные  достижения.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Понять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как применяются  на практике законы физики,  для достижения спортивных результатов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1502"/>
            <a:ext cx="8568952" cy="519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54696" y="476672"/>
            <a:ext cx="6029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Законы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Ньютона в спорте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3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закон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Ньютона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kerling-sportsmeni-shchetki-kam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412776"/>
            <a:ext cx="8424936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88640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Второй закон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Ньютона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eiwjfw4aerj50__fzyz1z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8640960" cy="5280582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90100"/>
            <a:ext cx="2712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Третий закон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Ньютона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251520" y="1556792"/>
            <a:ext cx="4994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8-sposobov-sjigania-vesa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97385"/>
            <a:ext cx="8352928" cy="5193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Сила упругости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85593.750x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8280920" cy="5634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Фехтование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614680818_63-p-fon-fekhtovanie-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8640960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16632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Метание диска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d1b0311e115e92f8f99b6514395bfe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8424936" cy="566124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264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Законы физики в спорте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Законы физики в спорте</dc:title>
  <dc:creator>Сергей</dc:creator>
  <cp:lastModifiedBy>Анастасия</cp:lastModifiedBy>
  <cp:revision>16</cp:revision>
  <dcterms:created xsi:type="dcterms:W3CDTF">2022-02-26T05:22:33Z</dcterms:created>
  <dcterms:modified xsi:type="dcterms:W3CDTF">2022-03-12T15:53:02Z</dcterms:modified>
</cp:coreProperties>
</file>