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E10F-2E5C-40C4-BC32-7AC7D60B6622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F3EA8-DBB7-44E7-AB08-C5126964E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031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E10F-2E5C-40C4-BC32-7AC7D60B6622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F3EA8-DBB7-44E7-AB08-C5126964E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655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E10F-2E5C-40C4-BC32-7AC7D60B6622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F3EA8-DBB7-44E7-AB08-C5126964E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503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E10F-2E5C-40C4-BC32-7AC7D60B6622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F3EA8-DBB7-44E7-AB08-C5126964E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089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E10F-2E5C-40C4-BC32-7AC7D60B6622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F3EA8-DBB7-44E7-AB08-C5126964E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770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E10F-2E5C-40C4-BC32-7AC7D60B6622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F3EA8-DBB7-44E7-AB08-C5126964E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168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E10F-2E5C-40C4-BC32-7AC7D60B6622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F3EA8-DBB7-44E7-AB08-C5126964E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863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E10F-2E5C-40C4-BC32-7AC7D60B6622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F3EA8-DBB7-44E7-AB08-C5126964E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565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E10F-2E5C-40C4-BC32-7AC7D60B6622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F3EA8-DBB7-44E7-AB08-C5126964E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27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E10F-2E5C-40C4-BC32-7AC7D60B6622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F3EA8-DBB7-44E7-AB08-C5126964E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001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E10F-2E5C-40C4-BC32-7AC7D60B6622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F3EA8-DBB7-44E7-AB08-C5126964E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045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24E10F-2E5C-40C4-BC32-7AC7D60B6622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F3EA8-DBB7-44E7-AB08-C5126964E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475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1490" y="420744"/>
            <a:ext cx="4308765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Пьер-Анри де Валансьен </a:t>
            </a:r>
            <a:r>
              <a:rPr lang="en-US" sz="2800" b="1" dirty="0" smtClean="0"/>
              <a:t>(1750-1819)</a:t>
            </a:r>
          </a:p>
          <a:p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612" y="362772"/>
            <a:ext cx="4226541" cy="51486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460676" y="5765861"/>
            <a:ext cx="1417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Автопортрет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9601" y="192638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французский живописец - романтик</a:t>
            </a:r>
            <a:r>
              <a:rPr lang="ru-RU" dirty="0"/>
              <a:t>, пейзажист; ученик Верне и </a:t>
            </a:r>
            <a:r>
              <a:rPr lang="ru-RU" dirty="0" smtClean="0"/>
              <a:t>Дуайена, оказавший большое влияние на повышение статуса </a:t>
            </a:r>
            <a:r>
              <a:rPr lang="ru-RU" b="0" u="none" strike="noStrike" dirty="0" smtClean="0">
                <a:effectLst/>
              </a:rPr>
              <a:t>пленэра (живописи под открытым небом).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8804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8379" y="6308558"/>
            <a:ext cx="1975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На вилле </a:t>
            </a:r>
            <a:r>
              <a:rPr lang="ru-RU" dirty="0" err="1" smtClean="0"/>
              <a:t>Фарнезе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31055"/>
            <a:ext cx="9899172" cy="644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892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5836" y="86943"/>
            <a:ext cx="9258067" cy="659094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12045" y="5611740"/>
            <a:ext cx="237379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Лесистый пейзаж </a:t>
            </a:r>
          </a:p>
          <a:p>
            <a:r>
              <a:rPr lang="ru-RU" dirty="0" smtClean="0"/>
              <a:t>с вакхической сценой </a:t>
            </a:r>
          </a:p>
          <a:p>
            <a:r>
              <a:rPr lang="ru-RU" dirty="0" smtClean="0"/>
              <a:t>около 1810 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61879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55420"/>
            <a:ext cx="9753600" cy="663892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8918" y="6179776"/>
            <a:ext cx="20033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П</a:t>
            </a:r>
            <a:r>
              <a:rPr lang="ru-RU" dirty="0" smtClean="0"/>
              <a:t>ейзаж с руинами</a:t>
            </a:r>
          </a:p>
        </p:txBody>
      </p:sp>
    </p:spTree>
    <p:extLst>
      <p:ext uri="{BB962C8B-B14F-4D97-AF65-F5344CB8AC3E}">
        <p14:creationId xmlns:p14="http://schemas.microsoft.com/office/powerpoint/2010/main" val="26191945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139411"/>
            <a:ext cx="8567304" cy="6411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4310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641" y="507855"/>
            <a:ext cx="10725874" cy="478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7837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586" y="232930"/>
            <a:ext cx="9449616" cy="5960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64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819" y="238266"/>
            <a:ext cx="31588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Валансьен работал в Риме с 1778 по 1782 год, где он сделал ряд пейзажных исследований непосредственно с натуры, иногда рисуя один и тот же набор деревьев или дом в разное время дня. Он теоретизировал эту идею в своем трактате 1800 года "Размышления и советы студенту по живописи, особенно по пейзажу", развивая концепцию "пейзажного портрета", в котором художник рисует пейзаж непосредственно, глядя на него, заботясь о том, чтобы захватить его конкретные детали.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315048"/>
            <a:ext cx="8389432" cy="58603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910084" y="6327778"/>
            <a:ext cx="1579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Утренний Рим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2227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860" y="108063"/>
            <a:ext cx="10006030" cy="591754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008875" y="6278480"/>
            <a:ext cx="162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Облака в Риме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5997" y="279552"/>
            <a:ext cx="183986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Большое собрание его работ, хранящееся в Лувре, свидетельствует о пристальном изучении видов римской </a:t>
            </a:r>
            <a:r>
              <a:rPr lang="ru-RU" dirty="0" err="1" smtClean="0"/>
              <a:t>Кампаньи</a:t>
            </a:r>
            <a:r>
              <a:rPr lang="ru-RU" dirty="0" smtClean="0"/>
              <a:t> и самого Вечного города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061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874" y="183571"/>
            <a:ext cx="9200285" cy="649431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6031559"/>
            <a:ext cx="27436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Классический пейзаж </a:t>
            </a:r>
          </a:p>
          <a:p>
            <a:r>
              <a:rPr lang="ru-RU" dirty="0" smtClean="0"/>
              <a:t>с фигурами и скульптурой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0544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0218" y="736845"/>
            <a:ext cx="25492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У Пьера-Анри де Валансьена можно найти и несколько вариантов одного и того же мотива с меняющимися эффектами освещения и погодных условий, и этот исследовательский подход художника оказал заметное влияние на его последователей в XIX столетии.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6040" y="206518"/>
            <a:ext cx="8563851" cy="572322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24193" y="6153788"/>
            <a:ext cx="4545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Каприччио Рима с финишем марафона 1788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6350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9967" y="289212"/>
            <a:ext cx="8484177" cy="615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667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7818" y="187035"/>
            <a:ext cx="2978727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зрелый период творчества картины Валансьена резко отличались от работ всех предшествующих пейзажистов. Целью художника стало не столько протокольное воспроизведение пейзажа, сколько его эмоциональная характеристика. Валансьен уже понял, что небо — это главный элемент в выразительных средствах художника, а также неотъемлемая часть любой из предлагаемых природой "сценических площадок", поскольку небом определялся свет, а все остальное оказывалось уже вторичным.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192" y="187035"/>
            <a:ext cx="8403197" cy="635230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50465" y="6170012"/>
            <a:ext cx="18439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Буря над озером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5775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381" y="193530"/>
            <a:ext cx="257694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Мотив неба, который прежде избирался только для воплощения его нематериальной сущности, отныне трактовался при разных условиях освещенности и погоды. Сама природа диктовала теперь вариации на собственную тему. Верность, с какой Пьер де Валансьен следовал природе, постигая и ее ясность, и ее тайну, придает его наброскам проникновенное звучание, сопоставимое лишь с камерной музыкой того времени.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145" y="193530"/>
            <a:ext cx="8996976" cy="597174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96164" y="6320043"/>
            <a:ext cx="4872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Античный город </a:t>
            </a:r>
            <a:r>
              <a:rPr lang="ru-RU" dirty="0" err="1" smtClean="0"/>
              <a:t>Агридженто</a:t>
            </a:r>
            <a:r>
              <a:rPr lang="ru-RU" dirty="0" smtClean="0"/>
              <a:t>. Пейзаж-фантазия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03812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9491" y="208095"/>
            <a:ext cx="245225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Валансьен призывал художников запечатлеть в работах отличительные детали архитектуры, одежд персонажей, сельских видов и так далее, чтобы придать пейзажу ощущение принадлежности к определенному месту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308" y="208095"/>
            <a:ext cx="7938655" cy="589224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121237" y="6290240"/>
            <a:ext cx="22028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Аркадский пейзаж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05793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365</Words>
  <Application>Microsoft Office PowerPoint</Application>
  <PresentationFormat>Широкоэкранный</PresentationFormat>
  <Paragraphs>22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5</cp:revision>
  <dcterms:created xsi:type="dcterms:W3CDTF">2022-05-02T05:12:22Z</dcterms:created>
  <dcterms:modified xsi:type="dcterms:W3CDTF">2022-05-02T05:53:31Z</dcterms:modified>
</cp:coreProperties>
</file>