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074-145E-4CF3-B87D-443B64FE2D21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88B56-79CC-46F8-80CB-787F1ED70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80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074-145E-4CF3-B87D-443B64FE2D21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88B56-79CC-46F8-80CB-787F1ED70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466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074-145E-4CF3-B87D-443B64FE2D21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88B56-79CC-46F8-80CB-787F1ED70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89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074-145E-4CF3-B87D-443B64FE2D21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88B56-79CC-46F8-80CB-787F1ED70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256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074-145E-4CF3-B87D-443B64FE2D21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88B56-79CC-46F8-80CB-787F1ED70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437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074-145E-4CF3-B87D-443B64FE2D21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88B56-79CC-46F8-80CB-787F1ED70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262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074-145E-4CF3-B87D-443B64FE2D21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88B56-79CC-46F8-80CB-787F1ED70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10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074-145E-4CF3-B87D-443B64FE2D21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88B56-79CC-46F8-80CB-787F1ED70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59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074-145E-4CF3-B87D-443B64FE2D21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88B56-79CC-46F8-80CB-787F1ED70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173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074-145E-4CF3-B87D-443B64FE2D21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88B56-79CC-46F8-80CB-787F1ED70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909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06074-145E-4CF3-B87D-443B64FE2D21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88B56-79CC-46F8-80CB-787F1ED70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341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06074-145E-4CF3-B87D-443B64FE2D21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88B56-79CC-46F8-80CB-787F1ED70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9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6193" y="210189"/>
            <a:ext cx="26142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Антуан </a:t>
            </a:r>
            <a:r>
              <a:rPr lang="ru-RU" sz="4000" b="1" dirty="0" err="1" smtClean="0"/>
              <a:t>Гро</a:t>
            </a:r>
            <a:endParaRPr lang="ru-RU" sz="4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6884" y="9180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Антуан Жан </a:t>
            </a:r>
            <a:r>
              <a:rPr lang="ru-RU" dirty="0" err="1" smtClean="0"/>
              <a:t>Гро</a:t>
            </a:r>
            <a:r>
              <a:rPr lang="ru-RU" dirty="0" smtClean="0"/>
              <a:t> (барон </a:t>
            </a:r>
            <a:r>
              <a:rPr lang="ru-RU" dirty="0" err="1" smtClean="0"/>
              <a:t>Gros</a:t>
            </a:r>
            <a:r>
              <a:rPr lang="ru-RU" dirty="0" smtClean="0"/>
              <a:t>, 16.03.1777 г., Париж – 26.06.1835 г., Париж) - французский живописец, знаменитейший из учеников Давида.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5596" y="69275"/>
            <a:ext cx="5024004" cy="66453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59989" y="6167643"/>
            <a:ext cx="42892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u="none" strike="noStrike" dirty="0" smtClean="0">
                <a:effectLst/>
                <a:latin typeface="Arial" panose="020B0604020202020204" pitchFamily="34" charset="0"/>
              </a:rPr>
              <a:t>Ф. Жерар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Портрет Антуана-Жана </a:t>
            </a:r>
            <a:r>
              <a:rPr lang="ru-RU" b="0" i="0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Гро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5755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0435" y="164351"/>
            <a:ext cx="541712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 err="1" smtClean="0"/>
              <a:t>Гро</a:t>
            </a:r>
            <a:r>
              <a:rPr lang="ru-RU" dirty="0" smtClean="0"/>
              <a:t> был по преимуществу живописец империи и ее величия, которое и прославлял с необыкновенным талантом в картинах, блестящих по композиции и драматизму, но страдающих несколько ходульным, театральным пафосом, свойственным школе Давида. Позднейшие произведения </a:t>
            </a:r>
            <a:r>
              <a:rPr lang="ru-RU" dirty="0" err="1" smtClean="0"/>
              <a:t>Гро</a:t>
            </a:r>
            <a:r>
              <a:rPr lang="ru-RU" dirty="0" smtClean="0"/>
              <a:t> свидетельствуют об упадке его таланта. Он не понимал романтической школы, которая начинала тогда поднимать голову, и не мог примириться с ней. Потерпев в салонах 1831 и 1833 годов сильное поражение, он попробовал еще раз бороться и выставил в Салоне 1835 года картину "Геркулес и </a:t>
            </a:r>
            <a:r>
              <a:rPr lang="ru-RU" dirty="0" err="1" smtClean="0"/>
              <a:t>Диомед</a:t>
            </a:r>
            <a:r>
              <a:rPr lang="ru-RU" dirty="0" smtClean="0"/>
              <a:t>", но также безуспешно. Увидев себя окончательно побежденным новой школой, он закрыл свою мастерскую...</a:t>
            </a:r>
          </a:p>
          <a:p>
            <a:r>
              <a:rPr lang="ru-RU" dirty="0" smtClean="0"/>
              <a:t>Но он</a:t>
            </a:r>
            <a:r>
              <a:rPr lang="ru-RU" dirty="0"/>
              <a:t> несомненно оказал огромное влияние на французскую живопись последующего периода, и едва ли кто-либо другой из художников Франции имел стольких, как он, учеников.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699" y="164351"/>
            <a:ext cx="4901184" cy="610819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36661" y="6087877"/>
            <a:ext cx="1764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Мадам Рекамье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513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29706" y="6488668"/>
            <a:ext cx="4597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Герцогиня </a:t>
            </a:r>
            <a:r>
              <a:rPr lang="ru-RU" dirty="0" err="1" smtClean="0"/>
              <a:t>Ангулемская</a:t>
            </a:r>
            <a:r>
              <a:rPr lang="ru-RU" dirty="0" smtClean="0"/>
              <a:t> отплывает из </a:t>
            </a:r>
            <a:r>
              <a:rPr lang="ru-RU" dirty="0" err="1" smtClean="0"/>
              <a:t>Пойяка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158" y="0"/>
            <a:ext cx="10138544" cy="648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036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10811" y="138545"/>
            <a:ext cx="20560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Портрет Кристины </a:t>
            </a:r>
          </a:p>
          <a:p>
            <a:r>
              <a:rPr lang="ru-RU" dirty="0" err="1" smtClean="0"/>
              <a:t>Бойе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40028" y="6497781"/>
            <a:ext cx="16173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Мадам Пастер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5056909" cy="65250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887" y="0"/>
            <a:ext cx="41251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949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8071" y="806165"/>
            <a:ext cx="3048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Сын художника-миниатюриста. Учился в Париже у Жака Луи Давида(с 1785 года) и в Королевской академии живописи и скульптуры (1787 г.). В 1794 году получил первоклассную медаль на конкурсе Парижской академии изящных искусств и отправился в Италию с целью усовершенствоваться в живописи. В 1793-1801 годах работал в Италии.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45673" y="6223061"/>
            <a:ext cx="4795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Портрет </a:t>
            </a:r>
            <a:r>
              <a:rPr lang="ru-RU" dirty="0"/>
              <a:t>младшего лейтенанта Шарля </a:t>
            </a:r>
            <a:r>
              <a:rPr lang="ru-RU" dirty="0" err="1"/>
              <a:t>Леграна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660" y="76198"/>
            <a:ext cx="4687270" cy="668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734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745" y="556966"/>
            <a:ext cx="423949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Будучи принужден поступить на военную службу, он попал в армию генерала Бонапарта и вскоре достиг офицерского чина. Супруга полководца, Жозефина, находясь в Генуе, обратила внимание на портреты работы молодого офицера и повезла его в Милан, чтобы он написал портрет Наполеона. Там был им исполнен прекрасный эскиз, изображающий главнокомандующего итальянской армии на </a:t>
            </a:r>
            <a:r>
              <a:rPr lang="ru-RU" dirty="0" err="1" smtClean="0"/>
              <a:t>Аркольском</a:t>
            </a:r>
            <a:r>
              <a:rPr lang="ru-RU" dirty="0" smtClean="0"/>
              <a:t> мосту. В награду за этот эскиз </a:t>
            </a:r>
            <a:r>
              <a:rPr lang="ru-RU" dirty="0" err="1" smtClean="0"/>
              <a:t>Гро</a:t>
            </a:r>
            <a:r>
              <a:rPr lang="ru-RU" dirty="0" smtClean="0"/>
              <a:t> был назначен членом комиссии для собирания в побежденных городах произведений искусства для </a:t>
            </a:r>
            <a:r>
              <a:rPr lang="ru-RU" dirty="0" err="1" smtClean="0"/>
              <a:t>Луврского</a:t>
            </a:r>
            <a:r>
              <a:rPr lang="ru-RU" dirty="0" smtClean="0"/>
              <a:t> музея.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05830" y="6347752"/>
            <a:ext cx="3298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Наполеон на </a:t>
            </a:r>
            <a:r>
              <a:rPr lang="ru-RU" dirty="0" err="1" smtClean="0"/>
              <a:t>Аркольском</a:t>
            </a:r>
            <a:r>
              <a:rPr lang="ru-RU" dirty="0" smtClean="0"/>
              <a:t> мосту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813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288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818" y="110836"/>
            <a:ext cx="242454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Духом патетической героики овеяны изображения Наполеона в ранних работах </a:t>
            </a:r>
            <a:r>
              <a:rPr lang="ru-RU" dirty="0" err="1" smtClean="0"/>
              <a:t>Гро</a:t>
            </a:r>
            <a:r>
              <a:rPr lang="ru-RU" dirty="0" smtClean="0"/>
              <a:t> и ряд его батальных картин ("Битва при Назарете", 1801 г., Музей изящных искусств, Нант; "Наполеон в госпитале чумных в Яффе", 1803-1804 гг., "Битва при </a:t>
            </a:r>
            <a:r>
              <a:rPr lang="ru-RU" dirty="0" err="1" smtClean="0"/>
              <a:t>Эйлау</a:t>
            </a:r>
            <a:r>
              <a:rPr lang="ru-RU" dirty="0" smtClean="0"/>
              <a:t>", 1808 г., - обе в Лувре, Париж), которые поражали современников жизненной выразительностью.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364" y="110836"/>
            <a:ext cx="9448800" cy="64960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0217" y="6237554"/>
            <a:ext cx="2119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Битва при Назарете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5223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0218" y="5959824"/>
            <a:ext cx="21618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Наполеон у чумных </a:t>
            </a:r>
          </a:p>
          <a:p>
            <a:r>
              <a:rPr lang="ru-RU" dirty="0" smtClean="0"/>
              <a:t>больных в Яффе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013" y="95209"/>
            <a:ext cx="9313442" cy="6635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1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93767" y="6375462"/>
            <a:ext cx="45188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Наполеон на поле битвы при </a:t>
            </a:r>
            <a:r>
              <a:rPr lang="ru-RU" dirty="0" err="1" smtClean="0"/>
              <a:t>Прейсш-Эйлау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700" y="247012"/>
            <a:ext cx="9170999" cy="5999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246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7637" y="667666"/>
            <a:ext cx="450272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Яркую патетику вносил </a:t>
            </a:r>
            <a:r>
              <a:rPr lang="ru-RU" dirty="0" err="1" smtClean="0"/>
              <a:t>Гро</a:t>
            </a:r>
            <a:r>
              <a:rPr lang="ru-RU" dirty="0" smtClean="0"/>
              <a:t> и в парадный портрет ("Полковник Ф. </a:t>
            </a:r>
            <a:r>
              <a:rPr lang="ru-RU" dirty="0" err="1" smtClean="0"/>
              <a:t>Фурнье-Сарловез</a:t>
            </a:r>
            <a:r>
              <a:rPr lang="ru-RU" dirty="0" smtClean="0"/>
              <a:t>", 1812 г., Лувр). Эти работы вели к разрушению канонов классицизма и оказали влияние на романтиков Теодора </a:t>
            </a:r>
            <a:r>
              <a:rPr lang="ru-RU" dirty="0" err="1" smtClean="0"/>
              <a:t>Жерико</a:t>
            </a:r>
            <a:r>
              <a:rPr lang="ru-RU" dirty="0" smtClean="0"/>
              <a:t> и </a:t>
            </a:r>
            <a:r>
              <a:rPr lang="ru-RU" dirty="0" err="1" smtClean="0"/>
              <a:t>Эжена</a:t>
            </a:r>
            <a:r>
              <a:rPr lang="ru-RU" dirty="0" smtClean="0"/>
              <a:t> Делакруа. Однако положение официального живописца Наполеона I толкало </a:t>
            </a:r>
            <a:r>
              <a:rPr lang="ru-RU" dirty="0" err="1" smtClean="0"/>
              <a:t>Гро</a:t>
            </a:r>
            <a:r>
              <a:rPr lang="ru-RU" dirty="0" smtClean="0"/>
              <a:t> на путь ложного пафоса, льстивой идеализации и беспринципности.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5452" y="69275"/>
            <a:ext cx="4552950" cy="66675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79439" y="6323037"/>
            <a:ext cx="3281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Полковник Ф. </a:t>
            </a:r>
            <a:r>
              <a:rPr lang="ru-RU" dirty="0" err="1" smtClean="0"/>
              <a:t>Фурнье-Сарловез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2295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902" y="0"/>
            <a:ext cx="46274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После неудач французской армии в Италии в 1799 году </a:t>
            </a:r>
            <a:r>
              <a:rPr lang="ru-RU" dirty="0" err="1" smtClean="0"/>
              <a:t>Гро</a:t>
            </a:r>
            <a:r>
              <a:rPr lang="ru-RU" dirty="0" smtClean="0"/>
              <a:t> возвратился во Францию. Первою его исторической картиной была "Чума в Яффе" - картина, возбудившая всеобщее внимание. Вслед затем им были написаны: "</a:t>
            </a:r>
            <a:r>
              <a:rPr lang="ru-RU" dirty="0" err="1" smtClean="0"/>
              <a:t>Абукирское</a:t>
            </a:r>
            <a:r>
              <a:rPr lang="ru-RU" dirty="0" smtClean="0"/>
              <a:t> сражение", "Сражение при </a:t>
            </a:r>
            <a:r>
              <a:rPr lang="ru-RU" dirty="0" err="1" smtClean="0"/>
              <a:t>Эцлау</a:t>
            </a:r>
            <a:r>
              <a:rPr lang="ru-RU" dirty="0" smtClean="0"/>
              <a:t>", "Взятие Мадрида", "Пирамиды", "</a:t>
            </a:r>
            <a:r>
              <a:rPr lang="ru-RU" dirty="0" err="1" smtClean="0"/>
              <a:t>Ваграм</a:t>
            </a:r>
            <a:r>
              <a:rPr lang="ru-RU" dirty="0" smtClean="0"/>
              <a:t>". В 1812 году император поручил </a:t>
            </a:r>
            <a:r>
              <a:rPr lang="ru-RU" dirty="0" err="1" smtClean="0"/>
              <a:t>Гро</a:t>
            </a:r>
            <a:r>
              <a:rPr lang="ru-RU" dirty="0" smtClean="0"/>
              <a:t> написать в куполе Пантеона колоссальный плафон с фигурами </a:t>
            </a:r>
            <a:r>
              <a:rPr lang="ru-RU" dirty="0" err="1" smtClean="0"/>
              <a:t>Хлодвига</a:t>
            </a:r>
            <a:r>
              <a:rPr lang="ru-RU" dirty="0" smtClean="0"/>
              <a:t>, Карла Великого, святого Людовика и самого Наполеона. Возвращение династии Бурбонов, которая была забыта в проекте этого плафона, изменило его. Художнику было приказано заменить фигуру Наполеона фигурой Людовика XVIII.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079" y="-1022"/>
            <a:ext cx="6787103" cy="680407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90229" y="6333898"/>
            <a:ext cx="36150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Первый этюд для купола Пантеона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7901" y="4524315"/>
            <a:ext cx="47374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/>
              <a:t>Работа была окончена только в 1825 году. За эту работу </a:t>
            </a:r>
            <a:r>
              <a:rPr lang="ru-RU" sz="1600" i="1" dirty="0" err="1" smtClean="0"/>
              <a:t>Гро</a:t>
            </a:r>
            <a:r>
              <a:rPr lang="ru-RU" sz="1600" i="1" dirty="0" smtClean="0"/>
              <a:t> получил 100000 франков и титул барона. Плафон Пантеона останется навсегда произведением, выходящим из ряда обыкновенных по грандиозности композиции, замечательной правильности рисунка и прекрасному колориту.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888111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39" y="102856"/>
            <a:ext cx="10630878" cy="628646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69502" y="6389316"/>
            <a:ext cx="2043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Битва при Абукире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00422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594</Words>
  <Application>Microsoft Office PowerPoint</Application>
  <PresentationFormat>Широкоэкранный</PresentationFormat>
  <Paragraphs>25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</cp:revision>
  <dcterms:created xsi:type="dcterms:W3CDTF">2022-05-02T06:14:30Z</dcterms:created>
  <dcterms:modified xsi:type="dcterms:W3CDTF">2022-05-02T07:30:03Z</dcterms:modified>
</cp:coreProperties>
</file>