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12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8;&#1072;&#1073;&#1086;&#1090;&#1072;\118e-0005dded-ab45a49a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72;&#1073;&#1086;&#1090;&#1072;\1199-0005ddf8-a32082c2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72;&#1073;&#1086;&#1090;&#1072;\119a-0005ddf9-af7c56a6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72;&#1073;&#1086;&#1090;&#1072;\119c-0005ddfb-7ac640f2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72;&#1073;&#1086;&#1090;&#1072;\119d-0005ddfc-85830e0b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ay Blue and Yellow Collage History Quiz Presentation, копия,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ray Blue and Yellow Collage History Quiz Presentation, копия, копия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118e-0005dded-ab45a49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52320" y="4149080"/>
            <a:ext cx="1368152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ay Blue and Yellow Collage History Quiz Presentation, копия, копия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1199-0005ddf8-a32082c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4581128"/>
            <a:ext cx="1088504" cy="1088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ay Blue and Yellow Collage History Quiz Presentation, копия, копия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119a-0005ddf9-af7c56a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4221088"/>
            <a:ext cx="1224136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ay Blue and Yellow Collage History Quiz Presentation, копия, копия (4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119c-0005ddfb-7ac640f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11480" y="4581128"/>
            <a:ext cx="1232520" cy="123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ay Blue and Yellow Collage History Quiz Presentation, копия, копия (5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119d-0005ddfc-85830e0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96336" y="4293096"/>
            <a:ext cx="1080120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Экран (4:3)</PresentationFormat>
  <Paragraphs>0</Paragraphs>
  <Slides>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Alex</cp:lastModifiedBy>
  <cp:revision>6</cp:revision>
  <dcterms:created xsi:type="dcterms:W3CDTF">2022-05-02T16:03:56Z</dcterms:created>
  <dcterms:modified xsi:type="dcterms:W3CDTF">2022-05-02T16:56:41Z</dcterms:modified>
</cp:coreProperties>
</file>