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308" r:id="rId3"/>
    <p:sldId id="280" r:id="rId4"/>
    <p:sldId id="266" r:id="rId5"/>
    <p:sldId id="297" r:id="rId6"/>
    <p:sldId id="299" r:id="rId7"/>
    <p:sldId id="300" r:id="rId8"/>
    <p:sldId id="292" r:id="rId9"/>
    <p:sldId id="290" r:id="rId10"/>
    <p:sldId id="268" r:id="rId11"/>
    <p:sldId id="269" r:id="rId12"/>
    <p:sldId id="260" r:id="rId13"/>
    <p:sldId id="296" r:id="rId14"/>
    <p:sldId id="301" r:id="rId15"/>
    <p:sldId id="302" r:id="rId16"/>
    <p:sldId id="306" r:id="rId17"/>
    <p:sldId id="288" r:id="rId18"/>
    <p:sldId id="304" r:id="rId19"/>
    <p:sldId id="303" r:id="rId20"/>
    <p:sldId id="286" r:id="rId21"/>
    <p:sldId id="28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69" d="100"/>
          <a:sy n="69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7103C-1639-415C-B61B-4B5313D67634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DD82D-68B5-4A5A-B808-82B38CD86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5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F846-51DB-4490-BC76-E9AA05CC9C8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85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F846-51DB-4490-BC76-E9AA05CC9C8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22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DD82D-68B5-4A5A-B808-82B38CD867A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4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92A3-A5FB-40EB-B541-A775EF5BC159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E56D3-02D8-487C-9730-D45196CAB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38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248AC-5324-42F8-9173-B57546484B96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85E54-3828-44A3-ACDA-A56AE01F2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4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E0C2A-48DF-4CEC-8132-E6C6ECE1CDA2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FE9FD-12E3-4DC6-BD76-7BE126644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430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B5CAD-0EFD-4689-9029-08F33D9887B6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32356-FD26-447F-A67E-3ED91C437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35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CC6EB-7074-4F2E-84DA-C92A5B53E0DB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9B0B-6BF5-4B3F-A633-24AB8EDA5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06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FE7DF-86D7-4D83-B406-722FB105A23C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11142-7EEE-4EEB-90D2-5601BB671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64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CD930-C658-46D7-89B2-70A1318F36AD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51C9-E697-4483-A6F0-1DBDB2F6F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644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F5560-3631-48F6-B406-20C04F269D1C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4E8E2-B745-4354-B675-A85D934A8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84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042F2-06EC-4C92-A58C-9FDFB665D7DD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9BF30-532C-447C-88B5-3CA4B838E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5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BAA5E4-3CE1-4023-99A4-7D3FAEE17AEA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50673F-2550-42D4-B317-F7CB04176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7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412776"/>
            <a:ext cx="6796998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Урок </a:t>
            </a:r>
          </a:p>
          <a:p>
            <a:pPr algn="ctr"/>
            <a:r>
              <a:rPr lang="ru-RU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математики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19 октября</a:t>
            </a:r>
            <a:endParaRPr lang="ru-RU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тетрадях с.46-47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Documents and Settings\zhenya\Рабочий стол\НАЧАЛКА\10\сели за парт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5035488" cy="465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43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173743"/>
            <a:ext cx="3810000" cy="612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zh-CN" sz="2800" b="1" i="1" dirty="0" smtClean="0">
              <a:latin typeface="Times New Roman" pitchFamily="18" charset="0"/>
            </a:endParaRPr>
          </a:p>
          <a:p>
            <a:pPr algn="ctr"/>
            <a:endParaRPr lang="ru-RU" altLang="zh-CN" sz="2800" b="1" i="1" dirty="0">
              <a:latin typeface="Times New Roman" pitchFamily="18" charset="0"/>
            </a:endParaRPr>
          </a:p>
          <a:p>
            <a:pPr algn="ctr"/>
            <a:endParaRPr lang="ru-RU" altLang="zh-CN" sz="2800" b="1" i="1" dirty="0" smtClean="0">
              <a:latin typeface="Times New Roman" pitchFamily="18" charset="0"/>
            </a:endParaRPr>
          </a:p>
          <a:p>
            <a:pPr algn="ctr"/>
            <a:r>
              <a:rPr lang="ru-RU" altLang="zh-CN" sz="2800" b="1" i="1" dirty="0" smtClean="0">
                <a:latin typeface="Times New Roman" pitchFamily="18" charset="0"/>
              </a:rPr>
              <a:t>Приготовили </a:t>
            </a:r>
            <a:r>
              <a:rPr lang="ru-RU" altLang="zh-CN" sz="2800" b="1" i="1" dirty="0">
                <a:latin typeface="Times New Roman" pitchFamily="18" charset="0"/>
              </a:rPr>
              <a:t>ручки, </a:t>
            </a:r>
          </a:p>
          <a:p>
            <a:pPr algn="ctr"/>
            <a:r>
              <a:rPr lang="ru-RU" altLang="zh-CN" sz="2800" b="1" i="1" dirty="0">
                <a:latin typeface="Times New Roman" pitchFamily="18" charset="0"/>
              </a:rPr>
              <a:t>сядем прямо,</a:t>
            </a:r>
          </a:p>
          <a:p>
            <a:pPr algn="ctr"/>
            <a:r>
              <a:rPr lang="ru-RU" altLang="zh-CN" sz="2800" b="1" i="1" dirty="0">
                <a:latin typeface="Times New Roman" pitchFamily="18" charset="0"/>
              </a:rPr>
              <a:t>Развернем углом тетрадь…</a:t>
            </a:r>
          </a:p>
          <a:p>
            <a:pPr algn="ctr"/>
            <a:r>
              <a:rPr lang="ru-RU" altLang="zh-CN" sz="2800" b="1" i="1" dirty="0" smtClean="0">
                <a:latin typeface="Times New Roman" pitchFamily="18" charset="0"/>
              </a:rPr>
              <a:t> </a:t>
            </a:r>
            <a:endParaRPr lang="ru-RU" altLang="zh-CN" sz="2800" b="1" i="1" dirty="0">
              <a:latin typeface="Times New Roman" pitchFamily="18" charset="0"/>
            </a:endParaRPr>
          </a:p>
          <a:p>
            <a:pPr algn="ctr"/>
            <a:endParaRPr lang="ru-RU" altLang="zh-CN" sz="2800" b="1" i="1" dirty="0">
              <a:latin typeface="Times New Roman" pitchFamily="18" charset="0"/>
            </a:endParaRPr>
          </a:p>
          <a:p>
            <a:pPr algn="ctr"/>
            <a:endParaRPr lang="ru-RU" altLang="zh-CN" sz="2800" b="1" i="1" dirty="0">
              <a:latin typeface="Times New Roman" pitchFamily="18" charset="0"/>
            </a:endParaRPr>
          </a:p>
          <a:p>
            <a:pPr algn="ctr"/>
            <a:r>
              <a:rPr lang="ru-RU" altLang="zh-CN" sz="2800" b="1" i="1" dirty="0">
                <a:latin typeface="Times New Roman" pitchFamily="18" charset="0"/>
              </a:rPr>
              <a:t>Красиво и чисто </a:t>
            </a:r>
          </a:p>
          <a:p>
            <a:pPr algn="ctr"/>
            <a:r>
              <a:rPr lang="ru-RU" altLang="zh-CN" sz="2800" b="1" i="1" dirty="0">
                <a:latin typeface="Times New Roman" pitchFamily="18" charset="0"/>
              </a:rPr>
              <a:t>в тетради пиши:</a:t>
            </a:r>
          </a:p>
          <a:p>
            <a:pPr algn="ctr"/>
            <a:r>
              <a:rPr lang="ru-RU" altLang="zh-CN" sz="2800" b="1" i="1" dirty="0">
                <a:latin typeface="Times New Roman" pitchFamily="18" charset="0"/>
              </a:rPr>
              <a:t>Наклон соблюдай,</a:t>
            </a:r>
          </a:p>
          <a:p>
            <a:r>
              <a:rPr lang="ru-RU" altLang="zh-CN" sz="2800" b="1" i="1" dirty="0">
                <a:latin typeface="Times New Roman" pitchFamily="18" charset="0"/>
              </a:rPr>
              <a:t>       никуда не спеши!</a:t>
            </a:r>
          </a:p>
        </p:txBody>
      </p:sp>
      <p:pic>
        <p:nvPicPr>
          <p:cNvPr id="13315" name="Picture 3" descr="IM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11496" r="9680" b="16501"/>
          <a:stretch>
            <a:fillRect/>
          </a:stretch>
        </p:blipFill>
        <p:spPr bwMode="auto">
          <a:xfrm>
            <a:off x="3781425" y="0"/>
            <a:ext cx="5362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3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676400" y="1750013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Arc 12"/>
          <p:cNvSpPr>
            <a:spLocks/>
          </p:cNvSpPr>
          <p:nvPr/>
        </p:nvSpPr>
        <p:spPr bwMode="auto">
          <a:xfrm rot="876523" flipH="1">
            <a:off x="4269228" y="1823365"/>
            <a:ext cx="2055813" cy="20923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9695 w 42175"/>
              <a:gd name="T1" fmla="*/ 43116 h 43116"/>
              <a:gd name="T2" fmla="*/ 42175 w 42175"/>
              <a:gd name="T3" fmla="*/ 15025 h 43116"/>
              <a:gd name="T4" fmla="*/ 21600 w 42175"/>
              <a:gd name="T5" fmla="*/ 21600 h 4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175" h="43116" fill="none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</a:path>
              <a:path w="42175" h="43116" stroke="0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Arc 13"/>
          <p:cNvSpPr>
            <a:spLocks/>
          </p:cNvSpPr>
          <p:nvPr/>
        </p:nvSpPr>
        <p:spPr bwMode="auto">
          <a:xfrm>
            <a:off x="3946214" y="3883613"/>
            <a:ext cx="2438400" cy="2590800"/>
          </a:xfrm>
          <a:custGeom>
            <a:avLst/>
            <a:gdLst>
              <a:gd name="G0" fmla="+- 19611 0 0"/>
              <a:gd name="G1" fmla="+- 21600 0 0"/>
              <a:gd name="G2" fmla="+- 21600 0 0"/>
              <a:gd name="T0" fmla="*/ 19613 w 41211"/>
              <a:gd name="T1" fmla="*/ 0 h 43200"/>
              <a:gd name="T2" fmla="*/ 0 w 41211"/>
              <a:gd name="T3" fmla="*/ 30653 h 43200"/>
              <a:gd name="T4" fmla="*/ 19611 w 41211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11" h="43200" fill="none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</a:path>
              <a:path w="41211" h="43200" stroke="0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  <a:lnTo>
                  <a:pt x="19611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4982534" y="3807413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35019">
            <a:off x="4971739" y="1525061"/>
            <a:ext cx="387350" cy="1714500"/>
          </a:xfrm>
          <a:prstGeom prst="rect">
            <a:avLst/>
          </a:prstGeom>
          <a:noFill/>
        </p:spPr>
      </p:pic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4283968" y="2204864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2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0.01133 C 0.01649 -0.02613 0.02882 -0.04093 0.04375 -0.05087 C 0.05868 -0.06082 0.07622 -0.0703 0.09444 -0.07146 C 0.11267 -0.07261 0.13681 -0.06914 0.15365 -0.05827 C 0.17049 -0.04741 0.18628 -0.02451 0.19583 -0.00578 C 0.20538 0.01296 0.20868 0.03331 0.21128 0.05435 C 0.21389 0.0754 0.2151 0.09968 0.21128 0.12003 C 0.20747 0.14038 0.19809 0.16097 0.18872 0.17623 C 0.17934 0.19149 0.16979 0.20236 0.15503 0.21185 C 0.14028 0.22133 0.1125 0.2278 0.1 0.23243 C 0.0875 0.23705 0.08056 0.23844 0.08038 0.24006 C 0.08021 0.24168 0.08924 0.23867 0.09861 0.24191 C 0.10799 0.24515 0.12188 0.24654 0.13663 0.25879 C 0.15139 0.27105 0.17517 0.29556 0.18733 0.31499 C 0.19948 0.33442 0.20521 0.3513 0.2099 0.37512 C 0.21458 0.39894 0.21771 0.43201 0.21563 0.45768 C 0.21354 0.48335 0.20538 0.50879 0.19722 0.52891 C 0.18906 0.54903 0.18351 0.56245 0.16632 0.57771 C 0.14913 0.59297 0.1191 0.61633 0.09444 0.62096 C 0.06979 0.62558 0.03767 0.61541 0.0184 0.60593 C -0.00087 0.59644 -0.0092 0.58118 -0.02101 0.56453 C -0.03281 0.54788 -0.04687 0.51619 -0.05208 0.50648 " pathEditMode="relative" rAng="0" ptsTypes="aaaaaaaaaaaaaaaaaaaaaA">
                                      <p:cBhvr>
                                        <p:cTn id="6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2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79912" y="47667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Рабочая тетрадь  с. 47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092053"/>
            <a:ext cx="7021106" cy="54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31840" y="4365104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90265" y="4365104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740352" y="4365104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1840" y="6008057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32438" y="6008057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40352" y="6008057"/>
            <a:ext cx="377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20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54868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Рабочая тетрадь с. 46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444" y="1628800"/>
            <a:ext cx="7776864" cy="391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c46/000feac5-b80754a2/hello_html_m4744f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1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38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4408"/>
          <a:stretch/>
        </p:blipFill>
        <p:spPr>
          <a:xfrm>
            <a:off x="1259632" y="2492896"/>
            <a:ext cx="7884368" cy="15841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47667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Учебник с. 59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76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196752"/>
            <a:ext cx="5223724" cy="45968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17593" y="-14242"/>
            <a:ext cx="3404957" cy="34393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01988" y="5750004"/>
            <a:ext cx="48125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+ 1 + 1 = 3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900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Тема «Число и цифра 3»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C:\Documents and Settings\zhenya\Рабочий стол\НАЧАЛКА\12\три птич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4111284"/>
            <a:ext cx="3816424" cy="234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:\Documents and Settings\zhenya\Рабочий стол\НАЧАЛКА\12\бабоч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7"/>
            <a:ext cx="2592288" cy="205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C:\Documents and Settings\zhenya\Рабочий стол\ГОТОВОЕ НА ДИСКИ\НАЧАЛКА НА ДИСК\Урок 06 Числа и цифры\Иллюстрации\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39"/>
            <a:ext cx="2501453" cy="212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3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2"/>
            <a:ext cx="87055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узнали: состав числа 3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Propisi" panose="02000508030000020003" pitchFamily="2" charset="0"/>
                <a:cs typeface="Times New Roman" panose="02020603050405020304" pitchFamily="18" charset="0"/>
              </a:rPr>
              <a:t>        </a:t>
            </a:r>
            <a:r>
              <a:rPr lang="ru-RU" sz="4400" b="1" dirty="0" smtClean="0">
                <a:solidFill>
                  <a:srgbClr val="0070C0"/>
                </a:solidFill>
                <a:latin typeface="Propisi" panose="02000508030000020003" pitchFamily="2" charset="0"/>
                <a:cs typeface="Times New Roman" panose="02020603050405020304" pitchFamily="18" charset="0"/>
              </a:rPr>
              <a:t>2+1=3      1+2=3     1+1+1=3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научились: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цифру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Propisi" panose="02000508030000020003" pitchFamily="2" charset="0"/>
                <a:cs typeface="Times New Roman" panose="02020603050405020304" pitchFamily="18" charset="0"/>
              </a:rPr>
              <a:t>          3</a:t>
            </a: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можем: находить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 с тремя предметами</a:t>
            </a:r>
            <a:r>
              <a:rPr lang="ru-RU" dirty="0">
                <a:solidFill>
                  <a:srgbClr val="1D1D1B"/>
                </a:solidFill>
                <a:latin typeface="robotoregular"/>
              </a:rPr>
              <a:t>.</a:t>
            </a:r>
            <a:endParaRPr lang="ru-RU" b="0" i="0" dirty="0">
              <a:solidFill>
                <a:srgbClr val="1D1D1B"/>
              </a:solidFill>
              <a:effectLst/>
              <a:latin typeface="robotoregular"/>
            </a:endParaRPr>
          </a:p>
        </p:txBody>
      </p:sp>
      <p:pic>
        <p:nvPicPr>
          <p:cNvPr id="4" name="Picture 5" descr="C:\Documents and Settings\zhenya\Рабочий стол\НАЧАЛКА\12\бабоч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73751"/>
            <a:ext cx="1656184" cy="1315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14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User\Documents\Downloads\76806016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5" y="4097236"/>
            <a:ext cx="2491918" cy="259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сюда пришли учиться, </a:t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лениться, а трудиться. </a:t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Работаем старательно, </a:t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Слушаем внимательно.</a:t>
            </a:r>
          </a:p>
        </p:txBody>
      </p:sp>
      <p:sp>
        <p:nvSpPr>
          <p:cNvPr id="4" name="AutoShape 2" descr="Картинки по запросу дети за партой детски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2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992255" y="980728"/>
            <a:ext cx="4151745" cy="57606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rgbClr val="C00000"/>
                </a:solidFill>
              </a:rPr>
              <a:t>Красный – </a:t>
            </a:r>
            <a:r>
              <a:rPr lang="ru-RU" sz="3600" b="1" dirty="0" smtClean="0">
                <a:solidFill>
                  <a:srgbClr val="C00000"/>
                </a:solidFill>
              </a:rPr>
              <a:t>ничего не понял(а)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600" b="1" dirty="0">
                <a:solidFill>
                  <a:srgbClr val="FFC000"/>
                </a:solidFill>
              </a:rPr>
              <a:t>Жёлтый – </a:t>
            </a:r>
            <a:r>
              <a:rPr lang="ru-RU" sz="3600" b="1" dirty="0" smtClean="0">
                <a:solidFill>
                  <a:srgbClr val="FFC000"/>
                </a:solidFill>
              </a:rPr>
              <a:t>всё понятно, но в некоторых вопросах сомневаюсь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>
                <a:solidFill>
                  <a:srgbClr val="00B050"/>
                </a:solidFill>
              </a:rPr>
              <a:t>Зелёный </a:t>
            </a:r>
            <a:r>
              <a:rPr lang="ru-RU" sz="3600" b="1" dirty="0">
                <a:solidFill>
                  <a:srgbClr val="00B050"/>
                </a:solidFill>
              </a:rPr>
              <a:t>– всё </a:t>
            </a:r>
            <a:r>
              <a:rPr lang="ru-RU" sz="3600" b="1" dirty="0" smtClean="0">
                <a:solidFill>
                  <a:srgbClr val="00B050"/>
                </a:solidFill>
              </a:rPr>
              <a:t>получилось, могу помочь другим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1772816"/>
            <a:ext cx="3208868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420888"/>
            <a:ext cx="57460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работу!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91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cs10508.vkontakte.ru/u131949929/-14/x_9e49db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6043" y="3933056"/>
            <a:ext cx="4135642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6" descr="http://i3.imgbb.ru/img8/0/8/2/0821b63512ac460f79d6862d369d000b_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928670"/>
            <a:ext cx="3812145" cy="2625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://stat17.privet.ru/lr/0a051671d2566b5865a4578a90ec55f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000107"/>
            <a:ext cx="3614763" cy="2581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Тема «Число и цифра 3»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C:\Documents and Settings\zhenya\Рабочий стол\НАЧАЛКА\12\три птич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4111284"/>
            <a:ext cx="3816424" cy="234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:\Documents and Settings\zhenya\Рабочий стол\НАЧАЛКА\12\бабоч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7"/>
            <a:ext cx="2592288" cy="205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C:\Documents and Settings\zhenya\Рабочий стол\ГОТОВОЕ НА ДИСКИ\НАЧАЛКА НА ДИСК\Урок 06 Числа и цифры\Иллюстрации\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39"/>
            <a:ext cx="2501453" cy="212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72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0972" y="1439175"/>
            <a:ext cx="86764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узнаем: 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научимся: 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цифру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сможем: находить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изображения с тремя предметами</a:t>
            </a:r>
            <a:r>
              <a:rPr lang="ru-RU" dirty="0">
                <a:solidFill>
                  <a:srgbClr val="1D1D1B"/>
                </a:solidFill>
                <a:latin typeface="robotoregular"/>
              </a:rPr>
              <a:t>.</a:t>
            </a:r>
            <a:endParaRPr lang="ru-RU" b="0" i="0" dirty="0">
              <a:solidFill>
                <a:srgbClr val="1D1D1B"/>
              </a:solidFill>
              <a:effectLst/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79305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279" y="2132856"/>
            <a:ext cx="7884368" cy="31736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47667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Учебник с. 58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0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7711"/>
          <a:stretch/>
        </p:blipFill>
        <p:spPr>
          <a:xfrm>
            <a:off x="1475656" y="1844824"/>
            <a:ext cx="7456258" cy="36724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54868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Учебник с. 58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24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60648"/>
            <a:ext cx="4142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Цифра </a:t>
            </a:r>
            <a:r>
              <a:rPr lang="ru-RU" sz="3200" b="1" dirty="0" smtClean="0">
                <a:solidFill>
                  <a:srgbClr val="FF0000"/>
                </a:solidFill>
              </a:rPr>
              <a:t>три </a:t>
            </a:r>
            <a:r>
              <a:rPr lang="ru-RU" sz="3200" b="1" dirty="0" smtClean="0"/>
              <a:t>похожа на: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48609">
            <a:off x="4786356" y="1980132"/>
            <a:ext cx="5287968" cy="3337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85887">
            <a:off x="965724" y="523581"/>
            <a:ext cx="3692818" cy="37075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5144" y="3961063"/>
            <a:ext cx="2773680" cy="24013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122" y="1162964"/>
            <a:ext cx="2477410" cy="320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0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638" y="3359425"/>
            <a:ext cx="59766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А за двойкой - посмотри-</a:t>
            </a:r>
          </a:p>
          <a:p>
            <a:r>
              <a:rPr lang="ru-RU" sz="3200" b="1" dirty="0" err="1"/>
              <a:t>Выстyпает</a:t>
            </a:r>
            <a:r>
              <a:rPr lang="ru-RU" sz="3200" b="1" dirty="0"/>
              <a:t> цифра три</a:t>
            </a:r>
            <a:r>
              <a:rPr lang="ru-RU" sz="3200" b="1" dirty="0" smtClean="0"/>
              <a:t>.</a:t>
            </a:r>
            <a:endParaRPr lang="ru-RU" sz="3200" b="1" dirty="0"/>
          </a:p>
          <a:p>
            <a:r>
              <a:rPr lang="ru-RU" sz="3200" b="1" dirty="0"/>
              <a:t>Тройка - третий из значков -</a:t>
            </a:r>
          </a:p>
          <a:p>
            <a:r>
              <a:rPr lang="ru-RU" sz="3200" b="1" dirty="0"/>
              <a:t>Состоит из </a:t>
            </a:r>
            <a:r>
              <a:rPr lang="ru-RU" sz="3200" b="1" dirty="0" err="1"/>
              <a:t>двyх</a:t>
            </a:r>
            <a:r>
              <a:rPr lang="ru-RU" sz="3200" b="1" dirty="0"/>
              <a:t> крючков.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679" y="708703"/>
            <a:ext cx="4248472" cy="34055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676" y="4869160"/>
            <a:ext cx="2916324" cy="218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7_282_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27_282_1</Template>
  <TotalTime>365</TotalTime>
  <Words>145</Words>
  <Application>Microsoft Office PowerPoint</Application>
  <PresentationFormat>Экран (4:3)</PresentationFormat>
  <Paragraphs>61</Paragraphs>
  <Slides>21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宋体</vt:lpstr>
      <vt:lpstr>Arial</vt:lpstr>
      <vt:lpstr>Calibri</vt:lpstr>
      <vt:lpstr>Propisi</vt:lpstr>
      <vt:lpstr>robotoregular</vt:lpstr>
      <vt:lpstr>Times New Roman</vt:lpstr>
      <vt:lpstr>Wingdings</vt:lpstr>
      <vt:lpstr>27_282_1</vt:lpstr>
      <vt:lpstr>Презентация PowerPoint</vt:lpstr>
      <vt:lpstr>Презентация PowerPoint</vt:lpstr>
      <vt:lpstr>Презентация PowerPoint</vt:lpstr>
      <vt:lpstr>             Тема «Число и цифра 3»</vt:lpstr>
      <vt:lpstr>Задачи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тетрадях с.46-47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Тема «Число и цифра 3»</vt:lpstr>
      <vt:lpstr>Итог урока</vt:lpstr>
      <vt:lpstr>Красный – ничего не понял(а)  Жёлтый – всё понятно, но в некоторых вопросах сомневаюсь  Зелёный – всё получилось, могу помочь другим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dcterms:created xsi:type="dcterms:W3CDTF">2012-10-28T08:27:31Z</dcterms:created>
  <dcterms:modified xsi:type="dcterms:W3CDTF">2021-10-18T20:02:00Z</dcterms:modified>
</cp:coreProperties>
</file>