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56" r:id="rId2"/>
    <p:sldId id="287" r:id="rId3"/>
    <p:sldId id="294" r:id="rId4"/>
    <p:sldId id="293" r:id="rId5"/>
    <p:sldId id="290" r:id="rId6"/>
    <p:sldId id="291" r:id="rId7"/>
    <p:sldId id="296" r:id="rId8"/>
    <p:sldId id="292" r:id="rId9"/>
    <p:sldId id="295" r:id="rId10"/>
    <p:sldId id="297" r:id="rId11"/>
    <p:sldId id="298" r:id="rId12"/>
    <p:sldId id="299" r:id="rId13"/>
    <p:sldId id="300" r:id="rId1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816" y="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428B43-59EF-4CB2-B3FF-8229CBB82F54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9414C0-F0D5-4EDD-B8D6-2E32D8E9D3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404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9414C0-F0D5-4EDD-B8D6-2E32D8E9D39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45888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9414C0-F0D5-4EDD-B8D6-2E32D8E9D39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9863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9414C0-F0D5-4EDD-B8D6-2E32D8E9D39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1027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 flip="none" rotWithShape="1">
          <a:gsLst>
            <a:gs pos="0">
              <a:srgbClr val="B1DDFF"/>
            </a:gs>
            <a:gs pos="100000">
              <a:srgbClr val="B1DDFF">
                <a:lumMod val="64000"/>
                <a:lumOff val="36000"/>
              </a:srgb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12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368300" ty="203200" sx="64000" sy="64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tx2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solidFill>
            <a:schemeClr val="tx2"/>
          </a:solidFill>
          <a:ln w="6350" cap="sq" cmpd="sng" algn="ctr">
            <a:solidFill>
              <a:schemeClr val="bg1"/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3794760" y="1274764"/>
            <a:ext cx="1554480" cy="640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3886200" y="1274765"/>
            <a:ext cx="1371600" cy="548640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1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1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1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71281" y="2091263"/>
            <a:ext cx="6801440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kumimoji="0" lang="en-US" sz="6200" b="0" i="0" u="none" strike="noStrike" kern="1200" cap="all" spc="-100" normalizeH="0" baseline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71575" y="4682062"/>
            <a:ext cx="6803136" cy="50292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400" spc="8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1400"/>
            </a:lvl2pPr>
            <a:lvl3pPr marL="914400" indent="0" algn="ctr">
              <a:buNone/>
              <a:defRPr sz="1400"/>
            </a:lvl3pPr>
            <a:lvl4pPr marL="1371600" indent="0" algn="ctr">
              <a:buNone/>
              <a:defRPr sz="1400"/>
            </a:lvl4pPr>
            <a:lvl5pPr marL="1828800" indent="0" algn="ctr">
              <a:buNone/>
              <a:defRPr sz="1400"/>
            </a:lvl5pPr>
            <a:lvl6pPr marL="2286000" indent="0" algn="ctr">
              <a:buNone/>
              <a:defRPr sz="1400"/>
            </a:lvl6pPr>
            <a:lvl7pPr marL="2743200" indent="0" algn="ctr">
              <a:buNone/>
              <a:defRPr sz="1400"/>
            </a:lvl7pPr>
            <a:lvl8pPr marL="3200400" indent="0" algn="ctr">
              <a:buNone/>
              <a:defRPr sz="1400"/>
            </a:lvl8pPr>
            <a:lvl9pPr marL="3657600" indent="0" algn="ctr">
              <a:buNone/>
              <a:defRPr sz="14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3931920" y="1334222"/>
            <a:ext cx="1280160" cy="457200"/>
          </a:xfrm>
        </p:spPr>
        <p:txBody>
          <a:bodyPr/>
          <a:lstStyle>
            <a:lvl1pPr algn="ctr">
              <a:defRPr sz="11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7EAF463A-BC7C-46EE-9F1E-7F377CCA4891}" type="datetimeFigureOut">
              <a:rPr lang="en-US" smtClean="0"/>
              <a:pPr/>
              <a:t>2/7/2022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104936" y="5211060"/>
            <a:ext cx="4429125" cy="228600"/>
          </a:xfrm>
        </p:spPr>
        <p:txBody>
          <a:bodyPr/>
          <a:lstStyle>
            <a:lvl1pPr algn="l">
              <a:defRPr sz="9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6455190" y="5212080"/>
            <a:ext cx="1583911" cy="228600"/>
          </a:xfr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2403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2288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762000"/>
            <a:ext cx="177165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762000"/>
            <a:ext cx="60579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874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96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gradFill flip="none" rotWithShape="1">
          <a:gsLst>
            <a:gs pos="0">
              <a:schemeClr val="bg2">
                <a:tint val="80000"/>
                <a:shade val="100000"/>
                <a:satMod val="300000"/>
              </a:schemeClr>
            </a:gs>
            <a:gs pos="100000">
              <a:srgbClr val="B1DDFF">
                <a:lumMod val="64000"/>
                <a:lumOff val="36000"/>
              </a:srgb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12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68300" ty="203200" sx="64000" sy="64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tx2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solidFill>
            <a:schemeClr val="tx2"/>
          </a:solidFill>
          <a:ln w="6350" cap="sq" cmpd="sng" algn="ctr">
            <a:solidFill>
              <a:schemeClr val="bg1"/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3794760" y="1274764"/>
            <a:ext cx="1554480" cy="640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3886200" y="1274765"/>
            <a:ext cx="1371600" cy="548640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1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1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1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2717" y="2094309"/>
            <a:ext cx="6803136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kumimoji="0" lang="en-US" sz="6200" b="0" i="0" u="none" strike="noStrike" kern="1200" cap="all" spc="-100" normalizeH="0" baseline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2718" y="4682062"/>
            <a:ext cx="6803136" cy="50292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>
                <a:solidFill>
                  <a:schemeClr val="bg2"/>
                </a:solidFill>
                <a:effectLst/>
              </a:defRPr>
            </a:lvl1pPr>
            <a:lvl2pPr marL="457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931920" y="1332914"/>
            <a:ext cx="1280160" cy="457200"/>
          </a:xfrm>
        </p:spPr>
        <p:txBody>
          <a:bodyPr/>
          <a:lstStyle>
            <a:lvl1pPr algn="ctr">
              <a:defRPr lang="en-US" sz="11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EAF463A-BC7C-46EE-9F1E-7F377CCA4891}" type="datetimeFigureOut">
              <a:rPr lang="en-US" smtClean="0"/>
              <a:pPr/>
              <a:t>2/7/2022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04679" y="5211060"/>
            <a:ext cx="4430268" cy="228600"/>
          </a:xfrm>
        </p:spPr>
        <p:txBody>
          <a:bodyPr/>
          <a:lstStyle>
            <a:lvl1pPr algn="l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3378" y="5211060"/>
            <a:ext cx="1584198" cy="228600"/>
          </a:xfr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5917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152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488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774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1520" y="2755898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756581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098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747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701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7392"/>
            <a:ext cx="1823085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8976" y="907143"/>
            <a:ext cx="5428856" cy="504371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3085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2/7/2022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2505454" y="6265818"/>
            <a:ext cx="3950208" cy="274320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7795258" y="6310086"/>
            <a:ext cx="109728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884162" y="292608"/>
            <a:ext cx="1956816" cy="6272784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946837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6884162" y="292608"/>
            <a:ext cx="1956816" cy="6272784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3504"/>
            <a:ext cx="1824228" cy="1645920"/>
          </a:xfrm>
        </p:spPr>
        <p:txBody>
          <a:bodyPr anchor="b">
            <a:noAutofit/>
          </a:bodyPr>
          <a:lstStyle>
            <a:lvl1pPr algn="l">
              <a:defRPr sz="24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1449" y="173736"/>
            <a:ext cx="6398514" cy="6510528"/>
          </a:xfr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4228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7EAF463A-BC7C-46EE-9F1E-7F377CCA4891}" type="datetimeFigureOut">
              <a:rPr lang="en-US" smtClean="0"/>
              <a:pPr/>
              <a:t>2/7/2022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9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97546" y="6309360"/>
            <a:ext cx="109728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501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6022" y="173736"/>
            <a:ext cx="8791956" cy="6510528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1520" y="642594"/>
            <a:ext cx="768096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103120"/>
            <a:ext cx="768096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7338" y="6265818"/>
            <a:ext cx="20574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6896" y="6265818"/>
            <a:ext cx="3950208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9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43555" y="6265818"/>
            <a:ext cx="10972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18550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Rainbow English 8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Unit III  Performing arts</a:t>
            </a:r>
            <a:r>
              <a:rPr lang="ru-RU" dirty="0" smtClean="0"/>
              <a:t>:</a:t>
            </a:r>
            <a:r>
              <a:rPr lang="en-US" dirty="0" smtClean="0"/>
              <a:t> Cinema Step </a:t>
            </a:r>
            <a:r>
              <a:rPr lang="ru-RU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03586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5000" t="26042" r="8594" b="6250"/>
          <a:stretch/>
        </p:blipFill>
        <p:spPr>
          <a:xfrm>
            <a:off x="457200" y="381000"/>
            <a:ext cx="7543800" cy="5768788"/>
          </a:xfrm>
          <a:prstGeom prst="rect">
            <a:avLst/>
          </a:prstGeom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7162800" y="685800"/>
            <a:ext cx="6858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914400" y="914400"/>
            <a:ext cx="18288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895600" y="914400"/>
            <a:ext cx="9144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6324600" y="914400"/>
            <a:ext cx="13716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733800" y="1143000"/>
            <a:ext cx="1219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334000" y="1118937"/>
            <a:ext cx="914400" cy="2406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0913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2656" t="19792" r="10156" b="36458"/>
          <a:stretch/>
        </p:blipFill>
        <p:spPr>
          <a:xfrm>
            <a:off x="1066800" y="100263"/>
            <a:ext cx="7645400" cy="37338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14844" t="41667" r="18750" b="27083"/>
          <a:stretch/>
        </p:blipFill>
        <p:spPr>
          <a:xfrm>
            <a:off x="1066800" y="3834063"/>
            <a:ext cx="7645400" cy="2698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60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7187" t="27083" r="18750" b="19792"/>
          <a:stretch/>
        </p:blipFill>
        <p:spPr>
          <a:xfrm>
            <a:off x="228599" y="457200"/>
            <a:ext cx="8698753" cy="5410200"/>
          </a:xfrm>
          <a:prstGeom prst="rect">
            <a:avLst/>
          </a:prstGeom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4120775" y="1371600"/>
            <a:ext cx="914400" cy="2406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/>
        </p:nvCxnSpPr>
        <p:spPr>
          <a:xfrm>
            <a:off x="2667000" y="1600200"/>
            <a:ext cx="914400" cy="2406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1371600" y="1828800"/>
            <a:ext cx="914400" cy="2406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233863" y="2133600"/>
            <a:ext cx="914400" cy="2406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2261937" y="2362200"/>
            <a:ext cx="2005263" cy="2005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784684" y="2606843"/>
            <a:ext cx="914400" cy="2406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514600" y="2863517"/>
            <a:ext cx="914400" cy="2406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848600" y="2887580"/>
            <a:ext cx="914400" cy="2406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7467600" y="4038600"/>
            <a:ext cx="609600" cy="2406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810000" y="4299285"/>
            <a:ext cx="914400" cy="2406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264568" y="4527885"/>
            <a:ext cx="914400" cy="2406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287253" y="4800600"/>
            <a:ext cx="74792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140639" y="5105400"/>
            <a:ext cx="74792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228599" y="5334000"/>
            <a:ext cx="74792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120775" y="5334000"/>
            <a:ext cx="74792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6858000" y="5638800"/>
            <a:ext cx="6096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790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1875" t="45833" r="14844" b="37500"/>
          <a:stretch/>
        </p:blipFill>
        <p:spPr>
          <a:xfrm>
            <a:off x="304800" y="2209800"/>
            <a:ext cx="848677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955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57200" y="5410200"/>
            <a:ext cx="83058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/>
              <a:t>I think it is ______ </a:t>
            </a:r>
            <a:endParaRPr lang="ru-RU" sz="4400" b="1" dirty="0"/>
          </a:p>
        </p:txBody>
      </p:sp>
      <p:pic>
        <p:nvPicPr>
          <p:cNvPr id="2" name="Picture 2" descr="https://sun9-15.userapi.com/nHMIOgef01hueE50DMcnHhmG83eCd8qspQcRNw/eFU2M4sjLQA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43" b="27056"/>
          <a:stretch/>
        </p:blipFill>
        <p:spPr bwMode="auto">
          <a:xfrm>
            <a:off x="2362200" y="289560"/>
            <a:ext cx="4267200" cy="512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ages.moviesanywhere.com/movie-hero/12f3f4d700cf7cc6651ac63ea23a2f5a.jpeg?r=16x9&amp;w=256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606" y="289560"/>
            <a:ext cx="8916987" cy="5015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https://dashboard.inter.ua/storage/thumbnails/news/2020/08/14/7642/5f366cbf27da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07987"/>
            <a:ext cx="7772400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https://incomartour.com.ua/mediafiles/images/places/20180328210304/broadway%20(28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606" y="184726"/>
            <a:ext cx="8992394" cy="5323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4413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57200" y="5410200"/>
            <a:ext cx="83058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/>
              <a:t>I think it is ______ </a:t>
            </a:r>
            <a:endParaRPr lang="ru-RU" sz="4400" b="1" dirty="0"/>
          </a:p>
        </p:txBody>
      </p:sp>
      <p:pic>
        <p:nvPicPr>
          <p:cNvPr id="3074" name="Picture 2" descr="https://i.pinimg.com/736x/0b/1f/17/0b1f1746f7e679c00c651b8735e8256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304800"/>
            <a:ext cx="4038600" cy="4795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www.film.ru/sites/default/files/images/Star-Trek-Beyon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340895"/>
            <a:ext cx="7315200" cy="4870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3532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57200" y="5410200"/>
            <a:ext cx="83058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/>
              <a:t>I think it is ______ </a:t>
            </a:r>
            <a:endParaRPr lang="ru-RU" sz="4400" b="1" dirty="0"/>
          </a:p>
        </p:txBody>
      </p:sp>
      <p:pic>
        <p:nvPicPr>
          <p:cNvPr id="2050" name="Picture 2" descr="https://u.9111s.ru/uploads/202107/04/d1d426af38842ed6c44db47c1b1fddd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212" y="457200"/>
            <a:ext cx="7089775" cy="4726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s://i.ytimg.com/vi/opru2AVg5t0/hqdefaul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0305" y="265507"/>
            <a:ext cx="6859588" cy="5144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avatars.mds.yandex.net/get-zen_doc/3769340/pub_5ffb2a57d1a90641ca44cf0d_5ffb3292af142f0b17b9ff3a/scale_12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005" y="221124"/>
            <a:ext cx="7850187" cy="5233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8387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31250" t="56250" r="42188" b="28125"/>
          <a:stretch/>
        </p:blipFill>
        <p:spPr>
          <a:xfrm>
            <a:off x="228600" y="304800"/>
            <a:ext cx="5527040" cy="24384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23437" t="20833" r="28906" b="51042"/>
          <a:stretch/>
        </p:blipFill>
        <p:spPr>
          <a:xfrm>
            <a:off x="1676400" y="2750127"/>
            <a:ext cx="7058378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41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0312" t="12500" r="22656" b="16667"/>
          <a:stretch/>
        </p:blipFill>
        <p:spPr>
          <a:xfrm>
            <a:off x="914400" y="304800"/>
            <a:ext cx="6705600" cy="624631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066800" y="2362200"/>
            <a:ext cx="457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с</a:t>
            </a:r>
            <a:endParaRPr lang="ru-RU" sz="36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066800" y="3199356"/>
            <a:ext cx="457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d</a:t>
            </a:r>
            <a:endParaRPr lang="ru-RU" sz="36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066800" y="4100680"/>
            <a:ext cx="457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/>
              <a:t>a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879976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5000" t="26042" r="8594" b="6250"/>
          <a:stretch/>
        </p:blipFill>
        <p:spPr>
          <a:xfrm>
            <a:off x="457200" y="381000"/>
            <a:ext cx="7543800" cy="576878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49179" y="838200"/>
            <a:ext cx="457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/>
              <a:t>e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326748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7344" t="40625" r="17969" b="25000"/>
          <a:stretch/>
        </p:blipFill>
        <p:spPr>
          <a:xfrm>
            <a:off x="228600" y="1219200"/>
            <a:ext cx="8728364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06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0312" t="12500" r="22656" b="16667"/>
          <a:stretch/>
        </p:blipFill>
        <p:spPr>
          <a:xfrm>
            <a:off x="914400" y="304800"/>
            <a:ext cx="6705600" cy="6246312"/>
          </a:xfrm>
          <a:prstGeom prst="rect">
            <a:avLst/>
          </a:prstGeom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3581400" y="2590800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1524000" y="3200400"/>
            <a:ext cx="2743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048000" y="3352800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648200" y="3505200"/>
            <a:ext cx="18288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057900" y="4267200"/>
            <a:ext cx="13335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638800" y="4800600"/>
            <a:ext cx="13716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362200" y="4495800"/>
            <a:ext cx="9144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267200" y="6324600"/>
            <a:ext cx="1524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243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Савон">
      <a:dk1>
        <a:sysClr val="windowText" lastClr="000000"/>
      </a:dk1>
      <a:lt1>
        <a:sysClr val="window" lastClr="FFFFFF"/>
      </a:lt1>
      <a:dk2>
        <a:srgbClr val="373545"/>
      </a:dk2>
      <a:lt2>
        <a:srgbClr val="BCD0E0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6793CD"/>
      </a:accent6>
      <a:hlink>
        <a:srgbClr val="6B9F25"/>
      </a:hlink>
      <a:folHlink>
        <a:srgbClr val="9F6715"/>
      </a:folHlink>
    </a:clrScheme>
    <a:fontScheme name="Савон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аво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913DB040-6816-4415-960D-8178C785755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Савон</Template>
  <TotalTime>396</TotalTime>
  <Words>33</Words>
  <Application>Microsoft Office PowerPoint</Application>
  <PresentationFormat>Экран (4:3)</PresentationFormat>
  <Paragraphs>12</Paragraphs>
  <Slides>13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Century Gothic</vt:lpstr>
      <vt:lpstr>Савон</vt:lpstr>
      <vt:lpstr>Rainbow English 8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Rainbow English 8</dc:title>
  <dc:creator>1</dc:creator>
  <cp:lastModifiedBy>Пользователь Windows</cp:lastModifiedBy>
  <cp:revision>28</cp:revision>
  <dcterms:created xsi:type="dcterms:W3CDTF">2021-09-05T01:35:32Z</dcterms:created>
  <dcterms:modified xsi:type="dcterms:W3CDTF">2022-02-07T10:38:38Z</dcterms:modified>
</cp:coreProperties>
</file>