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1" r:id="rId23"/>
    <p:sldId id="277" r:id="rId24"/>
    <p:sldId id="278" r:id="rId25"/>
    <p:sldId id="279" r:id="rId26"/>
    <p:sldId id="285" r:id="rId27"/>
    <p:sldId id="280" r:id="rId28"/>
    <p:sldId id="286" r:id="rId29"/>
    <p:sldId id="281" r:id="rId30"/>
    <p:sldId id="284" r:id="rId31"/>
    <p:sldId id="282" r:id="rId32"/>
    <p:sldId id="287" r:id="rId33"/>
    <p:sldId id="283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90" autoAdjust="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Project%201.avi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Admin\Desktop\Project%202.avi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428868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Презентация к открытому занятию на тему  «Путешествие в подводное царство»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9304" y="5105400"/>
            <a:ext cx="7854696" cy="17526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МКДОУ Д/С № 9  «ЛАСТОЧКА»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Воспитатель </a:t>
            </a:r>
            <a:r>
              <a:rPr lang="ru-RU" dirty="0" err="1" smtClean="0">
                <a:solidFill>
                  <a:srgbClr val="002060"/>
                </a:solidFill>
              </a:rPr>
              <a:t>Яхно</a:t>
            </a:r>
            <a:r>
              <a:rPr lang="ru-RU" dirty="0" smtClean="0">
                <a:solidFill>
                  <a:srgbClr val="002060"/>
                </a:solidFill>
              </a:rPr>
              <a:t> И.П.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Водоёмы с солёной водой</a:t>
            </a:r>
            <a:endParaRPr lang="ru-RU" dirty="0"/>
          </a:p>
        </p:txBody>
      </p:sp>
      <p:pic>
        <p:nvPicPr>
          <p:cNvPr id="5" name="Содержимое 4" descr="Без назван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928802"/>
            <a:ext cx="3814569" cy="2857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857364"/>
            <a:ext cx="3786182" cy="2835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Admin\Desktop\Без названия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8160" y="4357694"/>
            <a:ext cx="4521511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Морская звезда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Новая папка\морские обитатели\звезда.jpg"/>
          <p:cNvPicPr>
            <a:picLocks noChangeAspect="1" noChangeArrowheads="1"/>
          </p:cNvPicPr>
          <p:nvPr/>
        </p:nvPicPr>
        <p:blipFill>
          <a:blip r:embed="rId2" cstate="print"/>
          <a:srcRect b="6365"/>
          <a:stretch>
            <a:fillRect/>
          </a:stretch>
        </p:blipFill>
        <p:spPr bwMode="auto">
          <a:xfrm>
            <a:off x="928662" y="1214422"/>
            <a:ext cx="7800133" cy="5254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Дельфин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E:\Новая папка\морские обитатели\Морские обитатели - 0004.jpg"/>
          <p:cNvPicPr>
            <a:picLocks noChangeAspect="1" noChangeArrowheads="1"/>
          </p:cNvPicPr>
          <p:nvPr/>
        </p:nvPicPr>
        <p:blipFill>
          <a:blip r:embed="rId2" cstate="print"/>
          <a:srcRect b="9091"/>
          <a:stretch>
            <a:fillRect/>
          </a:stretch>
        </p:blipFill>
        <p:spPr bwMode="auto">
          <a:xfrm>
            <a:off x="1000100" y="1571612"/>
            <a:ext cx="775079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Морской конёк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Admin\Desktop\morskoj-konek-2.jpg"/>
          <p:cNvPicPr>
            <a:picLocks noChangeAspect="1" noChangeArrowheads="1"/>
          </p:cNvPicPr>
          <p:nvPr/>
        </p:nvPicPr>
        <p:blipFill>
          <a:blip r:embed="rId2" cstate="print"/>
          <a:srcRect b="11783"/>
          <a:stretch>
            <a:fillRect/>
          </a:stretch>
        </p:blipFill>
        <p:spPr bwMode="auto">
          <a:xfrm>
            <a:off x="1214414" y="1214422"/>
            <a:ext cx="6715172" cy="5314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Морской ёж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E:\Новая папка\морские обитатели\ёж морской.jpg"/>
          <p:cNvPicPr>
            <a:picLocks noChangeAspect="1" noChangeArrowheads="1"/>
          </p:cNvPicPr>
          <p:nvPr/>
        </p:nvPicPr>
        <p:blipFill>
          <a:blip r:embed="rId2" cstate="print"/>
          <a:srcRect b="9135"/>
          <a:stretch>
            <a:fillRect/>
          </a:stretch>
        </p:blipFill>
        <p:spPr bwMode="auto">
          <a:xfrm>
            <a:off x="928662" y="1571612"/>
            <a:ext cx="7569148" cy="4973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art-kit-kashalot-voda-more-ryba.jpg"/>
          <p:cNvPicPr>
            <a:picLocks noChangeAspect="1" noChangeArrowheads="1"/>
          </p:cNvPicPr>
          <p:nvPr/>
        </p:nvPicPr>
        <p:blipFill>
          <a:blip r:embed="rId2" cstate="print"/>
          <a:srcRect l="3203" t="17235" r="12900" b="4613"/>
          <a:stretch>
            <a:fillRect/>
          </a:stretch>
        </p:blipFill>
        <p:spPr bwMode="auto">
          <a:xfrm>
            <a:off x="571472" y="1731171"/>
            <a:ext cx="8143932" cy="4841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Акула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Новая папка\морские обитатели\Морские обитатели - 0008.jpg"/>
          <p:cNvPicPr>
            <a:picLocks noChangeAspect="1" noChangeArrowheads="1"/>
          </p:cNvPicPr>
          <p:nvPr/>
        </p:nvPicPr>
        <p:blipFill>
          <a:blip r:embed="rId2" cstate="print"/>
          <a:srcRect b="10726"/>
          <a:stretch>
            <a:fillRect/>
          </a:stretch>
        </p:blipFill>
        <p:spPr bwMode="auto">
          <a:xfrm>
            <a:off x="1142976" y="1785926"/>
            <a:ext cx="7493013" cy="4756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kak-i-kakoj-vybrat-mikroskop-dlya-shkolnika-1200x900.jpg"/>
          <p:cNvPicPr>
            <a:picLocks noChangeAspect="1" noChangeArrowheads="1"/>
          </p:cNvPicPr>
          <p:nvPr/>
        </p:nvPicPr>
        <p:blipFill>
          <a:blip r:embed="rId2" cstate="print"/>
          <a:srcRect t="11461" b="5186"/>
          <a:stretch>
            <a:fillRect/>
          </a:stretch>
        </p:blipFill>
        <p:spPr bwMode="auto">
          <a:xfrm>
            <a:off x="2107" y="1500174"/>
            <a:ext cx="9141893" cy="57150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Лаборатория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00" y="2285992"/>
            <a:ext cx="7772400" cy="1362075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rgbClr val="FFFF00"/>
                </a:solidFill>
              </a:rPr>
              <a:t>Что мы знаем о рыбах?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Новая папка\pa5ldwr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419" y="0"/>
            <a:ext cx="935181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roject 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E:\Новая папка\zhabry-u-ryb-544x306.jpg"/>
          <p:cNvPicPr>
            <a:picLocks noChangeAspect="1" noChangeArrowheads="1"/>
          </p:cNvPicPr>
          <p:nvPr/>
        </p:nvPicPr>
        <p:blipFill>
          <a:blip r:embed="rId2" cstate="print"/>
          <a:srcRect l="7777" r="6033"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E:\Новая папка\78.jpg"/>
          <p:cNvPicPr>
            <a:picLocks noChangeAspect="1" noChangeArrowheads="1"/>
          </p:cNvPicPr>
          <p:nvPr/>
        </p:nvPicPr>
        <p:blipFill>
          <a:blip r:embed="rId2" cstate="print"/>
          <a:srcRect l="724" t="-769" r="2937" b="-5141"/>
          <a:stretch>
            <a:fillRect/>
          </a:stretch>
        </p:blipFill>
        <p:spPr bwMode="auto">
          <a:xfrm>
            <a:off x="0" y="0"/>
            <a:ext cx="9501222" cy="7358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E:\Новая папка\skeletribi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E:\Новая папка\slide-12.jpg"/>
          <p:cNvPicPr>
            <a:picLocks noChangeAspect="1" noChangeArrowheads="1"/>
          </p:cNvPicPr>
          <p:nvPr/>
        </p:nvPicPr>
        <p:blipFill>
          <a:blip r:embed="rId2" cstate="print"/>
          <a:srcRect l="3772" r="2639"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E:\Новая папка\456.jpg"/>
          <p:cNvPicPr>
            <a:picLocks noChangeAspect="1" noChangeArrowheads="1"/>
          </p:cNvPicPr>
          <p:nvPr/>
        </p:nvPicPr>
        <p:blipFill>
          <a:blip r:embed="rId2" cstate="print"/>
          <a:srcRect l="4317" r="3597" b="6044"/>
          <a:stretch>
            <a:fillRect/>
          </a:stretch>
        </p:blipFill>
        <p:spPr bwMode="auto">
          <a:xfrm>
            <a:off x="571472" y="1156358"/>
            <a:ext cx="7932694" cy="57016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428604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питаются рыбы?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21442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latin typeface="Times New Roman" pitchFamily="18" charset="0"/>
                <a:cs typeface="Times New Roman" pitchFamily="18" charset="0"/>
              </a:rPr>
              <a:t>Опыт №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C:\Users\Admin\Desktop\0_cms_daa79432b242c16e82493597a4d8c4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71678"/>
            <a:ext cx="8001001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Вывод: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728" y="2000240"/>
            <a:ext cx="7286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Хвост и плавники рыбы используют как мотор и руль. Ими она отталкивается от воды.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 № 2</a:t>
            </a:r>
            <a:endParaRPr lang="ru-RU" sz="66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Admin\Desktop\0_cms_daa79432b242c16e82493597a4d8c4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8001001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928670"/>
            <a:ext cx="735811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+mj-lt"/>
                <a:cs typeface="Times New Roman" pitchFamily="18" charset="0"/>
              </a:rPr>
              <a:t>Вывод:</a:t>
            </a:r>
          </a:p>
          <a:p>
            <a:pPr algn="ctr"/>
            <a:endParaRPr lang="ru-RU" sz="4400" dirty="0" smtClean="0">
              <a:latin typeface="+mj-lt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+mj-lt"/>
                <a:cs typeface="Times New Roman" pitchFamily="18" charset="0"/>
              </a:rPr>
              <a:t>Рыбы как все живые существа дышат воздухом, растворенным в воде. 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babyshar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707236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428604"/>
            <a:ext cx="82153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</p:spPr>
        <p:txBody>
          <a:bodyPr/>
          <a:lstStyle/>
          <a:p>
            <a:r>
              <a:rPr lang="ru-RU" dirty="0" smtClean="0"/>
              <a:t> Водоёмы с пресной водой</a:t>
            </a:r>
            <a:endParaRPr lang="ru-RU" dirty="0"/>
          </a:p>
        </p:txBody>
      </p:sp>
      <p:pic>
        <p:nvPicPr>
          <p:cNvPr id="6" name="Содержимое 5" descr="cf6ffc6c-21fb-4dd2-ae3b-2c19debb2191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83487" y="1714488"/>
            <a:ext cx="2774067" cy="183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Без названия (1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85712" y="1643050"/>
            <a:ext cx="3113213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Без названи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071816"/>
            <a:ext cx="2786082" cy="2171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Без названия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2500306"/>
            <a:ext cx="3242695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files_4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4286256"/>
            <a:ext cx="3143240" cy="2095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oject 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468436" y="0"/>
            <a:ext cx="12445958" cy="7000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14480" y="500042"/>
            <a:ext cx="6643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Опыт № 3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Admin\Desktop\0_cms_daa79432b242c16e82493597a4d8c4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8001001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28728" y="714356"/>
            <a:ext cx="692948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Вывод: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Плавательный пузырь не позволяет рыбке тонуть. Она легко может опуститься на дно или подняться вверх, то надувая, то сдувая свой плавательный пузырь.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642918"/>
            <a:ext cx="6643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Опыт № 4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Admin\Desktop\0_cms_daa79432b242c16e82493597a4d8c4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8001001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428604"/>
            <a:ext cx="735811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Вывод:</a:t>
            </a:r>
          </a:p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Нефтяные отходы закрывают пленкой воду и не позволяют воздуху проникнуть в неё.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714356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Рефлексия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1506" name="Picture 2" descr="C:\Users\Admin\Desktop\Без названия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799104"/>
            <a:ext cx="6016648" cy="5058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GH7R7P6CZDKNFWGQPX5UDGLNU.jpg"/>
          <p:cNvPicPr>
            <a:picLocks noChangeAspect="1"/>
          </p:cNvPicPr>
          <p:nvPr/>
        </p:nvPicPr>
        <p:blipFill>
          <a:blip r:embed="rId2" cstate="print"/>
          <a:srcRect t="13552"/>
          <a:stretch>
            <a:fillRect/>
          </a:stretch>
        </p:blipFill>
        <p:spPr>
          <a:xfrm>
            <a:off x="714348" y="1402585"/>
            <a:ext cx="7858180" cy="5455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-142900"/>
            <a:ext cx="8280276" cy="135732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</a:rPr>
              <a:t>Спасибо за внимание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карась.png"/>
          <p:cNvPicPr>
            <a:picLocks noChangeAspect="1" noChangeArrowheads="1"/>
          </p:cNvPicPr>
          <p:nvPr/>
        </p:nvPicPr>
        <p:blipFill>
          <a:blip r:embed="rId2" cstate="print"/>
          <a:srcRect t="16994" b="13143"/>
          <a:stretch>
            <a:fillRect/>
          </a:stretch>
        </p:blipFill>
        <p:spPr bwMode="auto">
          <a:xfrm>
            <a:off x="2000232" y="1571612"/>
            <a:ext cx="5357850" cy="52863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Карась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Картотека предметных картинок. Наглядный дидактический материал. Автор Нищева Н.В\Аквариумные и пресноводные рыбы. Насекомые и пауки\щу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733425"/>
            <a:ext cx="5099050" cy="61245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Щука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Картотека предметных картинок. Наглядный дидактический материал. Автор Нищева Н.В\Аквариумные и пресноводные рыбы. Насекомые и пауки\оку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357298"/>
            <a:ext cx="7065963" cy="5135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Окунь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Судак</a:t>
            </a:r>
            <a:endParaRPr lang="ru-RU" dirty="0"/>
          </a:p>
        </p:txBody>
      </p:sp>
      <p:pic>
        <p:nvPicPr>
          <p:cNvPr id="5" name="Picture 2" descr="E:\Картотека предметных картинок. Наглядный дидактический материал. Автор Нищева Н.В\Аквариумные и пресноводные рыбы. Насекомые и пауки\суда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21237" r="3409" b="8860"/>
          <a:stretch>
            <a:fillRect/>
          </a:stretch>
        </p:blipFill>
        <p:spPr bwMode="auto">
          <a:xfrm>
            <a:off x="1214414" y="1214422"/>
            <a:ext cx="6072230" cy="564357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Admin\Desktop\Без названия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00306"/>
            <a:ext cx="9144000" cy="3814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Картотека предметных картинок. Наглядный дидактический материал. Автор Нищева Н.В\Аквариумные и пресноводные рыбы. Насекомые и пауки\сом.jpg"/>
          <p:cNvPicPr>
            <a:picLocks noChangeAspect="1" noChangeArrowheads="1"/>
          </p:cNvPicPr>
          <p:nvPr/>
        </p:nvPicPr>
        <p:blipFill>
          <a:blip r:embed="rId2" cstate="print"/>
          <a:srcRect t="13916" b="4571"/>
          <a:stretch>
            <a:fillRect/>
          </a:stretch>
        </p:blipFill>
        <p:spPr bwMode="auto">
          <a:xfrm>
            <a:off x="2571736" y="1512674"/>
            <a:ext cx="5214973" cy="53453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836</TotalTime>
  <Words>150</Words>
  <Application>Microsoft Office PowerPoint</Application>
  <PresentationFormat>Экран (4:3)</PresentationFormat>
  <Paragraphs>44</Paragraphs>
  <Slides>36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Презентация к открытому занятию на тему  «Путешествие в подводное царство»</vt:lpstr>
      <vt:lpstr>Слайд 2</vt:lpstr>
      <vt:lpstr> Водоёмы с пресной водой</vt:lpstr>
      <vt:lpstr>Карась</vt:lpstr>
      <vt:lpstr>Щука</vt:lpstr>
      <vt:lpstr>Окунь</vt:lpstr>
      <vt:lpstr>Судак</vt:lpstr>
      <vt:lpstr>Карп</vt:lpstr>
      <vt:lpstr>Сом</vt:lpstr>
      <vt:lpstr>Водоёмы с солёной водой</vt:lpstr>
      <vt:lpstr>Морская звезда</vt:lpstr>
      <vt:lpstr>Дельфин</vt:lpstr>
      <vt:lpstr>Морской конёк</vt:lpstr>
      <vt:lpstr>Морской ёж</vt:lpstr>
      <vt:lpstr>Кит</vt:lpstr>
      <vt:lpstr>Акула</vt:lpstr>
      <vt:lpstr>Лаборатория</vt:lpstr>
      <vt:lpstr>Что мы знаем о рыбах?</vt:lpstr>
      <vt:lpstr>Слайд 19</vt:lpstr>
      <vt:lpstr>Слайд 20</vt:lpstr>
      <vt:lpstr>Слайд 21</vt:lpstr>
      <vt:lpstr>Слайд 22</vt:lpstr>
      <vt:lpstr>Слайд 23</vt:lpstr>
      <vt:lpstr>Слайд 24</vt:lpstr>
      <vt:lpstr>Опыт № 1 </vt:lpstr>
      <vt:lpstr>Вывод: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открытому занятию на тему  Путешествие в подводное царство</dc:title>
  <dc:creator>Admin</dc:creator>
  <cp:lastModifiedBy>Admin</cp:lastModifiedBy>
  <cp:revision>47</cp:revision>
  <dcterms:created xsi:type="dcterms:W3CDTF">2022-05-01T19:23:16Z</dcterms:created>
  <dcterms:modified xsi:type="dcterms:W3CDTF">2022-05-02T09:33:13Z</dcterms:modified>
</cp:coreProperties>
</file>