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0" r:id="rId4"/>
    <p:sldId id="262" r:id="rId5"/>
    <p:sldId id="261" r:id="rId6"/>
    <p:sldId id="258" r:id="rId7"/>
    <p:sldId id="263" r:id="rId8"/>
    <p:sldId id="259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27.05.2020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27.05.2020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27.05.2020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27.05.2020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27.05.2020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27.05.2020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B4C71EC6-210F-42DE-9C53-41977AD35B3D}" type="datetimeFigureOut">
              <a:rPr lang="ru-RU" smtClean="0"/>
              <a:t>27.05.2020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Константин Дмитриевич Воробьёв</a:t>
            </a:r>
            <a:br>
              <a:rPr lang="ru-RU" dirty="0" smtClean="0"/>
            </a:br>
            <a:r>
              <a:rPr lang="ru-RU" dirty="0" smtClean="0"/>
              <a:t>1919-1975гг.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603896"/>
            <a:ext cx="1939652" cy="2953120"/>
          </a:xfrm>
        </p:spPr>
      </p:pic>
    </p:spTree>
    <p:extLst>
      <p:ext uri="{BB962C8B-B14F-4D97-AF65-F5344CB8AC3E}">
        <p14:creationId xmlns:p14="http://schemas.microsoft.com/office/powerpoint/2010/main" val="38340156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332656"/>
            <a:ext cx="6552728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dirty="0" smtClean="0"/>
              <a:t>	Родился </a:t>
            </a:r>
            <a:r>
              <a:rPr lang="ru-RU" dirty="0"/>
              <a:t>24 сентября в селе Нижний Реутец Курской области. Прожил трудное детство, на себе испытав голод начала 1930-х. </a:t>
            </a:r>
            <a:endParaRPr lang="ru-RU" dirty="0" smtClean="0"/>
          </a:p>
          <a:p>
            <a:pPr>
              <a:lnSpc>
                <a:spcPct val="150000"/>
              </a:lnSpc>
            </a:pPr>
            <a:r>
              <a:rPr lang="ru-RU" dirty="0" smtClean="0"/>
              <a:t>	В </a:t>
            </a:r>
            <a:r>
              <a:rPr lang="ru-RU" dirty="0"/>
              <a:t>14 лет, чтобы спасти семью от голодной смерти, пошел работать в сельмаг, где платили хлебом. Окончив сельскую школу, недолго учился в сельхозтехникуме в Мичуринске. Окончил курсы киномехаников и вернулся в родное село. 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	В </a:t>
            </a:r>
            <a:r>
              <a:rPr lang="ru-RU" dirty="0"/>
              <a:t>1935 работал в районной газете литературным сотрудником. Написал антисталинское стихотворение "На смерть Куйбышева", о котором стало известно в редакции, и поэтому вынужден был срочно уехать. </a:t>
            </a:r>
            <a:r>
              <a:rPr lang="ru-RU" dirty="0" smtClean="0"/>
              <a:t>Его приютила сестра, </a:t>
            </a:r>
            <a:r>
              <a:rPr lang="ru-RU" dirty="0"/>
              <a:t>жившая в </a:t>
            </a:r>
            <a:r>
              <a:rPr lang="ru-RU" dirty="0" smtClean="0"/>
              <a:t>Москве. </a:t>
            </a:r>
            <a:r>
              <a:rPr lang="ru-RU" dirty="0"/>
              <a:t>Здесь устроился на работу в редакцию газеты "Свердловец", учился в вечерней школе. </a:t>
            </a:r>
            <a:endParaRPr lang="ru-RU" dirty="0" smtClean="0"/>
          </a:p>
          <a:p>
            <a:r>
              <a:rPr lang="ru-RU" dirty="0" smtClean="0"/>
              <a:t>	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1628800"/>
            <a:ext cx="2304256" cy="2304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5001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476672"/>
            <a:ext cx="5544616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dirty="0" smtClean="0"/>
              <a:t>	В </a:t>
            </a:r>
            <a:r>
              <a:rPr lang="ru-RU" dirty="0"/>
              <a:t>1938 был призван в ряды Красной Армии, попал в армейскую газету "Призыв". После окончания военной службы работал литсотрудником газеты Академии им. Фрунзе, откуда был направлен на учебу в Кремлевское пехотное училище. </a:t>
            </a:r>
            <a:endParaRPr lang="ru-RU" dirty="0" smtClean="0"/>
          </a:p>
          <a:p>
            <a:pPr>
              <a:lnSpc>
                <a:spcPct val="150000"/>
              </a:lnSpc>
            </a:pPr>
            <a:r>
              <a:rPr lang="ru-RU" dirty="0" smtClean="0"/>
              <a:t>	В </a:t>
            </a:r>
            <a:r>
              <a:rPr lang="ru-RU" dirty="0"/>
              <a:t>1941 Воробьев вместе с другими кремлевскими курсантами защищал </a:t>
            </a:r>
            <a:r>
              <a:rPr lang="ru-RU" dirty="0" smtClean="0"/>
              <a:t>Москву.</a:t>
            </a:r>
          </a:p>
          <a:p>
            <a:pPr>
              <a:lnSpc>
                <a:spcPct val="150000"/>
              </a:lnSpc>
            </a:pPr>
            <a:r>
              <a:rPr lang="ru-RU" dirty="0" smtClean="0"/>
              <a:t>	</a:t>
            </a:r>
            <a:r>
              <a:rPr lang="ru-RU" dirty="0"/>
              <a:t> В декабре 1941 года под Клином лейтенант Константин Воробьев контуженым попадает в плен к </a:t>
            </a:r>
            <a:r>
              <a:rPr lang="ru-RU" dirty="0" smtClean="0"/>
              <a:t>немцам. 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1681012"/>
            <a:ext cx="2808312" cy="3961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28947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476672"/>
            <a:ext cx="8064896" cy="5444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dirty="0" smtClean="0"/>
              <a:t>	За </a:t>
            </a:r>
            <a:r>
              <a:rPr lang="ru-RU" dirty="0"/>
              <a:t>время плена прошел клинский, ржевский, смоленский, каунасский, саласпилсский лагеря для военнопленных, паневежисскую и шяуляйскую тюрьмы. Дважды бежал, командовал партизанским отрядом, был в подполье.</a:t>
            </a:r>
          </a:p>
          <a:p>
            <a:pPr>
              <a:lnSpc>
                <a:spcPct val="150000"/>
              </a:lnSpc>
            </a:pPr>
            <a:r>
              <a:rPr lang="ru-RU" b="1" dirty="0"/>
              <a:t>В 1943</a:t>
            </a:r>
            <a:r>
              <a:rPr lang="ru-RU" dirty="0"/>
              <a:t> в шяуляйском подполье за 30 дней написал повесть о пережитом в плену. «Повесть эта, — как отметил писатель-фронтовик В. Кондратьев, — не только явление литературы, она — явление силы человеческого духа, потому как... писалась как исполнение священного долга солдата, бойца, обязанного рассказать о том, что знает, что вынес из кошмара плена...».</a:t>
            </a:r>
          </a:p>
          <a:p>
            <a:pPr>
              <a:lnSpc>
                <a:spcPct val="150000"/>
              </a:lnSpc>
            </a:pPr>
            <a:r>
              <a:rPr lang="ru-RU" b="1" dirty="0" smtClean="0"/>
              <a:t>	В </a:t>
            </a:r>
            <a:r>
              <a:rPr lang="ru-RU" b="1" dirty="0"/>
              <a:t>1946</a:t>
            </a:r>
            <a:r>
              <a:rPr lang="ru-RU" dirty="0"/>
              <a:t> рукопись повести была отправлена в «Новый мир», но не опубликована. У самого писателя полного экземпляра повести не сохранилось, только </a:t>
            </a:r>
            <a:r>
              <a:rPr lang="ru-RU" b="1" dirty="0"/>
              <a:t>в 1985</a:t>
            </a:r>
            <a:r>
              <a:rPr lang="ru-RU" dirty="0"/>
              <a:t> рукопись обнаружилась в архиве журнала, хранящемся в РГАЛИ, и была напечатана уже после смерти автора под названием </a:t>
            </a:r>
            <a:r>
              <a:rPr lang="ru-RU" b="1" dirty="0"/>
              <a:t>«Это мы, Господи!..».</a:t>
            </a:r>
          </a:p>
        </p:txBody>
      </p:sp>
    </p:spTree>
    <p:extLst>
      <p:ext uri="{BB962C8B-B14F-4D97-AF65-F5344CB8AC3E}">
        <p14:creationId xmlns:p14="http://schemas.microsoft.com/office/powerpoint/2010/main" val="15854352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548680"/>
            <a:ext cx="741682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dirty="0" smtClean="0"/>
              <a:t>	В </a:t>
            </a:r>
            <a:r>
              <a:rPr lang="ru-RU" dirty="0"/>
              <a:t>1943-1944 годах, бежав из лагеря, расположенного на территории Литвы, он возглавляет партизанский отряд, сформированный из бывших военнопленных. </a:t>
            </a:r>
          </a:p>
          <a:p>
            <a:pPr>
              <a:lnSpc>
                <a:spcPct val="150000"/>
              </a:lnSpc>
            </a:pPr>
            <a:r>
              <a:rPr lang="ru-RU" dirty="0" smtClean="0"/>
              <a:t>	За </a:t>
            </a:r>
            <a:r>
              <a:rPr lang="ru-RU" dirty="0"/>
              <a:t>свое участие в партизанском движении писатель был награжден медалью «Партизану Отечественной войны» 1-й </a:t>
            </a:r>
            <a:r>
              <a:rPr lang="ru-RU" dirty="0" smtClean="0"/>
              <a:t>степени.</a:t>
            </a:r>
          </a:p>
          <a:p>
            <a:pPr>
              <a:lnSpc>
                <a:spcPct val="150000"/>
              </a:lnSpc>
            </a:pPr>
            <a:r>
              <a:rPr lang="ru-RU" dirty="0"/>
              <a:t> </a:t>
            </a:r>
            <a:r>
              <a:rPr lang="ru-RU" dirty="0" smtClean="0"/>
              <a:t>	Часто </a:t>
            </a:r>
            <a:r>
              <a:rPr lang="ru-RU" dirty="0"/>
              <a:t>в своей жизни Воробьеву приходилось слышать: "Написано хорошо, талантливо, но напечатать не можем". Это касалось повестей "Одним дыханием", написанной в 1949, напечатанной в 1958 ("Последние хутора"), "Ермак", "Тетка Егориха", "Друг мой Момич", изданных после смерти писателя (в 1980-е). </a:t>
            </a:r>
          </a:p>
          <a:p>
            <a:pPr>
              <a:lnSpc>
                <a:spcPct val="150000"/>
              </a:lnSpc>
            </a:pPr>
            <a:r>
              <a:rPr lang="ru-RU" dirty="0"/>
              <a:t>В 1956 вышел первый сборник рассказов "Подснежник".</a:t>
            </a:r>
          </a:p>
          <a:p>
            <a:pPr>
              <a:lnSpc>
                <a:spcPct val="150000"/>
              </a:lnSpc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84848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764704"/>
            <a:ext cx="5760640" cy="4662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dirty="0" smtClean="0"/>
              <a:t>		Повесть  «</a:t>
            </a:r>
            <a:r>
              <a:rPr lang="ru-RU" dirty="0"/>
              <a:t>Убиты под Москвой» </a:t>
            </a:r>
            <a:r>
              <a:rPr lang="ru-RU" dirty="0" smtClean="0"/>
              <a:t>была написана в 1961 году, а  </a:t>
            </a:r>
            <a:r>
              <a:rPr lang="ru-RU" dirty="0"/>
              <a:t>напечатана </a:t>
            </a:r>
            <a:r>
              <a:rPr lang="ru-RU" b="1" dirty="0"/>
              <a:t>в феврале 1963</a:t>
            </a:r>
            <a:r>
              <a:rPr lang="ru-RU" dirty="0"/>
              <a:t> в журнале «Новый мир», Воробьёв считал эту повесть своей удачей и гордился ее публикацией именно в «Новом мире». В основу </a:t>
            </a:r>
            <a:r>
              <a:rPr lang="ru-RU" dirty="0" smtClean="0"/>
              <a:t>повести легли </a:t>
            </a:r>
            <a:r>
              <a:rPr lang="ru-RU" dirty="0"/>
              <a:t>личные впечатления и переживания автора во время боев под Москвой. </a:t>
            </a:r>
            <a:r>
              <a:rPr lang="ru-RU" dirty="0" smtClean="0"/>
              <a:t>Повесть, </a:t>
            </a:r>
            <a:r>
              <a:rPr lang="ru-RU" dirty="0"/>
              <a:t>по замечанию одного из критиков, «художественно восстанавливали "первичную действительность" войны, ее реальное обличье, увиденное в упор».</a:t>
            </a:r>
          </a:p>
          <a:p>
            <a:pPr>
              <a:lnSpc>
                <a:spcPct val="150000"/>
              </a:lnSpc>
            </a:pP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2319175"/>
            <a:ext cx="2792773" cy="3723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4483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682094"/>
            <a:ext cx="7704856" cy="4662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dirty="0" smtClean="0"/>
              <a:t>	</a:t>
            </a:r>
            <a:r>
              <a:rPr lang="ru-RU" dirty="0"/>
              <a:t>Повесть </a:t>
            </a:r>
            <a:r>
              <a:rPr lang="ru-RU" b="1" dirty="0"/>
              <a:t>«Убиты под Москвой» </a:t>
            </a:r>
            <a:r>
              <a:rPr lang="ru-RU" dirty="0"/>
              <a:t> стала первым произведением Воробьева из разряда тех, которые были названы критиками </a:t>
            </a:r>
            <a:r>
              <a:rPr lang="ru-RU" b="1" dirty="0"/>
              <a:t>«лейтенантской прозой»</a:t>
            </a:r>
            <a:r>
              <a:rPr lang="ru-RU" dirty="0"/>
              <a:t>. Воробьев рассказывал о той «невероятной яви войны», которой сам стал свидетелем во время боев под Москвой зимой 1941.</a:t>
            </a:r>
          </a:p>
          <a:p>
            <a:pPr>
              <a:lnSpc>
                <a:spcPct val="150000"/>
              </a:lnSpc>
            </a:pPr>
            <a:r>
              <a:rPr lang="ru-RU" dirty="0" smtClean="0"/>
              <a:t>	Именно </a:t>
            </a:r>
            <a:r>
              <a:rPr lang="ru-RU" dirty="0"/>
              <a:t>это «реальное обличье» войны вызвало полное неприятие повестей Воробьёва официальной критикой. Она воспринимала их как «искажение правды о войне». Писателя стали постоянно упрекать «за настроение безысходности, бессмысленности жертв». В конце концов результатом таких критических нападок стало молчание о творчестве Воробьёва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047522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2857" y="332656"/>
            <a:ext cx="5616624" cy="4662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dirty="0" smtClean="0"/>
              <a:t>	В 60-х годах становится </a:t>
            </a:r>
            <a:r>
              <a:rPr lang="ru-RU" dirty="0"/>
              <a:t>зав. отделом литературы и искусства в редакции "Советская Литва". Жил в Вильнюсе. В своих произведениях говорил о самых тяжелых исторических моментах - "Сказание о моем ровеснике", "Генка, брат мой", "Вот пришел великан" и др. Воробьев написал более 30 рассказов, очерков и 10 повестей, многие из которых увидели свет с купюрами или в сокращении, были обруганы критикой. </a:t>
            </a:r>
            <a:endParaRPr lang="ru-RU" dirty="0" smtClean="0"/>
          </a:p>
          <a:p>
            <a:pPr>
              <a:lnSpc>
                <a:spcPct val="150000"/>
              </a:lnSpc>
            </a:pPr>
            <a:r>
              <a:rPr lang="ru-RU" dirty="0" smtClean="0"/>
              <a:t>	После </a:t>
            </a:r>
            <a:r>
              <a:rPr lang="ru-RU" dirty="0"/>
              <a:t>тяжелой болезни (опухоль мозга) К.Воробьев умер в 1975.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3356992"/>
            <a:ext cx="3155132" cy="3212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961496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126</TotalTime>
  <Words>3</Words>
  <Application>Microsoft Office PowerPoint</Application>
  <PresentationFormat>Экран (4:3)</PresentationFormat>
  <Paragraphs>19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NewsPrint</vt:lpstr>
      <vt:lpstr>Константин Дмитриевич Воробьёв 1919-1975гг.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Константин Дмитриевич Воробьёв 1919-1975гг.</dc:title>
  <dc:creator>Ирина</dc:creator>
  <cp:lastModifiedBy>Ирина</cp:lastModifiedBy>
  <cp:revision>10</cp:revision>
  <dcterms:created xsi:type="dcterms:W3CDTF">2020-05-27T07:14:33Z</dcterms:created>
  <dcterms:modified xsi:type="dcterms:W3CDTF">2020-05-27T09:31:43Z</dcterms:modified>
</cp:coreProperties>
</file>