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4" d="100"/>
          <a:sy n="84" d="100"/>
        </p:scale>
        <p:origin x="139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edsovet.su/load/387-1-0-45817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rabochaya-tetrad-po-russkomu-yaziku-dlya-studentov-kursov-pedagogichsekogo-kolledzha-1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54530" y="422910"/>
            <a:ext cx="6858000" cy="507831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Повторяем союзы и частицы</a:t>
            </a:r>
          </a:p>
          <a:p>
            <a:pPr algn="ctr"/>
            <a:r>
              <a:rPr lang="ru-RU" sz="44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в 7 классе</a:t>
            </a:r>
          </a:p>
          <a:p>
            <a:pPr algn="ctr"/>
            <a:endParaRPr lang="ru-RU" sz="44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400" i="1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4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ru-RU" sz="2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Подготовлено </a:t>
            </a:r>
            <a:r>
              <a:rPr lang="ru-RU" sz="2000" i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Клеменчук</a:t>
            </a:r>
            <a:r>
              <a:rPr lang="ru-RU" sz="2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С. В., </a:t>
            </a:r>
          </a:p>
          <a:p>
            <a:pPr algn="r"/>
            <a:r>
              <a:rPr lang="ru-RU" sz="2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учителем русского языка и </a:t>
            </a:r>
          </a:p>
          <a:p>
            <a:pPr algn="r"/>
            <a:r>
              <a:rPr lang="ru-RU" sz="2000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литературы</a:t>
            </a:r>
            <a:endParaRPr lang="ru-RU" sz="2000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i="1" dirty="0" smtClean="0">
                <a:cs typeface="Times New Roman" panose="02020603050405020304" pitchFamily="18" charset="0"/>
              </a:rPr>
              <a:t>Расставьте знаки препинания, дайте характеристику предложениям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i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Заурчал завизжал мотор затряслась </a:t>
            </a:r>
            <a:r>
              <a:rPr lang="ru-RU" sz="2800" i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машина </a:t>
            </a:r>
            <a:r>
              <a:rPr lang="ru-RU" sz="2800" i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бешено закружились задние колеса поднимая пыль</a:t>
            </a:r>
            <a:r>
              <a:rPr lang="ru-RU" sz="2200" i="1" dirty="0" smtClean="0"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Весенний дождь хлестал кусты над домиком громыхало когда мы встретили лесника.</a:t>
            </a:r>
            <a:endParaRPr lang="ru-RU" sz="2800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Назовите известные вам подчинительные союзы.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Какие сочинительные союзы вам известны?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Определите тип союза: или; либо; не только, но и ; зато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;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 тоже.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Чтобы; когда, потому что, если.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Составьте с любыми двумя союзами первого и второго ряда по два предложения.</a:t>
            </a: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855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Прочитайте схемы предложений: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(когда - =), </a:t>
            </a: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[-=].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[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- </a:t>
            </a: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=]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,( если -=).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[-=]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, и </a:t>
            </a: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[-=].</a:t>
            </a:r>
            <a:endParaRPr lang="ru-RU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90" y="2485108"/>
            <a:ext cx="29718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66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233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937260"/>
            <a:ext cx="7886700" cy="75342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rPr>
              <a:t>Продолжи предложения, составь схемы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Сострадание присуще тем людям, которые…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… так как к нему прикоснулась добрая рука.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Милосердие необходимо в нашей жизни, потому что…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685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233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937260"/>
            <a:ext cx="7886700" cy="75342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rPr>
              <a:t>Найдите в предложениях частицы, определите их роль</a:t>
            </a:r>
            <a:endParaRPr lang="ru-RU" sz="2800" b="1" i="1" dirty="0">
              <a:solidFill>
                <a:srgbClr val="7030A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82930" y="1942149"/>
            <a:ext cx="7932420" cy="423481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Да здравствует мыло душистое и полотенце пушистое!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Только девочки пойдут к ветерану.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Неужели ты забыл, что сегодня праздник?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Кругом ни души.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Придумай-ка мне это предложение.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Где только ни бывали наши чемпионы?!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42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233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937260"/>
            <a:ext cx="7886700" cy="75342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rPr>
              <a:t>Найдите в предложениях частицы, определите их роль</a:t>
            </a:r>
            <a:endParaRPr lang="ru-RU" sz="2800" b="1" i="1" dirty="0">
              <a:solidFill>
                <a:srgbClr val="7030A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82930" y="1942149"/>
            <a:ext cx="7932420" cy="423481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Что бы я стал делать, когда получу волшебную палочку.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И всё-таки он счастливый человек!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Был со мной, знаете ли, такой случай…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Это была далеко не лёгкая работа.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F0"/>
                </a:solidFill>
              </a:rPr>
              <a:t>Именно Кирилл выполнил работу без ошибок.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480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69615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233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480060"/>
            <a:ext cx="7886700" cy="92583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rPr>
              <a:t>Самостоятельная работа</a:t>
            </a:r>
            <a:endParaRPr lang="ru-RU" sz="2800" b="1" i="1" dirty="0">
              <a:solidFill>
                <a:srgbClr val="7030A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1582270"/>
            <a:ext cx="7932420" cy="473678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Ра(с, </a:t>
            </a:r>
            <a:r>
              <a:rPr lang="ru-RU" dirty="0" err="1"/>
              <a:t>сс</a:t>
            </a:r>
            <a:r>
              <a:rPr lang="ru-RU" dirty="0"/>
              <a:t>)</a:t>
            </a:r>
            <a:r>
              <a:rPr lang="ru-RU" dirty="0" err="1"/>
              <a:t>к_жу</a:t>
            </a:r>
            <a:r>
              <a:rPr lang="ru-RU" dirty="0"/>
              <a:t> я вам, друзья, о своей (не)</a:t>
            </a:r>
            <a:r>
              <a:rPr lang="ru-RU" dirty="0" err="1"/>
              <a:t>забыва_мой</a:t>
            </a:r>
            <a:r>
              <a:rPr lang="ru-RU" dirty="0"/>
              <a:t> встреч_ с </a:t>
            </a:r>
            <a:r>
              <a:rPr lang="ru-RU" dirty="0" err="1"/>
              <a:t>уд_вительн_м</a:t>
            </a:r>
            <a:r>
              <a:rPr lang="ru-RU" dirty="0"/>
              <a:t> по </a:t>
            </a:r>
            <a:r>
              <a:rPr lang="ru-RU" dirty="0" err="1"/>
              <a:t>кр_соте</a:t>
            </a:r>
            <a:r>
              <a:rPr lang="ru-RU" dirty="0"/>
              <a:t> существом. </a:t>
            </a:r>
            <a:r>
              <a:rPr lang="ru-RU" dirty="0" err="1"/>
              <a:t>Прозошло</a:t>
            </a:r>
            <a:r>
              <a:rPr lang="ru-RU" dirty="0"/>
              <a:t> это на (Д, д)_льнем (В, в)</a:t>
            </a:r>
            <a:r>
              <a:rPr lang="ru-RU" dirty="0" err="1"/>
              <a:t>остоке</a:t>
            </a:r>
            <a:r>
              <a:rPr lang="ru-RU" dirty="0"/>
              <a:t> во время </a:t>
            </a:r>
            <a:r>
              <a:rPr lang="ru-RU" dirty="0" err="1"/>
              <a:t>науч_ной</a:t>
            </a:r>
            <a:r>
              <a:rPr lang="ru-RU" dirty="0"/>
              <a:t> </a:t>
            </a:r>
            <a:r>
              <a:rPr lang="ru-RU" dirty="0" err="1"/>
              <a:t>эксп_диц_и</a:t>
            </a:r>
            <a:r>
              <a:rPr lang="ru-RU" dirty="0"/>
              <a:t>. Мы долго шли по </a:t>
            </a:r>
            <a:r>
              <a:rPr lang="ru-RU" dirty="0" err="1"/>
              <a:t>извил_стому</a:t>
            </a:r>
            <a:r>
              <a:rPr lang="ru-RU" dirty="0"/>
              <a:t> берегу </a:t>
            </a:r>
            <a:r>
              <a:rPr lang="ru-RU" dirty="0" err="1"/>
              <a:t>т_ёжной</a:t>
            </a:r>
            <a:r>
              <a:rPr lang="ru-RU" dirty="0"/>
              <a:t> </a:t>
            </a:r>
            <a:r>
              <a:rPr lang="ru-RU" dirty="0" err="1" smtClean="0"/>
              <a:t>реч_нки</a:t>
            </a:r>
            <a:r>
              <a:rPr lang="ru-RU" dirty="0" smtClean="0"/>
              <a:t> </a:t>
            </a:r>
            <a:r>
              <a:rPr lang="ru-RU" dirty="0" err="1"/>
              <a:t>з_росш_й</a:t>
            </a:r>
            <a:r>
              <a:rPr lang="ru-RU" dirty="0"/>
              <a:t> </a:t>
            </a:r>
            <a:r>
              <a:rPr lang="ru-RU" dirty="0" err="1"/>
              <a:t>ивн_ком</a:t>
            </a:r>
            <a:r>
              <a:rPr lang="ru-RU" dirty="0"/>
              <a:t>. Огромные </a:t>
            </a:r>
            <a:r>
              <a:rPr lang="ru-RU" dirty="0" err="1" smtClean="0"/>
              <a:t>з_валы</a:t>
            </a:r>
            <a:r>
              <a:rPr lang="ru-RU" dirty="0" smtClean="0"/>
              <a:t> </a:t>
            </a:r>
            <a:r>
              <a:rPr lang="ru-RU" dirty="0" err="1"/>
              <a:t>каме</a:t>
            </a:r>
            <a:r>
              <a:rPr lang="ru-RU" dirty="0"/>
              <a:t>(н, </a:t>
            </a:r>
            <a:r>
              <a:rPr lang="ru-RU" dirty="0" err="1"/>
              <a:t>нн</a:t>
            </a:r>
            <a:r>
              <a:rPr lang="ru-RU" dirty="0"/>
              <a:t>)</a:t>
            </a:r>
            <a:r>
              <a:rPr lang="ru-RU" dirty="0" err="1"/>
              <a:t>ые</a:t>
            </a:r>
            <a:r>
              <a:rPr lang="ru-RU" dirty="0"/>
              <a:t> глыбы, как ба(р, </a:t>
            </a:r>
            <a:r>
              <a:rPr lang="ru-RU" dirty="0" err="1"/>
              <a:t>рр</a:t>
            </a:r>
            <a:r>
              <a:rPr lang="ru-RU" dirty="0"/>
              <a:t>)</a:t>
            </a:r>
            <a:r>
              <a:rPr lang="ru-RU" dirty="0" err="1"/>
              <a:t>икады</a:t>
            </a:r>
            <a:r>
              <a:rPr lang="ru-RU" dirty="0"/>
              <a:t>, </a:t>
            </a:r>
            <a:r>
              <a:rPr lang="ru-RU" dirty="0" err="1"/>
              <a:t>прегр_ждали</a:t>
            </a:r>
            <a:r>
              <a:rPr lang="ru-RU" dirty="0"/>
              <a:t> бег </a:t>
            </a:r>
            <a:r>
              <a:rPr lang="ru-RU" dirty="0" smtClean="0"/>
              <a:t>реки </a:t>
            </a:r>
            <a:r>
              <a:rPr lang="ru-RU" dirty="0" err="1"/>
              <a:t>заст_вляя</a:t>
            </a:r>
            <a:r>
              <a:rPr lang="ru-RU" dirty="0"/>
              <a:t> её </a:t>
            </a:r>
            <a:r>
              <a:rPr lang="ru-RU" dirty="0" err="1"/>
              <a:t>изв</a:t>
            </a:r>
            <a:r>
              <a:rPr lang="ru-RU" dirty="0"/>
              <a:t> </a:t>
            </a:r>
            <a:r>
              <a:rPr lang="ru-RU" dirty="0" err="1"/>
              <a:t>рачиватся</a:t>
            </a:r>
            <a:r>
              <a:rPr lang="ru-RU" dirty="0"/>
              <a:t> в тесном русле. Но всё(таки) мы увидели её — </a:t>
            </a:r>
            <a:r>
              <a:rPr lang="ru-RU" dirty="0" err="1"/>
              <a:t>н_стоящее</a:t>
            </a:r>
            <a:r>
              <a:rPr lang="ru-RU" dirty="0"/>
              <a:t> чудо </a:t>
            </a:r>
            <a:r>
              <a:rPr lang="ru-RU" dirty="0" err="1"/>
              <a:t>пр_роды</a:t>
            </a:r>
            <a:r>
              <a:rPr lang="ru-RU" dirty="0"/>
              <a:t>!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12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69615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2930" y="685800"/>
            <a:ext cx="7920990" cy="233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3600" b="1" i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sz="3600" b="1" i="1" dirty="0" smtClean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2800" b="1" i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1300" y="6319053"/>
            <a:ext cx="3110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Benguiat Cyr-Bold" panose="020B05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Название презентации</a:t>
            </a:r>
            <a:endParaRPr lang="ru-RU" i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Benguiat Cyr-Bold" panose="020B0500000000000000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480060"/>
            <a:ext cx="7886700" cy="92583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rPr>
              <a:t>Источники</a:t>
            </a:r>
            <a:endParaRPr lang="ru-RU" sz="2800" b="1" i="1" dirty="0">
              <a:solidFill>
                <a:srgbClr val="7030A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88620" y="1405892"/>
            <a:ext cx="8172450" cy="491316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Шаблон презентации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B0F0"/>
                </a:solidFill>
                <a:hlinkClick r:id="rId3"/>
              </a:rPr>
              <a:t>https</a:t>
            </a:r>
            <a:r>
              <a:rPr lang="en-US" b="1" dirty="0">
                <a:solidFill>
                  <a:srgbClr val="00B0F0"/>
                </a:solidFill>
                <a:hlinkClick r:id="rId3"/>
              </a:rPr>
              <a:t>://</a:t>
            </a:r>
            <a:r>
              <a:rPr lang="en-US" b="1" dirty="0" smtClean="0">
                <a:solidFill>
                  <a:srgbClr val="00B0F0"/>
                </a:solidFill>
                <a:hlinkClick r:id="rId3"/>
              </a:rPr>
              <a:t>pedsovet.su/load/387-1-0-45817</a:t>
            </a:r>
            <a:endParaRPr lang="ru-RU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  <a:hlinkClick r:id="rId4"/>
              </a:rPr>
              <a:t>https://</a:t>
            </a:r>
            <a:r>
              <a:rPr lang="en-US" b="1" dirty="0" smtClean="0">
                <a:solidFill>
                  <a:srgbClr val="00B0F0"/>
                </a:solidFill>
                <a:hlinkClick r:id="rId4"/>
              </a:rPr>
              <a:t>infourok.ru/rabochaya-tetrad-po-russkomu-yaziku-dlya-studentov-kursov-pedagogichsekogo-kolledzha-17</a:t>
            </a:r>
            <a:endParaRPr lang="ru-RU" b="1" smtClean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7181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</TotalTime>
  <Words>357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AGBenguiat Cyr-Bold</vt:lpstr>
      <vt:lpstr>Arial</vt:lpstr>
      <vt:lpstr>Calibri</vt:lpstr>
      <vt:lpstr>Calibri Light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 предложения, составь схемы</vt:lpstr>
      <vt:lpstr>Найдите в предложениях частицы, определите их роль</vt:lpstr>
      <vt:lpstr>Найдите в предложениях частицы, определите их роль</vt:lpstr>
      <vt:lpstr>Самостоятельная работа</vt:lpstr>
      <vt:lpstr>Источники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frohman_d</cp:lastModifiedBy>
  <cp:revision>35</cp:revision>
  <dcterms:created xsi:type="dcterms:W3CDTF">2013-11-19T05:52:05Z</dcterms:created>
  <dcterms:modified xsi:type="dcterms:W3CDTF">2022-05-02T10:15:35Z</dcterms:modified>
</cp:coreProperties>
</file>