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42"/>
  </p:notesMasterIdLst>
  <p:sldIdLst>
    <p:sldId id="257" r:id="rId2"/>
    <p:sldId id="271" r:id="rId3"/>
    <p:sldId id="256" r:id="rId4"/>
    <p:sldId id="272" r:id="rId5"/>
    <p:sldId id="273" r:id="rId6"/>
    <p:sldId id="258" r:id="rId7"/>
    <p:sldId id="259" r:id="rId8"/>
    <p:sldId id="276" r:id="rId9"/>
    <p:sldId id="274" r:id="rId10"/>
    <p:sldId id="260" r:id="rId11"/>
    <p:sldId id="275" r:id="rId12"/>
    <p:sldId id="283" r:id="rId13"/>
    <p:sldId id="284" r:id="rId14"/>
    <p:sldId id="285" r:id="rId15"/>
    <p:sldId id="286" r:id="rId16"/>
    <p:sldId id="287" r:id="rId17"/>
    <p:sldId id="289" r:id="rId18"/>
    <p:sldId id="290" r:id="rId19"/>
    <p:sldId id="291" r:id="rId20"/>
    <p:sldId id="292" r:id="rId21"/>
    <p:sldId id="293" r:id="rId22"/>
    <p:sldId id="294" r:id="rId23"/>
    <p:sldId id="262" r:id="rId24"/>
    <p:sldId id="263" r:id="rId25"/>
    <p:sldId id="264" r:id="rId26"/>
    <p:sldId id="265" r:id="rId27"/>
    <p:sldId id="266" r:id="rId28"/>
    <p:sldId id="277" r:id="rId29"/>
    <p:sldId id="268" r:id="rId30"/>
    <p:sldId id="278" r:id="rId31"/>
    <p:sldId id="279" r:id="rId32"/>
    <p:sldId id="280" r:id="rId33"/>
    <p:sldId id="281" r:id="rId34"/>
    <p:sldId id="282" r:id="rId35"/>
    <p:sldId id="295" r:id="rId36"/>
    <p:sldId id="296" r:id="rId37"/>
    <p:sldId id="297" r:id="rId38"/>
    <p:sldId id="298" r:id="rId39"/>
    <p:sldId id="269" r:id="rId40"/>
    <p:sldId id="270"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6430"/>
    <a:srgbClr val="F74A0D"/>
    <a:srgbClr val="CF3B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26" autoAdjust="0"/>
    <p:restoredTop sz="94660"/>
  </p:normalViewPr>
  <p:slideViewPr>
    <p:cSldViewPr>
      <p:cViewPr>
        <p:scale>
          <a:sx n="33" d="100"/>
          <a:sy n="33" d="100"/>
        </p:scale>
        <p:origin x="-2496" y="-9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AD8FC1-12A1-4BB1-9906-261C268F6DD9}" type="datetimeFigureOut">
              <a:rPr lang="ru-RU" smtClean="0"/>
              <a:t>18.10.2019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0DD762-20A5-4E5B-9997-6069A99894ED}" type="slidenum">
              <a:rPr lang="ru-RU" smtClean="0"/>
              <a:t>‹#›</a:t>
            </a:fld>
            <a:endParaRPr lang="ru-RU"/>
          </a:p>
        </p:txBody>
      </p:sp>
    </p:spTree>
    <p:extLst>
      <p:ext uri="{BB962C8B-B14F-4D97-AF65-F5344CB8AC3E}">
        <p14:creationId xmlns:p14="http://schemas.microsoft.com/office/powerpoint/2010/main" val="213346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4C71EC6-210F-42DE-9C53-41977AD35B3D}" type="datetimeFigureOut">
              <a:rPr lang="ru-RU" smtClean="0"/>
              <a:t>18.10.2019</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18.10.2019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18.10.2019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18.10.2019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18.10.2019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18.10.2019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18.10.2019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18.10.2019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18.10.2019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B4C71EC6-210F-42DE-9C53-41977AD35B3D}" type="datetimeFigureOut">
              <a:rPr lang="ru-RU" smtClean="0"/>
              <a:t>18.10.2019</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B4C71EC6-210F-42DE-9C53-41977AD35B3D}" type="datetimeFigureOut">
              <a:rPr lang="ru-RU" smtClean="0"/>
              <a:t>18.10.2019</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4C71EC6-210F-42DE-9C53-41977AD35B3D}" type="datetimeFigureOut">
              <a:rPr lang="ru-RU" smtClean="0"/>
              <a:t>18.10.2019</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21.jpg"/></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0293433" cy="6858000"/>
          </a:xfrm>
        </p:spPr>
      </p:pic>
      <p:sp>
        <p:nvSpPr>
          <p:cNvPr id="2" name="Заголовок 1"/>
          <p:cNvSpPr>
            <a:spLocks noGrp="1"/>
          </p:cNvSpPr>
          <p:nvPr>
            <p:ph type="title"/>
          </p:nvPr>
        </p:nvSpPr>
        <p:spPr>
          <a:xfrm>
            <a:off x="4716016" y="3284984"/>
            <a:ext cx="5040560" cy="3240360"/>
          </a:xfrm>
          <a:effectLst>
            <a:outerShdw blurRad="50800" dist="38100" algn="l" rotWithShape="0">
              <a:prstClr val="black">
                <a:alpha val="40000"/>
              </a:prstClr>
            </a:outerShdw>
          </a:effectLst>
        </p:spPr>
        <p:txBody>
          <a:bodyPr>
            <a:normAutofit/>
          </a:bodyPr>
          <a:lstStyle/>
          <a:p>
            <a:r>
              <a:rPr lang="en-US" sz="5400" dirty="0" smtClean="0">
                <a:solidFill>
                  <a:srgbClr val="F8643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That’s me!</a:t>
            </a:r>
            <a:endParaRPr lang="ru-RU" sz="5400" dirty="0">
              <a:solidFill>
                <a:srgbClr val="F86430"/>
              </a:solidFill>
              <a:effectLst>
                <a:outerShdw blurRad="38100" dist="38100" dir="2700000" algn="tl">
                  <a:srgbClr val="000000">
                    <a:alpha val="43137"/>
                  </a:srgbClr>
                </a:outerShdw>
              </a:effectLst>
              <a:cs typeface="Aharoni" panose="02010803020104030203" pitchFamily="2" charset="-79"/>
            </a:endParaRPr>
          </a:p>
        </p:txBody>
      </p:sp>
    </p:spTree>
    <p:extLst>
      <p:ext uri="{BB962C8B-B14F-4D97-AF65-F5344CB8AC3E}">
        <p14:creationId xmlns:p14="http://schemas.microsoft.com/office/powerpoint/2010/main" val="36921602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2536" y="28560"/>
            <a:ext cx="10244160" cy="6829440"/>
          </a:xfrm>
        </p:spPr>
      </p:pic>
      <p:sp>
        <p:nvSpPr>
          <p:cNvPr id="2" name="Заголовок 1"/>
          <p:cNvSpPr>
            <a:spLocks noGrp="1"/>
          </p:cNvSpPr>
          <p:nvPr>
            <p:ph type="title"/>
          </p:nvPr>
        </p:nvSpPr>
        <p:spPr>
          <a:xfrm>
            <a:off x="683568" y="620688"/>
            <a:ext cx="8244407" cy="1315274"/>
          </a:xfrm>
        </p:spPr>
        <p:txBody>
          <a:bodyPr>
            <a:normAutofit fontScale="90000"/>
          </a:bodyPr>
          <a:lstStyle/>
          <a:p>
            <a:r>
              <a:rPr lang="en-US" b="1" dirty="0" smtClean="0">
                <a:effectLst>
                  <a:outerShdw blurRad="38100" dist="38100" dir="2700000" algn="tl">
                    <a:srgbClr val="000000">
                      <a:alpha val="43137"/>
                    </a:srgbClr>
                  </a:outerShdw>
                </a:effectLst>
              </a:rPr>
              <a:t>Hello! I’m … I’m from …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I can speak … but I can’t speak …</a:t>
            </a:r>
            <a:endParaRPr lang="ru-R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294639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548680"/>
            <a:ext cx="7776864" cy="5832648"/>
          </a:xfrm>
        </p:spPr>
      </p:pic>
      <p:sp>
        <p:nvSpPr>
          <p:cNvPr id="2" name="Заголовок 1"/>
          <p:cNvSpPr>
            <a:spLocks noGrp="1"/>
          </p:cNvSpPr>
          <p:nvPr>
            <p:ph type="title"/>
          </p:nvPr>
        </p:nvSpPr>
        <p:spPr>
          <a:xfrm>
            <a:off x="1207155" y="692696"/>
            <a:ext cx="6965245" cy="1202485"/>
          </a:xfrm>
        </p:spPr>
        <p:txBody>
          <a:bodyPr>
            <a:normAutofit/>
          </a:bodyPr>
          <a:lstStyle/>
          <a:p>
            <a:r>
              <a:rPr lang="en-US" sz="5400" b="1" dirty="0" smtClean="0">
                <a:solidFill>
                  <a:schemeClr val="bg1"/>
                </a:solidFill>
                <a:effectLst>
                  <a:outerShdw blurRad="38100" dist="38100" dir="2700000" algn="tl">
                    <a:srgbClr val="000000">
                      <a:alpha val="43137"/>
                    </a:srgbClr>
                  </a:outerShdw>
                </a:effectLst>
                <a:latin typeface="Adobe Fan Heiti Std B" pitchFamily="34" charset="-128"/>
                <a:ea typeface="Adobe Fan Heiti Std B" pitchFamily="34" charset="-128"/>
              </a:rPr>
              <a:t>p. 36 ex. 2</a:t>
            </a:r>
            <a:endParaRPr lang="ru-RU" sz="5400" b="1" dirty="0">
              <a:solidFill>
                <a:schemeClr val="bg1"/>
              </a:solidFill>
              <a:effectLst>
                <a:outerShdw blurRad="38100" dist="38100" dir="2700000" algn="tl">
                  <a:srgbClr val="000000">
                    <a:alpha val="43137"/>
                  </a:srgbClr>
                </a:outerShdw>
              </a:effectLst>
              <a:latin typeface="Adobe Fan Heiti Std B" pitchFamily="34" charset="-128"/>
              <a:ea typeface="Adobe Fan Heiti Std B" pitchFamily="34" charset="-128"/>
            </a:endParaRPr>
          </a:p>
        </p:txBody>
      </p:sp>
    </p:spTree>
    <p:extLst>
      <p:ext uri="{BB962C8B-B14F-4D97-AF65-F5344CB8AC3E}">
        <p14:creationId xmlns:p14="http://schemas.microsoft.com/office/powerpoint/2010/main" val="271082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0" y="817582"/>
            <a:ext cx="3128228" cy="5275714"/>
          </a:xfrm>
        </p:spPr>
        <p:txBody>
          <a:bodyPr/>
          <a:lstStyle/>
          <a:p>
            <a:r>
              <a:rPr lang="en-US" dirty="0" smtClean="0"/>
              <a:t> </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836712"/>
            <a:ext cx="3960440" cy="5276526"/>
          </a:xfrm>
        </p:spPr>
      </p:pic>
    </p:spTree>
    <p:extLst>
      <p:ext uri="{BB962C8B-B14F-4D97-AF65-F5344CB8AC3E}">
        <p14:creationId xmlns:p14="http://schemas.microsoft.com/office/powerpoint/2010/main" val="34120685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0" y="817582"/>
            <a:ext cx="3128228" cy="5275714"/>
          </a:xfrm>
        </p:spPr>
        <p:txBody>
          <a:bodyPr>
            <a:normAutofit/>
          </a:bodyPr>
          <a:lstStyle/>
          <a:p>
            <a:r>
              <a:rPr lang="en-US" sz="3600" dirty="0" smtClean="0"/>
              <a:t>Where’s Avril </a:t>
            </a:r>
            <a:r>
              <a:rPr lang="en-US" sz="3600" dirty="0" err="1" smtClean="0"/>
              <a:t>Lavigne</a:t>
            </a:r>
            <a:r>
              <a:rPr lang="en-US" sz="3600" dirty="0" smtClean="0"/>
              <a:t> from?</a:t>
            </a:r>
            <a:br>
              <a:rPr lang="en-US" sz="3600" dirty="0" smtClean="0"/>
            </a:br>
            <a:r>
              <a:rPr lang="en-US" sz="3600" dirty="0" smtClean="0"/>
              <a:t/>
            </a:r>
            <a:br>
              <a:rPr lang="en-US" sz="3600" dirty="0" smtClean="0"/>
            </a:br>
            <a:r>
              <a:rPr lang="en-US" sz="3600" dirty="0" smtClean="0"/>
              <a:t>She’s from Canada. She’s Canadian.</a:t>
            </a:r>
            <a:endParaRPr lang="ru-RU" sz="3600"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836712"/>
            <a:ext cx="3960440" cy="5276526"/>
          </a:xfrm>
        </p:spPr>
      </p:pic>
    </p:spTree>
    <p:extLst>
      <p:ext uri="{BB962C8B-B14F-4D97-AF65-F5344CB8AC3E}">
        <p14:creationId xmlns:p14="http://schemas.microsoft.com/office/powerpoint/2010/main" val="28580532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548680"/>
            <a:ext cx="7704856" cy="5760639"/>
          </a:xfrm>
        </p:spPr>
        <p:txBody>
          <a:bodyPr>
            <a:noAutofit/>
          </a:bodyPr>
          <a:lstStyle/>
          <a:p>
            <a:endParaRPr lang="ru-RU" sz="3600"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5683" y="1358770"/>
            <a:ext cx="5736637" cy="4302478"/>
          </a:xfrm>
        </p:spPr>
      </p:pic>
    </p:spTree>
    <p:extLst>
      <p:ext uri="{BB962C8B-B14F-4D97-AF65-F5344CB8AC3E}">
        <p14:creationId xmlns:p14="http://schemas.microsoft.com/office/powerpoint/2010/main" val="30652578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1412776"/>
            <a:ext cx="5256584" cy="3942438"/>
          </a:xfrm>
        </p:spPr>
      </p:pic>
      <p:sp>
        <p:nvSpPr>
          <p:cNvPr id="2" name="Заголовок 1"/>
          <p:cNvSpPr>
            <a:spLocks noGrp="1"/>
          </p:cNvSpPr>
          <p:nvPr>
            <p:ph type="title"/>
          </p:nvPr>
        </p:nvSpPr>
        <p:spPr>
          <a:xfrm>
            <a:off x="755576" y="332656"/>
            <a:ext cx="7632848" cy="6093295"/>
          </a:xfrm>
        </p:spPr>
        <p:txBody>
          <a:bodyPr>
            <a:noAutofit/>
          </a:bodyPr>
          <a:lstStyle/>
          <a:p>
            <a:r>
              <a:rPr lang="en-US" sz="3600" b="1" dirty="0">
                <a:effectLst>
                  <a:outerShdw blurRad="38100" dist="38100" dir="2700000" algn="tl">
                    <a:srgbClr val="000000">
                      <a:alpha val="43137"/>
                    </a:srgbClr>
                  </a:outerShdw>
                </a:effectLst>
              </a:rPr>
              <a:t>Where’s </a:t>
            </a:r>
            <a:r>
              <a:rPr lang="en-US" sz="3600" b="1" dirty="0" smtClean="0">
                <a:effectLst>
                  <a:outerShdw blurRad="38100" dist="38100" dir="2700000" algn="tl">
                    <a:srgbClr val="000000">
                      <a:alpha val="43137"/>
                    </a:srgbClr>
                  </a:outerShdw>
                </a:effectLst>
              </a:rPr>
              <a:t>Batman from?</a:t>
            </a:r>
            <a:br>
              <a:rPr lang="en-US" sz="3600" b="1" dirty="0" smtClean="0">
                <a:effectLst>
                  <a:outerShdw blurRad="38100" dist="38100" dir="2700000" algn="tl">
                    <a:srgbClr val="000000">
                      <a:alpha val="43137"/>
                    </a:srgbClr>
                  </a:outerShdw>
                </a:effectLst>
              </a:rPr>
            </a:br>
            <a:r>
              <a:rPr lang="en-US" sz="3600" b="1" dirty="0">
                <a:effectLst>
                  <a:outerShdw blurRad="38100" dist="38100" dir="2700000" algn="tl">
                    <a:srgbClr val="000000">
                      <a:alpha val="43137"/>
                    </a:srgbClr>
                  </a:outerShdw>
                </a:effectLst>
              </a:rPr>
              <a:t/>
            </a:r>
            <a:br>
              <a:rPr lang="en-US" sz="3600" b="1" dirty="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
            </a:r>
            <a:br>
              <a:rPr lang="en-US" sz="3600" b="1" dirty="0" smtClean="0">
                <a:effectLst>
                  <a:outerShdw blurRad="38100" dist="38100" dir="2700000" algn="tl">
                    <a:srgbClr val="000000">
                      <a:alpha val="43137"/>
                    </a:srgbClr>
                  </a:outerShdw>
                </a:effectLst>
              </a:rPr>
            </a:br>
            <a:r>
              <a:rPr lang="en-US" sz="3600" b="1" dirty="0">
                <a:effectLst>
                  <a:outerShdw blurRad="38100" dist="38100" dir="2700000" algn="tl">
                    <a:srgbClr val="000000">
                      <a:alpha val="43137"/>
                    </a:srgbClr>
                  </a:outerShdw>
                </a:effectLst>
              </a:rPr>
              <a:t/>
            </a:r>
            <a:br>
              <a:rPr lang="en-US" sz="3600" b="1" dirty="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
            </a:r>
            <a:br>
              <a:rPr lang="en-US" sz="3600" b="1" dirty="0" smtClean="0">
                <a:effectLst>
                  <a:outerShdw blurRad="38100" dist="38100" dir="2700000" algn="tl">
                    <a:srgbClr val="000000">
                      <a:alpha val="43137"/>
                    </a:srgbClr>
                  </a:outerShdw>
                </a:effectLst>
              </a:rPr>
            </a:br>
            <a:r>
              <a:rPr lang="en-US" sz="3600" b="1" dirty="0">
                <a:effectLst>
                  <a:outerShdw blurRad="38100" dist="38100" dir="2700000" algn="tl">
                    <a:srgbClr val="000000">
                      <a:alpha val="43137"/>
                    </a:srgbClr>
                  </a:outerShdw>
                </a:effectLst>
              </a:rPr>
              <a:t/>
            </a:r>
            <a:br>
              <a:rPr lang="en-US" sz="3600" b="1" dirty="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
            </a:r>
            <a:br>
              <a:rPr lang="en-US" sz="3600" b="1" dirty="0" smtClean="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
            </a:r>
            <a:br>
              <a:rPr lang="en-US" sz="3600" b="1" dirty="0" smtClean="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
            </a:r>
            <a:br>
              <a:rPr lang="en-US" sz="3600" b="1" dirty="0" smtClean="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He’s from the USA. He’s American.</a:t>
            </a:r>
            <a:endParaRPr lang="ru-RU"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201571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 </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1680" y="1628800"/>
            <a:ext cx="5757602" cy="3895977"/>
          </a:xfrm>
        </p:spPr>
      </p:pic>
    </p:spTree>
    <p:extLst>
      <p:ext uri="{BB962C8B-B14F-4D97-AF65-F5344CB8AC3E}">
        <p14:creationId xmlns:p14="http://schemas.microsoft.com/office/powerpoint/2010/main" val="2273951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1772816"/>
            <a:ext cx="5256584" cy="3556955"/>
          </a:xfrm>
        </p:spPr>
      </p:pic>
      <p:sp>
        <p:nvSpPr>
          <p:cNvPr id="2" name="Заголовок 1"/>
          <p:cNvSpPr>
            <a:spLocks noGrp="1"/>
          </p:cNvSpPr>
          <p:nvPr>
            <p:ph type="title"/>
          </p:nvPr>
        </p:nvSpPr>
        <p:spPr>
          <a:xfrm>
            <a:off x="755576" y="764704"/>
            <a:ext cx="7632847" cy="5616624"/>
          </a:xfrm>
        </p:spPr>
        <p:txBody>
          <a:bodyPr>
            <a:noAutofit/>
          </a:bodyPr>
          <a:lstStyle/>
          <a:p>
            <a:r>
              <a:rPr lang="en-US" sz="4000" b="1" dirty="0">
                <a:effectLst>
                  <a:outerShdw blurRad="38100" dist="38100" dir="2700000" algn="tl">
                    <a:srgbClr val="000000">
                      <a:alpha val="43137"/>
                    </a:srgbClr>
                  </a:outerShdw>
                </a:effectLst>
              </a:rPr>
              <a:t>Where’s </a:t>
            </a:r>
            <a:r>
              <a:rPr lang="en-US" sz="4000" b="1" dirty="0" err="1" smtClean="0">
                <a:effectLst>
                  <a:outerShdw blurRad="38100" dist="38100" dir="2700000" algn="tl">
                    <a:srgbClr val="000000">
                      <a:alpha val="43137"/>
                    </a:srgbClr>
                  </a:outerShdw>
                </a:effectLst>
              </a:rPr>
              <a:t>Asterix</a:t>
            </a:r>
            <a:r>
              <a:rPr lang="en-US" sz="4000" b="1" dirty="0" smtClean="0">
                <a:effectLst>
                  <a:outerShdw blurRad="38100" dist="38100" dir="2700000" algn="tl">
                    <a:srgbClr val="000000">
                      <a:alpha val="43137"/>
                    </a:srgbClr>
                  </a:outerShdw>
                </a:effectLst>
              </a:rPr>
              <a:t> from?</a:t>
            </a:r>
            <a:br>
              <a:rPr lang="en-US" sz="4000" b="1" dirty="0" smtClean="0">
                <a:effectLst>
                  <a:outerShdw blurRad="38100" dist="38100" dir="2700000" algn="tl">
                    <a:srgbClr val="000000">
                      <a:alpha val="43137"/>
                    </a:srgbClr>
                  </a:outerShdw>
                </a:effectLst>
              </a:rPr>
            </a:b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r>
              <a:rPr lang="en-US" sz="4000" b="1" dirty="0" smtClean="0">
                <a:effectLst>
                  <a:outerShdw blurRad="38100" dist="38100" dir="2700000" algn="tl">
                    <a:srgbClr val="000000">
                      <a:alpha val="43137"/>
                    </a:srgbClr>
                  </a:outerShdw>
                </a:effectLst>
              </a:rPr>
              <a:t/>
            </a:r>
            <a:br>
              <a:rPr lang="en-US" sz="4000" b="1" dirty="0" smtClean="0">
                <a:effectLst>
                  <a:outerShdw blurRad="38100" dist="38100" dir="2700000" algn="tl">
                    <a:srgbClr val="000000">
                      <a:alpha val="43137"/>
                    </a:srgbClr>
                  </a:outerShdw>
                </a:effectLst>
              </a:rPr>
            </a:br>
            <a:r>
              <a:rPr lang="en-US" sz="4000" b="1" dirty="0" smtClean="0">
                <a:effectLst>
                  <a:outerShdw blurRad="38100" dist="38100" dir="2700000" algn="tl">
                    <a:srgbClr val="000000">
                      <a:alpha val="43137"/>
                    </a:srgbClr>
                  </a:outerShdw>
                </a:effectLst>
              </a:rPr>
              <a:t/>
            </a:r>
            <a:br>
              <a:rPr lang="en-US" sz="4000" b="1" dirty="0" smtClean="0">
                <a:effectLst>
                  <a:outerShdw blurRad="38100" dist="38100" dir="2700000" algn="tl">
                    <a:srgbClr val="000000">
                      <a:alpha val="43137"/>
                    </a:srgbClr>
                  </a:outerShdw>
                </a:effectLst>
              </a:rPr>
            </a:b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r>
              <a:rPr lang="en-US" sz="4000" b="1" dirty="0" smtClean="0">
                <a:effectLst>
                  <a:outerShdw blurRad="38100" dist="38100" dir="2700000" algn="tl">
                    <a:srgbClr val="000000">
                      <a:alpha val="43137"/>
                    </a:srgbClr>
                  </a:outerShdw>
                </a:effectLst>
              </a:rPr>
              <a:t/>
            </a:r>
            <a:br>
              <a:rPr lang="en-US" sz="4000" b="1" dirty="0" smtClean="0">
                <a:effectLst>
                  <a:outerShdw blurRad="38100" dist="38100" dir="2700000" algn="tl">
                    <a:srgbClr val="000000">
                      <a:alpha val="43137"/>
                    </a:srgbClr>
                  </a:outerShdw>
                </a:effectLst>
              </a:rPr>
            </a:br>
            <a:r>
              <a:rPr lang="en-US" sz="4000" b="1" dirty="0" smtClean="0">
                <a:effectLst>
                  <a:outerShdw blurRad="38100" dist="38100" dir="2700000" algn="tl">
                    <a:srgbClr val="000000">
                      <a:alpha val="43137"/>
                    </a:srgbClr>
                  </a:outerShdw>
                </a:effectLst>
              </a:rPr>
              <a:t>He’s from France.  He’s French.</a:t>
            </a:r>
            <a:endParaRPr lang="ru-RU" sz="4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190580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620688"/>
            <a:ext cx="7488831" cy="1399379"/>
          </a:xfrm>
        </p:spPr>
        <p:txBody>
          <a:bodyPr>
            <a:normAutofit/>
          </a:bodyPr>
          <a:lstStyle/>
          <a:p>
            <a:r>
              <a:rPr lang="en-US" b="1" i="1" dirty="0" smtClean="0">
                <a:effectLst>
                  <a:outerShdw blurRad="38100" dist="38100" dir="2700000" algn="tl">
                    <a:srgbClr val="000000">
                      <a:alpha val="43137"/>
                    </a:srgbClr>
                  </a:outerShdw>
                </a:effectLst>
              </a:rPr>
              <a:t> </a:t>
            </a:r>
            <a:endParaRPr lang="ru-RU" b="1" i="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9647" y="1772815"/>
            <a:ext cx="7426769" cy="4176465"/>
          </a:xfrm>
        </p:spPr>
      </p:pic>
    </p:spTree>
    <p:extLst>
      <p:ext uri="{BB962C8B-B14F-4D97-AF65-F5344CB8AC3E}">
        <p14:creationId xmlns:p14="http://schemas.microsoft.com/office/powerpoint/2010/main" val="33487820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620688"/>
            <a:ext cx="7488831" cy="1399379"/>
          </a:xfrm>
        </p:spPr>
        <p:txBody>
          <a:bodyPr>
            <a:normAutofit fontScale="90000"/>
          </a:bodyPr>
          <a:lstStyle/>
          <a:p>
            <a:r>
              <a:rPr lang="en-US" b="1" i="1" dirty="0">
                <a:effectLst>
                  <a:outerShdw blurRad="38100" dist="38100" dir="2700000" algn="tl">
                    <a:srgbClr val="000000">
                      <a:alpha val="43137"/>
                    </a:srgbClr>
                  </a:outerShdw>
                </a:effectLst>
              </a:rPr>
              <a:t>Where’s </a:t>
            </a:r>
            <a:r>
              <a:rPr lang="en-US" b="1" i="1" dirty="0" smtClean="0">
                <a:effectLst>
                  <a:outerShdw blurRad="38100" dist="38100" dir="2700000" algn="tl">
                    <a:srgbClr val="000000">
                      <a:alpha val="43137"/>
                    </a:srgbClr>
                  </a:outerShdw>
                </a:effectLst>
              </a:rPr>
              <a:t>Jude Law from?</a:t>
            </a:r>
            <a:br>
              <a:rPr lang="en-US" b="1" i="1" dirty="0" smtClean="0">
                <a:effectLst>
                  <a:outerShdw blurRad="38100" dist="38100" dir="2700000" algn="tl">
                    <a:srgbClr val="000000">
                      <a:alpha val="43137"/>
                    </a:srgbClr>
                  </a:outerShdw>
                </a:effectLst>
              </a:rPr>
            </a:br>
            <a:r>
              <a:rPr lang="en-US" b="1" i="1" dirty="0" smtClean="0">
                <a:effectLst>
                  <a:outerShdw blurRad="38100" dist="38100" dir="2700000" algn="tl">
                    <a:srgbClr val="000000">
                      <a:alpha val="43137"/>
                    </a:srgbClr>
                  </a:outerShdw>
                </a:effectLst>
              </a:rPr>
              <a:t>He’s from the UK. He’s British.</a:t>
            </a:r>
            <a:endParaRPr lang="ru-RU" b="1" i="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3609" y="1980877"/>
            <a:ext cx="7056784" cy="3968403"/>
          </a:xfrm>
        </p:spPr>
      </p:pic>
    </p:spTree>
    <p:extLst>
      <p:ext uri="{BB962C8B-B14F-4D97-AF65-F5344CB8AC3E}">
        <p14:creationId xmlns:p14="http://schemas.microsoft.com/office/powerpoint/2010/main" val="4386614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0293433" cy="6858000"/>
          </a:xfrm>
        </p:spPr>
      </p:pic>
      <p:sp>
        <p:nvSpPr>
          <p:cNvPr id="2" name="Заголовок 1"/>
          <p:cNvSpPr>
            <a:spLocks noGrp="1"/>
          </p:cNvSpPr>
          <p:nvPr>
            <p:ph type="title"/>
          </p:nvPr>
        </p:nvSpPr>
        <p:spPr>
          <a:xfrm>
            <a:off x="4716016" y="3284984"/>
            <a:ext cx="5040560" cy="3240360"/>
          </a:xfrm>
          <a:effectLst>
            <a:outerShdw blurRad="50800" dist="38100" algn="l" rotWithShape="0">
              <a:prstClr val="black">
                <a:alpha val="40000"/>
              </a:prstClr>
            </a:outerShdw>
          </a:effectLst>
        </p:spPr>
        <p:txBody>
          <a:bodyPr>
            <a:normAutofit/>
          </a:bodyPr>
          <a:lstStyle/>
          <a:p>
            <a:r>
              <a:rPr lang="en-US" b="1" dirty="0" smtClean="0">
                <a:solidFill>
                  <a:srgbClr val="F86430"/>
                </a:solidFill>
                <a:effectLst>
                  <a:outerShdw blurRad="38100" dist="38100" dir="2700000" algn="tl">
                    <a:srgbClr val="000000">
                      <a:alpha val="43137"/>
                    </a:srgbClr>
                  </a:outerShdw>
                </a:effectLst>
                <a:cs typeface="Aharoni" panose="02010803020104030203" pitchFamily="2" charset="-79"/>
              </a:rPr>
              <a:t>p. 35 </a:t>
            </a:r>
            <a: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t/>
            </a:r>
            <a:b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br>
            <a: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t>вводная </a:t>
            </a:r>
            <a:b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br>
            <a: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t>страница </a:t>
            </a:r>
            <a:b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br>
            <a:r>
              <a:rPr lang="ru-RU" b="1" dirty="0" smtClean="0">
                <a:solidFill>
                  <a:srgbClr val="F86430"/>
                </a:solidFill>
                <a:effectLst>
                  <a:outerShdw blurRad="38100" dist="38100" dir="2700000" algn="tl">
                    <a:srgbClr val="000000">
                      <a:alpha val="43137"/>
                    </a:srgbClr>
                  </a:outerShdw>
                </a:effectLst>
                <a:cs typeface="Aharoni" panose="02010803020104030203" pitchFamily="2" charset="-79"/>
              </a:rPr>
              <a:t>модуля</a:t>
            </a:r>
            <a:endParaRPr lang="ru-RU" b="1" dirty="0">
              <a:solidFill>
                <a:srgbClr val="F86430"/>
              </a:solidFill>
              <a:effectLst>
                <a:outerShdw blurRad="38100" dist="38100" dir="2700000" algn="tl">
                  <a:srgbClr val="000000">
                    <a:alpha val="43137"/>
                  </a:srgbClr>
                </a:outerShdw>
              </a:effectLst>
              <a:cs typeface="Aharoni" panose="02010803020104030203" pitchFamily="2" charset="-79"/>
            </a:endParaRPr>
          </a:p>
        </p:txBody>
      </p:sp>
    </p:spTree>
    <p:extLst>
      <p:ext uri="{BB962C8B-B14F-4D97-AF65-F5344CB8AC3E}">
        <p14:creationId xmlns:p14="http://schemas.microsoft.com/office/powerpoint/2010/main" val="41503390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7664" y="1214754"/>
            <a:ext cx="6048672" cy="4536504"/>
          </a:xfrm>
        </p:spPr>
      </p:pic>
      <p:sp>
        <p:nvSpPr>
          <p:cNvPr id="2" name="Заголовок 1"/>
          <p:cNvSpPr>
            <a:spLocks noGrp="1"/>
          </p:cNvSpPr>
          <p:nvPr>
            <p:ph type="title"/>
          </p:nvPr>
        </p:nvSpPr>
        <p:spPr>
          <a:xfrm>
            <a:off x="611560" y="692696"/>
            <a:ext cx="7848871" cy="5491738"/>
          </a:xfrm>
        </p:spPr>
        <p:txBody>
          <a:bodyPr>
            <a:normAutofit/>
          </a:bodyPr>
          <a:lstStyle/>
          <a:p>
            <a:r>
              <a:rPr lang="en-US" b="1" dirty="0" smtClean="0">
                <a:effectLst>
                  <a:outerShdw blurRad="38100" dist="38100" dir="2700000" algn="tl">
                    <a:srgbClr val="000000">
                      <a:alpha val="43137"/>
                    </a:srgbClr>
                  </a:outerShdw>
                </a:effectLst>
              </a:rPr>
              <a:t> </a:t>
            </a:r>
            <a:endParaRPr lang="ru-R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963789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7704" y="1484784"/>
            <a:ext cx="5400600" cy="4050450"/>
          </a:xfrm>
        </p:spPr>
      </p:pic>
      <p:sp>
        <p:nvSpPr>
          <p:cNvPr id="2" name="Заголовок 1"/>
          <p:cNvSpPr>
            <a:spLocks noGrp="1"/>
          </p:cNvSpPr>
          <p:nvPr>
            <p:ph type="title"/>
          </p:nvPr>
        </p:nvSpPr>
        <p:spPr>
          <a:xfrm>
            <a:off x="611560" y="692696"/>
            <a:ext cx="7848871" cy="5491738"/>
          </a:xfrm>
        </p:spPr>
        <p:txBody>
          <a:bodyPr>
            <a:normAutofit fontScale="90000"/>
          </a:bodyPr>
          <a:lstStyle/>
          <a:p>
            <a:r>
              <a:rPr lang="en-US" b="1" dirty="0">
                <a:effectLst>
                  <a:outerShdw blurRad="38100" dist="38100" dir="2700000" algn="tl">
                    <a:srgbClr val="000000">
                      <a:alpha val="43137"/>
                    </a:srgbClr>
                  </a:outerShdw>
                </a:effectLst>
              </a:rPr>
              <a:t>Where’s </a:t>
            </a:r>
            <a:r>
              <a:rPr lang="en-US" b="1" dirty="0" smtClean="0">
                <a:effectLst>
                  <a:outerShdw blurRad="38100" dist="38100" dir="2700000" algn="tl">
                    <a:srgbClr val="000000">
                      <a:alpha val="43137"/>
                    </a:srgbClr>
                  </a:outerShdw>
                </a:effectLst>
              </a:rPr>
              <a:t>Yu-</a:t>
            </a:r>
            <a:r>
              <a:rPr lang="en-US" b="1" dirty="0" err="1" smtClean="0">
                <a:effectLst>
                  <a:outerShdw blurRad="38100" dist="38100" dir="2700000" algn="tl">
                    <a:srgbClr val="000000">
                      <a:alpha val="43137"/>
                    </a:srgbClr>
                  </a:outerShdw>
                </a:effectLst>
              </a:rPr>
              <a:t>Gi</a:t>
            </a:r>
            <a:r>
              <a:rPr lang="en-US" b="1" dirty="0" smtClean="0">
                <a:effectLst>
                  <a:outerShdw blurRad="38100" dist="38100" dir="2700000" algn="tl">
                    <a:srgbClr val="000000">
                      <a:alpha val="43137"/>
                    </a:srgbClr>
                  </a:outerShdw>
                </a:effectLst>
              </a:rPr>
              <a:t>-Oh from?</a:t>
            </a:r>
            <a:br>
              <a:rPr lang="en-US" b="1" dirty="0" smtClean="0">
                <a:effectLst>
                  <a:outerShdw blurRad="38100" dist="38100" dir="2700000" algn="tl">
                    <a:srgbClr val="000000">
                      <a:alpha val="43137"/>
                    </a:srgbClr>
                  </a:outerShdw>
                </a:effectLst>
              </a:rPr>
            </a:br>
            <a:r>
              <a:rPr lang="en-US" b="1" dirty="0">
                <a:effectLst>
                  <a:outerShdw blurRad="38100" dist="38100" dir="2700000" algn="tl">
                    <a:srgbClr val="000000">
                      <a:alpha val="43137"/>
                    </a:srgbClr>
                  </a:outerShdw>
                </a:effectLst>
              </a:rPr>
              <a:t/>
            </a:r>
            <a:br>
              <a:rPr lang="en-US" b="1" dirty="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a:effectLst>
                  <a:outerShdw blurRad="38100" dist="38100" dir="2700000" algn="tl">
                    <a:srgbClr val="000000">
                      <a:alpha val="43137"/>
                    </a:srgbClr>
                  </a:outerShdw>
                </a:effectLst>
              </a:rPr>
              <a:t/>
            </a:r>
            <a:br>
              <a:rPr lang="en-US" b="1" dirty="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He’s from Japan. He’s Japanese.</a:t>
            </a:r>
            <a:endParaRPr lang="ru-R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091400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7200" b="1" dirty="0">
                <a:solidFill>
                  <a:schemeClr val="accent1">
                    <a:lumMod val="50000"/>
                  </a:schemeClr>
                </a:solidFill>
                <a:effectLst>
                  <a:outerShdw blurRad="38100" dist="38100" dir="2700000" algn="tl">
                    <a:srgbClr val="000000">
                      <a:alpha val="43137"/>
                    </a:srgbClr>
                  </a:outerShdw>
                </a:effectLst>
              </a:rPr>
              <a:t>Do </a:t>
            </a:r>
            <a:r>
              <a:rPr lang="en-US" sz="7200" b="1" dirty="0" smtClean="0">
                <a:solidFill>
                  <a:schemeClr val="accent1">
                    <a:lumMod val="50000"/>
                  </a:schemeClr>
                </a:solidFill>
                <a:effectLst>
                  <a:outerShdw blurRad="38100" dist="38100" dir="2700000" algn="tl">
                    <a:srgbClr val="000000">
                      <a:alpha val="43137"/>
                    </a:srgbClr>
                  </a:outerShdw>
                </a:effectLst>
              </a:rPr>
              <a:t>it!</a:t>
            </a:r>
            <a:endParaRPr lang="ru-RU" sz="7200" dirty="0">
              <a:solidFill>
                <a:schemeClr val="accent1">
                  <a:lumMod val="50000"/>
                </a:schemeClr>
              </a:solidFill>
              <a:effectLst>
                <a:outerShdw blurRad="38100" dist="38100" dir="2700000" algn="tl">
                  <a:srgbClr val="000000">
                    <a:alpha val="43137"/>
                  </a:srgbClr>
                </a:outerShdw>
              </a:effectLst>
            </a:endParaRPr>
          </a:p>
        </p:txBody>
      </p:sp>
      <p:pic>
        <p:nvPicPr>
          <p:cNvPr id="10" name="Объект 9"/>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88024" y="2204864"/>
            <a:ext cx="3193305" cy="3193305"/>
          </a:xfrm>
        </p:spPr>
      </p:pic>
      <p:pic>
        <p:nvPicPr>
          <p:cNvPr id="9" name="Объект 8"/>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1180926" y="2204863"/>
            <a:ext cx="3175049" cy="3175049"/>
          </a:xfrm>
        </p:spPr>
      </p:pic>
    </p:spTree>
    <p:extLst>
      <p:ext uri="{BB962C8B-B14F-4D97-AF65-F5344CB8AC3E}">
        <p14:creationId xmlns:p14="http://schemas.microsoft.com/office/powerpoint/2010/main" val="22366451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3018603"/>
            <a:ext cx="6965245" cy="1202485"/>
          </a:xfrm>
        </p:spPr>
        <p:txBody>
          <a:bodyPr>
            <a:normAutofit fontScale="90000"/>
          </a:bodyPr>
          <a:lstStyle/>
          <a:p>
            <a:r>
              <a:rPr lang="en-US" dirty="0" smtClean="0"/>
              <a:t>Pick </a:t>
            </a:r>
            <a:r>
              <a:rPr lang="en-US" dirty="0"/>
              <a:t>up, put down, stand up, turn round</a:t>
            </a:r>
            <a:br>
              <a:rPr lang="en-US" dirty="0"/>
            </a:br>
            <a:r>
              <a:rPr lang="en-US" dirty="0"/>
              <a:t>Clap left, clap right, clap up, clap down.</a:t>
            </a:r>
            <a:br>
              <a:rPr lang="en-US" dirty="0"/>
            </a:br>
            <a:r>
              <a:rPr lang="en-US" dirty="0"/>
              <a:t>Look left, look right, look up, look down.</a:t>
            </a:r>
            <a:br>
              <a:rPr lang="en-US" dirty="0"/>
            </a:br>
            <a:r>
              <a:rPr lang="en-US" dirty="0"/>
              <a:t>Turn round, sit down, touch something… brown!</a:t>
            </a:r>
            <a:r>
              <a:rPr lang="ru-RU" dirty="0"/>
              <a:t/>
            </a:r>
            <a:br>
              <a:rPr lang="ru-RU" dirty="0"/>
            </a:br>
            <a:endParaRPr lang="ru-RU" dirty="0"/>
          </a:p>
        </p:txBody>
      </p:sp>
      <p:sp>
        <p:nvSpPr>
          <p:cNvPr id="6" name="Объект 5"/>
          <p:cNvSpPr>
            <a:spLocks noGrp="1"/>
          </p:cNvSpPr>
          <p:nvPr>
            <p:ph idx="1"/>
          </p:nvPr>
        </p:nvSpPr>
        <p:spPr/>
        <p:txBody>
          <a:bodyPr/>
          <a:lstStyle/>
          <a:p>
            <a:endParaRPr lang="ru-RU"/>
          </a:p>
        </p:txBody>
      </p:sp>
    </p:spTree>
    <p:extLst>
      <p:ext uri="{BB962C8B-B14F-4D97-AF65-F5344CB8AC3E}">
        <p14:creationId xmlns:p14="http://schemas.microsoft.com/office/powerpoint/2010/main" val="26303530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3018603"/>
            <a:ext cx="6965245" cy="1202485"/>
          </a:xfrm>
        </p:spPr>
        <p:txBody>
          <a:bodyPr>
            <a:normAutofit fontScale="90000"/>
          </a:bodyPr>
          <a:lstStyle/>
          <a:p>
            <a:pPr lvl="0"/>
            <a:r>
              <a:rPr lang="en-US" dirty="0"/>
              <a:t>Point to your teacher, point to the door,</a:t>
            </a:r>
            <a:br>
              <a:rPr lang="en-US" dirty="0"/>
            </a:br>
            <a:r>
              <a:rPr lang="en-US" dirty="0"/>
              <a:t>Look at the window, look at the floor,</a:t>
            </a:r>
            <a:br>
              <a:rPr lang="en-US" dirty="0"/>
            </a:br>
            <a:r>
              <a:rPr lang="en-US" dirty="0"/>
              <a:t>Stand on your left leg, stand on your right.</a:t>
            </a:r>
            <a:br>
              <a:rPr lang="en-US" dirty="0"/>
            </a:br>
            <a:r>
              <a:rPr lang="en-US" dirty="0"/>
              <a:t>Now sit down, touch something… white.</a:t>
            </a:r>
            <a:r>
              <a:rPr lang="ru-RU" dirty="0"/>
              <a:t/>
            </a:r>
            <a:br>
              <a:rPr lang="ru-RU" dirty="0"/>
            </a:br>
            <a:endParaRPr lang="ru-RU" dirty="0"/>
          </a:p>
        </p:txBody>
      </p:sp>
      <p:sp>
        <p:nvSpPr>
          <p:cNvPr id="3" name="Объект 2"/>
          <p:cNvSpPr>
            <a:spLocks noGrp="1"/>
          </p:cNvSpPr>
          <p:nvPr>
            <p:ph idx="1"/>
          </p:nvPr>
        </p:nvSpPr>
        <p:spPr/>
        <p:txBody>
          <a:bodyPr/>
          <a:lstStyle/>
          <a:p>
            <a:pPr marL="0" indent="0">
              <a:buNone/>
            </a:pPr>
            <a:endParaRPr lang="ru-RU" dirty="0"/>
          </a:p>
        </p:txBody>
      </p:sp>
    </p:spTree>
    <p:extLst>
      <p:ext uri="{BB962C8B-B14F-4D97-AF65-F5344CB8AC3E}">
        <p14:creationId xmlns:p14="http://schemas.microsoft.com/office/powerpoint/2010/main" val="24017757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80928"/>
            <a:ext cx="6965245" cy="1202485"/>
          </a:xfrm>
        </p:spPr>
        <p:txBody>
          <a:bodyPr>
            <a:normAutofit fontScale="90000"/>
          </a:bodyPr>
          <a:lstStyle/>
          <a:p>
            <a:pPr lvl="0"/>
            <a:r>
              <a:rPr lang="en-US" dirty="0"/>
              <a:t>Put your hands and touch your toes.</a:t>
            </a:r>
            <a:br>
              <a:rPr lang="en-US" dirty="0"/>
            </a:br>
            <a:r>
              <a:rPr lang="en-US" dirty="0"/>
              <a:t>Cross your fingers, hold your nose.</a:t>
            </a:r>
            <a:br>
              <a:rPr lang="en-US" dirty="0"/>
            </a:br>
            <a:r>
              <a:rPr lang="en-US" dirty="0"/>
              <a:t>Bend your knees and shake your head,</a:t>
            </a:r>
            <a:br>
              <a:rPr lang="en-US" dirty="0"/>
            </a:br>
            <a:r>
              <a:rPr lang="en-US" dirty="0"/>
              <a:t>Stamp your feet, touch something… red.</a:t>
            </a:r>
            <a:endParaRPr lang="ru-RU" dirty="0"/>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5967986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2658563"/>
            <a:ext cx="6965245" cy="1202485"/>
          </a:xfrm>
        </p:spPr>
        <p:txBody>
          <a:bodyPr>
            <a:normAutofit fontScale="90000"/>
          </a:bodyPr>
          <a:lstStyle/>
          <a:p>
            <a:pPr lvl="0"/>
            <a:r>
              <a:rPr lang="en-US" dirty="0"/>
              <a:t>Head and shoulders, knees and toes,</a:t>
            </a:r>
            <a:br>
              <a:rPr lang="en-US" dirty="0"/>
            </a:br>
            <a:r>
              <a:rPr lang="en-US" dirty="0"/>
              <a:t>Knees and toes, knees and toes;</a:t>
            </a:r>
            <a:br>
              <a:rPr lang="en-US" dirty="0"/>
            </a:br>
            <a:r>
              <a:rPr lang="en-US" dirty="0"/>
              <a:t>Head and shoulders, knees and toes,</a:t>
            </a:r>
            <a:br>
              <a:rPr lang="en-US" dirty="0"/>
            </a:br>
            <a:r>
              <a:rPr lang="en-US" dirty="0"/>
              <a:t>Eyes, ears, mouth and nose.</a:t>
            </a:r>
            <a:endParaRPr lang="ru-RU" dirty="0"/>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26146238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00608" y="0"/>
            <a:ext cx="10952678" cy="6845424"/>
          </a:xfrm>
        </p:spPr>
      </p:pic>
      <p:sp>
        <p:nvSpPr>
          <p:cNvPr id="2" name="Заголовок 1"/>
          <p:cNvSpPr>
            <a:spLocks noGrp="1"/>
          </p:cNvSpPr>
          <p:nvPr>
            <p:ph type="title"/>
          </p:nvPr>
        </p:nvSpPr>
        <p:spPr>
          <a:xfrm>
            <a:off x="-612577" y="5394867"/>
            <a:ext cx="5040561" cy="1202485"/>
          </a:xfrm>
          <a:solidFill>
            <a:schemeClr val="accent6">
              <a:lumMod val="40000"/>
              <a:lumOff val="60000"/>
            </a:schemeClr>
          </a:solidFill>
          <a:ln>
            <a:solidFill>
              <a:schemeClr val="accent1">
                <a:lumMod val="50000"/>
              </a:schemeClr>
            </a:solidFill>
          </a:ln>
        </p:spPr>
        <p:txBody>
          <a:bodyPr>
            <a:normAutofit/>
          </a:bodyPr>
          <a:lstStyle/>
          <a:p>
            <a:r>
              <a:rPr lang="en-US" sz="4800" b="1" dirty="0">
                <a:solidFill>
                  <a:schemeClr val="accent2"/>
                </a:solidFill>
                <a:effectLst>
                  <a:outerShdw blurRad="38100" dist="38100" dir="2700000" algn="tl">
                    <a:srgbClr val="000000">
                      <a:alpha val="43137"/>
                    </a:srgbClr>
                  </a:outerShdw>
                </a:effectLst>
                <a:latin typeface="Adobe Fan Heiti Std B" pitchFamily="34" charset="-128"/>
                <a:ea typeface="Adobe Fan Heiti Std B" pitchFamily="34" charset="-128"/>
              </a:rPr>
              <a:t>p. 37 ex. 4</a:t>
            </a:r>
            <a:endParaRPr lang="ru-RU" sz="4800" b="1" dirty="0">
              <a:solidFill>
                <a:schemeClr val="accent2"/>
              </a:solidFill>
              <a:effectLst>
                <a:outerShdw blurRad="38100" dist="38100" dir="2700000" algn="tl">
                  <a:srgbClr val="000000">
                    <a:alpha val="43137"/>
                  </a:srgbClr>
                </a:outerShdw>
              </a:effectLst>
              <a:latin typeface="Adobe Fan Heiti Std B" pitchFamily="34" charset="-128"/>
              <a:ea typeface="Adobe Fan Heiti Std B" pitchFamily="34" charset="-128"/>
            </a:endParaRPr>
          </a:p>
        </p:txBody>
      </p:sp>
    </p:spTree>
    <p:extLst>
      <p:ext uri="{BB962C8B-B14F-4D97-AF65-F5344CB8AC3E}">
        <p14:creationId xmlns:p14="http://schemas.microsoft.com/office/powerpoint/2010/main" val="36024360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194" y="404664"/>
            <a:ext cx="9225706" cy="6144320"/>
          </a:xfrm>
        </p:spPr>
      </p:pic>
      <p:sp>
        <p:nvSpPr>
          <p:cNvPr id="2" name="Заголовок 1"/>
          <p:cNvSpPr>
            <a:spLocks noGrp="1"/>
          </p:cNvSpPr>
          <p:nvPr>
            <p:ph type="title"/>
          </p:nvPr>
        </p:nvSpPr>
        <p:spPr>
          <a:xfrm>
            <a:off x="2647315" y="4797152"/>
            <a:ext cx="6965245" cy="1202485"/>
          </a:xfrm>
        </p:spPr>
        <p:txBody>
          <a:bodyPr>
            <a:normAutofit/>
          </a:bodyPr>
          <a:lstStyle/>
          <a:p>
            <a:r>
              <a:rPr lang="en-US" sz="5400" b="1" i="1" dirty="0" smtClean="0">
                <a:solidFill>
                  <a:srgbClr val="FFFF00"/>
                </a:solidFill>
                <a:effectLst>
                  <a:outerShdw blurRad="38100" dist="38100" dir="2700000" algn="tl">
                    <a:srgbClr val="000000">
                      <a:alpha val="43137"/>
                    </a:srgbClr>
                  </a:outerShdw>
                </a:effectLst>
              </a:rPr>
              <a:t>Aunt Mary</a:t>
            </a:r>
            <a:endParaRPr lang="ru-RU" sz="5400" b="1" i="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951632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16" y="0"/>
            <a:ext cx="9144000" cy="6858000"/>
          </a:xfrm>
        </p:spPr>
      </p:pic>
      <p:sp>
        <p:nvSpPr>
          <p:cNvPr id="2" name="Заголовок 1"/>
          <p:cNvSpPr>
            <a:spLocks noGrp="1"/>
          </p:cNvSpPr>
          <p:nvPr>
            <p:ph type="title"/>
          </p:nvPr>
        </p:nvSpPr>
        <p:spPr>
          <a:xfrm>
            <a:off x="-1241117" y="210291"/>
            <a:ext cx="6965245" cy="1202485"/>
          </a:xfrm>
        </p:spPr>
        <p:txBody>
          <a:bodyPr>
            <a:normAutofit/>
          </a:bodyPr>
          <a:lstStyle/>
          <a:p>
            <a:r>
              <a:rPr lang="en-US" sz="6600" b="1" i="1" dirty="0" smtClean="0">
                <a:solidFill>
                  <a:schemeClr val="bg1"/>
                </a:solidFill>
                <a:effectLst>
                  <a:outerShdw blurRad="38100" dist="38100" dir="2700000" algn="tl">
                    <a:srgbClr val="000000">
                      <a:alpha val="43137"/>
                    </a:srgbClr>
                  </a:outerShdw>
                </a:effectLst>
              </a:rPr>
              <a:t>Mary Jane</a:t>
            </a:r>
            <a:endParaRPr lang="ru-RU" sz="6600"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39914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68" y="-445015"/>
            <a:ext cx="9164568" cy="7303015"/>
          </a:xfrm>
        </p:spPr>
      </p:pic>
      <p:sp>
        <p:nvSpPr>
          <p:cNvPr id="4" name="Заголовок 3"/>
          <p:cNvSpPr>
            <a:spLocks noGrp="1"/>
          </p:cNvSpPr>
          <p:nvPr>
            <p:ph type="title"/>
          </p:nvPr>
        </p:nvSpPr>
        <p:spPr>
          <a:xfrm>
            <a:off x="2431291" y="-99392"/>
            <a:ext cx="6965245" cy="1202485"/>
          </a:xfrm>
        </p:spPr>
        <p:txBody>
          <a:bodyPr>
            <a:normAutofit/>
          </a:bodyPr>
          <a:lstStyle/>
          <a:p>
            <a:r>
              <a:rPr lang="en-US" sz="5400" dirty="0">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I’m from …</a:t>
            </a:r>
            <a:endParaRPr lang="ru-RU" sz="5400" dirty="0"/>
          </a:p>
        </p:txBody>
      </p:sp>
    </p:spTree>
    <p:extLst>
      <p:ext uri="{BB962C8B-B14F-4D97-AF65-F5344CB8AC3E}">
        <p14:creationId xmlns:p14="http://schemas.microsoft.com/office/powerpoint/2010/main" val="38035626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008" y="332122"/>
            <a:ext cx="9252520" cy="6162179"/>
          </a:xfrm>
        </p:spPr>
      </p:pic>
      <p:sp>
        <p:nvSpPr>
          <p:cNvPr id="2" name="Заголовок 1"/>
          <p:cNvSpPr>
            <a:spLocks noGrp="1"/>
          </p:cNvSpPr>
          <p:nvPr>
            <p:ph type="title"/>
          </p:nvPr>
        </p:nvSpPr>
        <p:spPr>
          <a:xfrm>
            <a:off x="-1044624" y="260648"/>
            <a:ext cx="6965245" cy="1202485"/>
          </a:xfrm>
        </p:spPr>
        <p:txBody>
          <a:bodyPr>
            <a:normAutofit/>
          </a:bodyPr>
          <a:lstStyle/>
          <a:p>
            <a:r>
              <a:rPr lang="en-US" sz="5400" b="1" i="1" dirty="0" smtClean="0">
                <a:solidFill>
                  <a:srgbClr val="FF0000"/>
                </a:solidFill>
                <a:effectLst>
                  <a:outerShdw blurRad="38100" dist="38100" dir="2700000" algn="tl">
                    <a:srgbClr val="000000">
                      <a:alpha val="43137"/>
                    </a:srgbClr>
                  </a:outerShdw>
                </a:effectLst>
              </a:rPr>
              <a:t>Peter Parker</a:t>
            </a:r>
            <a:endParaRPr lang="ru-RU" sz="5400" b="1" i="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03759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12" y="404664"/>
            <a:ext cx="9233143" cy="6120680"/>
          </a:xfrm>
        </p:spPr>
      </p:pic>
      <p:sp>
        <p:nvSpPr>
          <p:cNvPr id="2" name="Заголовок 1"/>
          <p:cNvSpPr>
            <a:spLocks noGrp="1"/>
          </p:cNvSpPr>
          <p:nvPr>
            <p:ph type="title"/>
          </p:nvPr>
        </p:nvSpPr>
        <p:spPr>
          <a:xfrm>
            <a:off x="2503299" y="5034827"/>
            <a:ext cx="6965245" cy="1202485"/>
          </a:xfrm>
        </p:spPr>
        <p:txBody>
          <a:bodyPr>
            <a:normAutofit/>
          </a:bodyPr>
          <a:lstStyle/>
          <a:p>
            <a:r>
              <a:rPr lang="en-US" sz="5400" b="1" i="1" dirty="0" smtClean="0">
                <a:solidFill>
                  <a:srgbClr val="FFFF00"/>
                </a:solidFill>
                <a:effectLst>
                  <a:outerShdw blurRad="38100" dist="38100" dir="2700000" algn="tl">
                    <a:srgbClr val="000000">
                      <a:alpha val="43137"/>
                    </a:srgbClr>
                  </a:outerShdw>
                </a:effectLst>
              </a:rPr>
              <a:t>The Green Goblin</a:t>
            </a:r>
            <a:endParaRPr lang="ru-RU" sz="5400" b="1" i="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605741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900608" y="0"/>
            <a:ext cx="10952678" cy="6845424"/>
          </a:xfrm>
        </p:spPr>
      </p:pic>
      <p:pic>
        <p:nvPicPr>
          <p:cNvPr id="5" name="p 37 ex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0270562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9345"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00608" y="0"/>
            <a:ext cx="10952678" cy="6845424"/>
          </a:xfrm>
        </p:spPr>
      </p:pic>
      <p:sp>
        <p:nvSpPr>
          <p:cNvPr id="2" name="Заголовок 1"/>
          <p:cNvSpPr>
            <a:spLocks noGrp="1"/>
          </p:cNvSpPr>
          <p:nvPr>
            <p:ph type="title"/>
          </p:nvPr>
        </p:nvSpPr>
        <p:spPr>
          <a:xfrm>
            <a:off x="-612577" y="5394867"/>
            <a:ext cx="5040561" cy="1202485"/>
          </a:xfrm>
          <a:solidFill>
            <a:schemeClr val="accent6">
              <a:lumMod val="40000"/>
              <a:lumOff val="60000"/>
            </a:schemeClr>
          </a:solidFill>
          <a:ln>
            <a:solidFill>
              <a:schemeClr val="accent1">
                <a:lumMod val="50000"/>
              </a:schemeClr>
            </a:solidFill>
          </a:ln>
        </p:spPr>
        <p:txBody>
          <a:bodyPr>
            <a:normAutofit/>
          </a:bodyPr>
          <a:lstStyle/>
          <a:p>
            <a:r>
              <a:rPr lang="en-US" sz="4800" b="1" dirty="0">
                <a:solidFill>
                  <a:srgbClr val="002060"/>
                </a:solidFill>
                <a:effectLst>
                  <a:outerShdw blurRad="38100" dist="38100" dir="2700000" algn="tl">
                    <a:srgbClr val="000000">
                      <a:alpha val="43137"/>
                    </a:srgbClr>
                  </a:outerShdw>
                </a:effectLst>
                <a:latin typeface="Adobe Fan Heiti Std B" pitchFamily="34" charset="-128"/>
                <a:ea typeface="Adobe Fan Heiti Std B" pitchFamily="34" charset="-128"/>
              </a:rPr>
              <a:t>p. 37 ex. </a:t>
            </a:r>
            <a:r>
              <a:rPr lang="en-US" sz="4800" b="1" dirty="0" smtClean="0">
                <a:solidFill>
                  <a:srgbClr val="002060"/>
                </a:solidFill>
                <a:effectLst>
                  <a:outerShdw blurRad="38100" dist="38100" dir="2700000" algn="tl">
                    <a:srgbClr val="000000">
                      <a:alpha val="43137"/>
                    </a:srgbClr>
                  </a:outerShdw>
                </a:effectLst>
                <a:latin typeface="Adobe Fan Heiti Std B" pitchFamily="34" charset="-128"/>
                <a:ea typeface="Adobe Fan Heiti Std B" pitchFamily="34" charset="-128"/>
              </a:rPr>
              <a:t>5</a:t>
            </a:r>
            <a:endParaRPr lang="ru-RU" sz="4800" b="1" dirty="0">
              <a:solidFill>
                <a:srgbClr val="002060"/>
              </a:solidFill>
              <a:effectLst>
                <a:outerShdw blurRad="38100" dist="38100" dir="2700000" algn="tl">
                  <a:srgbClr val="000000">
                    <a:alpha val="43137"/>
                  </a:srgbClr>
                </a:outerShdw>
              </a:effectLst>
              <a:latin typeface="Adobe Fan Heiti Std B" pitchFamily="34" charset="-128"/>
              <a:ea typeface="Adobe Fan Heiti Std B" pitchFamily="34" charset="-128"/>
            </a:endParaRPr>
          </a:p>
        </p:txBody>
      </p:sp>
    </p:spTree>
    <p:extLst>
      <p:ext uri="{BB962C8B-B14F-4D97-AF65-F5344CB8AC3E}">
        <p14:creationId xmlns:p14="http://schemas.microsoft.com/office/powerpoint/2010/main" val="15819558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effectLst>
                  <a:outerShdw blurRad="38100" dist="38100" dir="2700000" algn="tl">
                    <a:srgbClr val="000000">
                      <a:alpha val="43137"/>
                    </a:srgbClr>
                  </a:outerShdw>
                </a:effectLst>
              </a:rPr>
              <a:t>Hand in your exercise books</a:t>
            </a:r>
            <a:endParaRPr lang="ru-RU" b="1" dirty="0">
              <a:effectLst>
                <a:outerShdw blurRad="38100" dist="38100" dir="2700000" algn="tl">
                  <a:srgbClr val="000000">
                    <a:alpha val="43137"/>
                  </a:srgbClr>
                </a:outerShdw>
              </a:effectLst>
            </a:endParaRPr>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3203" y="2119313"/>
            <a:ext cx="4516957" cy="3603625"/>
          </a:xfrm>
        </p:spPr>
      </p:pic>
    </p:spTree>
    <p:extLst>
      <p:ext uri="{BB962C8B-B14F-4D97-AF65-F5344CB8AC3E}">
        <p14:creationId xmlns:p14="http://schemas.microsoft.com/office/powerpoint/2010/main" val="16512367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817582"/>
            <a:ext cx="6965245" cy="3691538"/>
          </a:xfrm>
        </p:spPr>
        <p:txBody>
          <a:bodyPr>
            <a:normAutofit/>
          </a:bodyPr>
          <a:lstStyle/>
          <a:p>
            <a:r>
              <a:rPr lang="en-US" dirty="0" smtClean="0"/>
              <a:t>Did we learn to talk about countries and nationalities?</a:t>
            </a:r>
            <a:endParaRPr lang="ru-RU" dirty="0"/>
          </a:p>
        </p:txBody>
      </p:sp>
    </p:spTree>
    <p:extLst>
      <p:ext uri="{BB962C8B-B14F-4D97-AF65-F5344CB8AC3E}">
        <p14:creationId xmlns:p14="http://schemas.microsoft.com/office/powerpoint/2010/main" val="39867942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6354" y="1"/>
            <a:ext cx="12219154" cy="6858000"/>
          </a:xfrm>
        </p:spPr>
      </p:pic>
      <p:sp>
        <p:nvSpPr>
          <p:cNvPr id="2" name="Заголовок 1"/>
          <p:cNvSpPr>
            <a:spLocks noGrp="1"/>
          </p:cNvSpPr>
          <p:nvPr>
            <p:ph type="title"/>
          </p:nvPr>
        </p:nvSpPr>
        <p:spPr>
          <a:xfrm>
            <a:off x="-1476672" y="1556792"/>
            <a:ext cx="7920880" cy="1728192"/>
          </a:xfrm>
        </p:spPr>
        <p:txBody>
          <a:bodyPr>
            <a:normAutofit/>
          </a:bodyPr>
          <a:lstStyle/>
          <a:p>
            <a:r>
              <a:rPr lang="en-US" b="1" dirty="0" smtClean="0">
                <a:effectLst>
                  <a:outerShdw blurRad="38100" dist="38100" dir="2700000" algn="tl">
                    <a:srgbClr val="000000">
                      <a:alpha val="43137"/>
                    </a:srgbClr>
                  </a:outerShdw>
                </a:effectLst>
              </a:rPr>
              <a:t>I can speak about nationalities</a:t>
            </a:r>
            <a:r>
              <a:rPr lang="en-US" dirty="0" smtClean="0"/>
              <a:t>!</a:t>
            </a:r>
            <a:endParaRPr lang="ru-RU" dirty="0"/>
          </a:p>
        </p:txBody>
      </p:sp>
    </p:spTree>
    <p:extLst>
      <p:ext uri="{BB962C8B-B14F-4D97-AF65-F5344CB8AC3E}">
        <p14:creationId xmlns:p14="http://schemas.microsoft.com/office/powerpoint/2010/main" val="13395053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417538" cy="6858000"/>
          </a:xfrm>
        </p:spPr>
      </p:pic>
      <p:sp>
        <p:nvSpPr>
          <p:cNvPr id="2" name="Заголовок 1"/>
          <p:cNvSpPr>
            <a:spLocks noGrp="1"/>
          </p:cNvSpPr>
          <p:nvPr>
            <p:ph type="title"/>
          </p:nvPr>
        </p:nvSpPr>
        <p:spPr>
          <a:xfrm>
            <a:off x="-684584" y="5106835"/>
            <a:ext cx="6965245" cy="1202485"/>
          </a:xfrm>
        </p:spPr>
        <p:txBody>
          <a:bodyPr>
            <a:noAutofit/>
          </a:bodyPr>
          <a:lstStyle/>
          <a:p>
            <a:r>
              <a:rPr lang="en-US" b="1" dirty="0">
                <a:effectLst>
                  <a:outerShdw blurRad="38100" dist="38100" dir="2700000" algn="tl">
                    <a:srgbClr val="000000">
                      <a:alpha val="43137"/>
                    </a:srgbClr>
                  </a:outerShdw>
                </a:effectLst>
              </a:rPr>
              <a:t>I </a:t>
            </a:r>
            <a:r>
              <a:rPr lang="en-US" b="1" dirty="0" smtClean="0">
                <a:effectLst>
                  <a:outerShdw blurRad="38100" dist="38100" dir="2700000" algn="tl">
                    <a:srgbClr val="000000">
                      <a:alpha val="43137"/>
                    </a:srgbClr>
                  </a:outerShdw>
                </a:effectLst>
              </a:rPr>
              <a:t>can’t </a:t>
            </a:r>
            <a:r>
              <a:rPr lang="en-US" b="1" dirty="0">
                <a:effectLst>
                  <a:outerShdw blurRad="38100" dist="38100" dir="2700000" algn="tl">
                    <a:srgbClr val="000000">
                      <a:alpha val="43137"/>
                    </a:srgbClr>
                  </a:outerShdw>
                </a:effectLst>
              </a:rPr>
              <a:t>speak about </a:t>
            </a:r>
            <a:r>
              <a:rPr lang="en-US" b="1" dirty="0" smtClean="0">
                <a:effectLst>
                  <a:outerShdw blurRad="38100" dist="38100" dir="2700000" algn="tl">
                    <a:srgbClr val="000000">
                      <a:alpha val="43137"/>
                    </a:srgbClr>
                  </a:outerShdw>
                </a:effectLst>
              </a:rPr>
              <a:t>nationalities</a:t>
            </a:r>
            <a:r>
              <a:rPr lang="en-US" dirty="0"/>
              <a:t>.</a:t>
            </a:r>
            <a:endParaRPr lang="ru-RU" dirty="0"/>
          </a:p>
        </p:txBody>
      </p:sp>
    </p:spTree>
    <p:extLst>
      <p:ext uri="{BB962C8B-B14F-4D97-AF65-F5344CB8AC3E}">
        <p14:creationId xmlns:p14="http://schemas.microsoft.com/office/powerpoint/2010/main" val="682452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296651"/>
            <a:ext cx="8352928" cy="6264697"/>
          </a:xfrm>
        </p:spPr>
      </p:pic>
      <p:sp>
        <p:nvSpPr>
          <p:cNvPr id="2" name="Заголовок 1"/>
          <p:cNvSpPr>
            <a:spLocks noGrp="1"/>
          </p:cNvSpPr>
          <p:nvPr>
            <p:ph type="title"/>
          </p:nvPr>
        </p:nvSpPr>
        <p:spPr>
          <a:xfrm>
            <a:off x="-1313125" y="1700808"/>
            <a:ext cx="6965245" cy="1202485"/>
          </a:xfrm>
        </p:spPr>
        <p:txBody>
          <a:bodyPr>
            <a:normAutofit/>
          </a:bodyPr>
          <a:lstStyle/>
          <a:p>
            <a:r>
              <a:rPr lang="en-US" sz="6600" b="1" dirty="0" smtClean="0">
                <a:solidFill>
                  <a:schemeClr val="bg1"/>
                </a:solidFill>
                <a:effectLst>
                  <a:outerShdw blurRad="38100" dist="38100" dir="2700000" algn="tl">
                    <a:srgbClr val="000000">
                      <a:alpha val="43137"/>
                    </a:srgbClr>
                  </a:outerShdw>
                </a:effectLst>
              </a:rPr>
              <a:t>???</a:t>
            </a:r>
            <a:endParaRPr lang="ru-RU" sz="66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080924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1722459"/>
            <a:ext cx="6965245" cy="1202485"/>
          </a:xfrm>
        </p:spPr>
        <p:txBody>
          <a:bodyPr>
            <a:normAutofit fontScale="90000"/>
          </a:bodyPr>
          <a:lstStyle/>
          <a:p>
            <a:pPr algn="l"/>
            <a:r>
              <a:rPr lang="en-US" b="1" u="sng" dirty="0" err="1" smtClean="0"/>
              <a:t>Hometask</a:t>
            </a:r>
            <a:r>
              <a:rPr lang="en-US" b="1" dirty="0" smtClean="0"/>
              <a:t/>
            </a:r>
            <a:br>
              <a:rPr lang="en-US" b="1" dirty="0" smtClean="0"/>
            </a:br>
            <a:r>
              <a:rPr lang="en-US" b="1" dirty="0"/>
              <a:t>p</a:t>
            </a:r>
            <a:r>
              <a:rPr lang="ru-RU" b="1" dirty="0"/>
              <a:t>. 36 </a:t>
            </a:r>
            <a:r>
              <a:rPr lang="en-US" b="1" dirty="0"/>
              <a:t>ex</a:t>
            </a:r>
            <a:r>
              <a:rPr lang="ru-RU" b="1" dirty="0"/>
              <a:t>. 1 учить</a:t>
            </a:r>
            <a:br>
              <a:rPr lang="ru-RU" b="1" dirty="0"/>
            </a:br>
            <a:r>
              <a:rPr lang="en-US" b="1" dirty="0"/>
              <a:t>p</a:t>
            </a:r>
            <a:r>
              <a:rPr lang="ru-RU" b="1" dirty="0"/>
              <a:t>. 37 </a:t>
            </a:r>
            <a:r>
              <a:rPr lang="en-US" b="1" dirty="0"/>
              <a:t>ex</a:t>
            </a:r>
            <a:r>
              <a:rPr lang="ru-RU" b="1" dirty="0"/>
              <a:t>. 5 читать</a:t>
            </a:r>
            <a:br>
              <a:rPr lang="ru-RU" b="1" dirty="0"/>
            </a:br>
            <a:r>
              <a:rPr lang="en-US" b="1" dirty="0"/>
              <a:t>p</a:t>
            </a:r>
            <a:r>
              <a:rPr lang="ru-RU" b="1" dirty="0"/>
              <a:t>. 37 уч. 9</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2276872"/>
            <a:ext cx="3419049" cy="3603625"/>
          </a:xfrm>
        </p:spPr>
      </p:pic>
    </p:spTree>
    <p:extLst>
      <p:ext uri="{BB962C8B-B14F-4D97-AF65-F5344CB8AC3E}">
        <p14:creationId xmlns:p14="http://schemas.microsoft.com/office/powerpoint/2010/main" val="3441776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68" y="-445015"/>
            <a:ext cx="9164568" cy="7303015"/>
          </a:xfrm>
        </p:spPr>
      </p:pic>
      <p:sp>
        <p:nvSpPr>
          <p:cNvPr id="4" name="Заголовок 3"/>
          <p:cNvSpPr>
            <a:spLocks noGrp="1"/>
          </p:cNvSpPr>
          <p:nvPr>
            <p:ph type="title"/>
          </p:nvPr>
        </p:nvSpPr>
        <p:spPr>
          <a:xfrm>
            <a:off x="2699792" y="-27384"/>
            <a:ext cx="6965245" cy="1202485"/>
          </a:xfrm>
        </p:spPr>
        <p:txBody>
          <a:bodyPr>
            <a:normAutofit/>
          </a:bodyPr>
          <a:lstStyle/>
          <a:p>
            <a:r>
              <a:rPr lang="en-US" sz="4800" dirty="0" smtClean="0">
                <a:effectLst>
                  <a:outerShdw blurRad="38100" dist="38100" dir="2700000" algn="tl">
                    <a:srgbClr val="000000">
                      <a:alpha val="43137"/>
                    </a:srgbClr>
                  </a:outerShdw>
                </a:effectLst>
                <a:latin typeface="Adobe Caslon Pro" pitchFamily="18" charset="0"/>
                <a:cs typeface="Aharoni" panose="02010803020104030203" pitchFamily="2" charset="-79"/>
              </a:rPr>
              <a:t>WL</a:t>
            </a:r>
            <a:r>
              <a:rPr lang="en-US" sz="4800" dirty="0" smtClean="0">
                <a:effectLst>
                  <a:outerShdw blurRad="38100" dist="38100" dir="2700000" algn="tl">
                    <a:srgbClr val="000000">
                      <a:alpha val="43137"/>
                    </a:srgbClr>
                  </a:outerShdw>
                </a:effectLst>
                <a:latin typeface="Adobe Caslon Pro" pitchFamily="18" charset="0"/>
                <a:ea typeface="Adobe Gothic Std B" pitchFamily="34" charset="-128"/>
                <a:cs typeface="Aharoni" panose="02010803020104030203" pitchFamily="2" charset="-79"/>
              </a:rPr>
              <a:t>3</a:t>
            </a:r>
            <a:r>
              <a:rPr lang="en-US" sz="4800" dirty="0" smtClean="0">
                <a:effectLst>
                  <a:outerShdw blurRad="38100" dist="38100" dir="2700000" algn="tl">
                    <a:srgbClr val="000000">
                      <a:alpha val="43137"/>
                    </a:srgbClr>
                  </a:outerShdw>
                </a:effectLst>
                <a:latin typeface="Adobe Caslon Pro" pitchFamily="18" charset="0"/>
                <a:cs typeface="Aharoni" panose="02010803020104030203" pitchFamily="2" charset="-79"/>
              </a:rPr>
              <a:t> Module </a:t>
            </a:r>
            <a:r>
              <a:rPr lang="en-US" sz="4800" dirty="0" smtClean="0">
                <a:effectLst>
                  <a:outerShdw blurRad="38100" dist="38100" dir="2700000" algn="tl">
                    <a:srgbClr val="000000">
                      <a:alpha val="43137"/>
                    </a:srgbClr>
                  </a:outerShdw>
                </a:effectLst>
                <a:latin typeface="Adobe Caslon Pro" pitchFamily="18" charset="0"/>
                <a:ea typeface="Adobe Gothic Std B" pitchFamily="34" charset="-128"/>
                <a:cs typeface="Aharoni" panose="02010803020104030203" pitchFamily="2" charset="-79"/>
              </a:rPr>
              <a:t>2</a:t>
            </a:r>
            <a:r>
              <a:rPr lang="en-US" sz="4800" dirty="0" smtClean="0">
                <a:effectLst>
                  <a:outerShdw blurRad="38100" dist="38100" dir="2700000" algn="tl">
                    <a:srgbClr val="000000">
                      <a:alpha val="43137"/>
                    </a:srgbClr>
                  </a:outerShdw>
                </a:effectLst>
                <a:latin typeface="Adobe Caslon Pro" pitchFamily="18" charset="0"/>
                <a:cs typeface="Aharoni" panose="02010803020104030203" pitchFamily="2" charset="-79"/>
              </a:rPr>
              <a:t>a</a:t>
            </a:r>
            <a:endParaRPr lang="ru-RU" sz="4800" dirty="0"/>
          </a:p>
        </p:txBody>
      </p:sp>
    </p:spTree>
    <p:extLst>
      <p:ext uri="{BB962C8B-B14F-4D97-AF65-F5344CB8AC3E}">
        <p14:creationId xmlns:p14="http://schemas.microsoft.com/office/powerpoint/2010/main" val="17545823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smtClean="0">
                <a:solidFill>
                  <a:srgbClr val="C00000"/>
                </a:solidFill>
                <a:latin typeface="Arial Black" panose="020B0A04020102020204" pitchFamily="34" charset="0"/>
              </a:rPr>
              <a:t>Good-bye!</a:t>
            </a:r>
            <a:endParaRPr lang="ru-RU" dirty="0">
              <a:solidFill>
                <a:srgbClr val="C00000"/>
              </a:solidFill>
              <a:latin typeface="Arial Black" panose="020B0A04020102020204" pitchFamily="34" charset="0"/>
            </a:endParaRPr>
          </a:p>
        </p:txBody>
      </p:sp>
      <p:sp>
        <p:nvSpPr>
          <p:cNvPr id="6" name="Текст 5"/>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0714867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1007" y="1105614"/>
            <a:ext cx="6141273" cy="4267602"/>
          </a:xfrm>
        </p:spPr>
        <p:txBody>
          <a:bodyPr>
            <a:normAutofit/>
          </a:bodyPr>
          <a:lstStyle/>
          <a:p>
            <a:r>
              <a:rPr lang="en-US" sz="5400" b="1" dirty="0" smtClean="0">
                <a:solidFill>
                  <a:srgbClr val="00B050"/>
                </a:solidFill>
                <a:effectLst>
                  <a:outerShdw blurRad="38100" dist="38100" dir="2700000" algn="tl">
                    <a:srgbClr val="000000">
                      <a:alpha val="43137"/>
                    </a:srgbClr>
                  </a:outerShdw>
                </a:effectLst>
                <a:latin typeface="Adobe Fan Heiti Std B" pitchFamily="34" charset="-128"/>
                <a:ea typeface="Adobe Fan Heiti Std B" pitchFamily="34" charset="-128"/>
              </a:rPr>
              <a:t>p. 36 ex. 1a</a:t>
            </a:r>
            <a:endParaRPr lang="ru-RU" sz="5400" b="1" dirty="0">
              <a:solidFill>
                <a:srgbClr val="00B050"/>
              </a:solidFill>
              <a:effectLst>
                <a:outerShdw blurRad="38100" dist="38100" dir="2700000" algn="tl">
                  <a:srgbClr val="000000">
                    <a:alpha val="43137"/>
                  </a:srgbClr>
                </a:outerShdw>
              </a:effectLst>
              <a:latin typeface="Adobe Fan Heiti Std B" pitchFamily="34" charset="-128"/>
              <a:ea typeface="Adobe Fan Heiti Std B" pitchFamily="34" charset="-128"/>
            </a:endParaRPr>
          </a:p>
        </p:txBody>
      </p:sp>
      <p:sp>
        <p:nvSpPr>
          <p:cNvPr id="7" name="Объект 6"/>
          <p:cNvSpPr>
            <a:spLocks noGrp="1"/>
          </p:cNvSpPr>
          <p:nvPr>
            <p:ph idx="1"/>
          </p:nvPr>
        </p:nvSpPr>
        <p:spPr>
          <a:xfrm>
            <a:off x="1463040" y="2119257"/>
            <a:ext cx="6196405" cy="3325967"/>
          </a:xfrm>
        </p:spPr>
        <p:txBody>
          <a:bodyPr/>
          <a:lstStyle/>
          <a:p>
            <a:endParaRPr lang="ru-RU" dirty="0"/>
          </a:p>
        </p:txBody>
      </p:sp>
    </p:spTree>
    <p:extLst>
      <p:ext uri="{BB962C8B-B14F-4D97-AF65-F5344CB8AC3E}">
        <p14:creationId xmlns:p14="http://schemas.microsoft.com/office/powerpoint/2010/main" val="7629342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04664" y="0"/>
            <a:ext cx="12192001" cy="6858000"/>
          </a:xfrm>
        </p:spPr>
      </p:pic>
      <p:sp>
        <p:nvSpPr>
          <p:cNvPr id="2" name="Заголовок 1"/>
          <p:cNvSpPr>
            <a:spLocks noGrp="1"/>
          </p:cNvSpPr>
          <p:nvPr>
            <p:ph type="title"/>
          </p:nvPr>
        </p:nvSpPr>
        <p:spPr>
          <a:xfrm>
            <a:off x="-612576" y="2852936"/>
            <a:ext cx="10441159" cy="1202485"/>
          </a:xfrm>
          <a:effectLst>
            <a:glow rad="228600">
              <a:schemeClr val="accent6">
                <a:satMod val="175000"/>
                <a:alpha val="40000"/>
              </a:schemeClr>
            </a:glow>
          </a:effectLst>
        </p:spPr>
        <p:txBody>
          <a:bodyPr>
            <a:normAutofit fontScale="90000"/>
          </a:bodyPr>
          <a:lstStyle/>
          <a:p>
            <a:r>
              <a:rPr lang="en-US" b="1" dirty="0" smtClean="0">
                <a:solidFill>
                  <a:srgbClr val="FFFF00"/>
                </a:solidFill>
              </a:rPr>
              <a:t>the UK</a:t>
            </a:r>
            <a:r>
              <a:rPr lang="en-US" b="1" dirty="0">
                <a:solidFill>
                  <a:srgbClr val="FFFF00"/>
                </a:solidFill>
              </a:rPr>
              <a:t> </a:t>
            </a:r>
            <a:r>
              <a:rPr lang="en-US" b="1" dirty="0" smtClean="0">
                <a:solidFill>
                  <a:srgbClr val="FFFF00"/>
                </a:solidFill>
              </a:rPr>
              <a:t>[</a:t>
            </a:r>
            <a:r>
              <a:rPr lang="en-US" b="1" dirty="0" err="1" smtClean="0">
                <a:solidFill>
                  <a:srgbClr val="FFFF00"/>
                </a:solidFill>
              </a:rPr>
              <a:t>ðəˌ</a:t>
            </a:r>
            <a:r>
              <a:rPr lang="en-US" b="1" dirty="0" err="1">
                <a:solidFill>
                  <a:srgbClr val="FFFF00"/>
                </a:solidFill>
              </a:rPr>
              <a:t>ju</a:t>
            </a:r>
            <a:r>
              <a:rPr lang="en-US" b="1" dirty="0">
                <a:solidFill>
                  <a:srgbClr val="FFFF00"/>
                </a:solidFill>
              </a:rPr>
              <a:t>ːˈ</a:t>
            </a:r>
            <a:r>
              <a:rPr lang="en-US" b="1" dirty="0" err="1">
                <a:solidFill>
                  <a:srgbClr val="FFFF00"/>
                </a:solidFill>
              </a:rPr>
              <a:t>keɪ</a:t>
            </a:r>
            <a:r>
              <a:rPr lang="en-US" b="1" dirty="0" smtClean="0">
                <a:solidFill>
                  <a:srgbClr val="FFFF00"/>
                </a:solidFill>
              </a:rPr>
              <a:t>]</a:t>
            </a:r>
            <a:r>
              <a:rPr lang="ru-RU" b="1" dirty="0" smtClean="0">
                <a:solidFill>
                  <a:srgbClr val="FFFF00"/>
                </a:solidFill>
              </a:rPr>
              <a:t> Соединенное Королевство</a:t>
            </a:r>
            <a:r>
              <a:rPr lang="ru-RU" b="1" dirty="0">
                <a:solidFill>
                  <a:srgbClr val="FFFF00"/>
                </a:solidFill>
              </a:rPr>
              <a:t> </a:t>
            </a:r>
            <a:r>
              <a:rPr lang="ru-RU" b="1" dirty="0" smtClean="0">
                <a:solidFill>
                  <a:srgbClr val="FFFF00"/>
                </a:solidFill>
              </a:rPr>
              <a:t>Великобритании </a:t>
            </a:r>
            <a:r>
              <a:rPr lang="ru-RU" b="1" dirty="0">
                <a:solidFill>
                  <a:srgbClr val="FFFF00"/>
                </a:solidFill>
              </a:rPr>
              <a:t>и Северной </a:t>
            </a:r>
            <a:r>
              <a:rPr lang="ru-RU" b="1" dirty="0" smtClean="0">
                <a:solidFill>
                  <a:srgbClr val="FFFF00"/>
                </a:solidFill>
              </a:rPr>
              <a:t>Ирландии</a:t>
            </a:r>
            <a:endParaRPr lang="ru-RU" b="1" dirty="0">
              <a:solidFill>
                <a:srgbClr val="FFFF00"/>
              </a:solidFill>
            </a:endParaRPr>
          </a:p>
        </p:txBody>
      </p:sp>
    </p:spTree>
    <p:extLst>
      <p:ext uri="{BB962C8B-B14F-4D97-AF65-F5344CB8AC3E}">
        <p14:creationId xmlns:p14="http://schemas.microsoft.com/office/powerpoint/2010/main" val="275131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3113" y="0"/>
            <a:ext cx="10885713" cy="6858000"/>
          </a:xfrm>
        </p:spPr>
      </p:pic>
      <p:sp>
        <p:nvSpPr>
          <p:cNvPr id="2" name="Заголовок 1"/>
          <p:cNvSpPr>
            <a:spLocks noGrp="1"/>
          </p:cNvSpPr>
          <p:nvPr>
            <p:ph type="title"/>
          </p:nvPr>
        </p:nvSpPr>
        <p:spPr>
          <a:xfrm>
            <a:off x="-36512" y="3212976"/>
            <a:ext cx="9252519" cy="2304256"/>
          </a:xfrm>
        </p:spPr>
        <p:txBody>
          <a:bodyPr>
            <a:noAutofit/>
          </a:bodyPr>
          <a:lstStyle/>
          <a:p>
            <a:pPr>
              <a:lnSpc>
                <a:spcPct val="150000"/>
              </a:lnSpc>
              <a:spcBef>
                <a:spcPts val="0"/>
              </a:spcBef>
            </a:pPr>
            <a:r>
              <a:rPr lang="en-US" b="1" dirty="0" smtClean="0"/>
              <a:t>the USA </a:t>
            </a:r>
            <a:r>
              <a:rPr lang="en-US" b="1" dirty="0"/>
              <a:t>[</a:t>
            </a:r>
            <a:r>
              <a:rPr lang="en-US" b="1" dirty="0" err="1" smtClean="0"/>
              <a:t>ð</a:t>
            </a:r>
            <a:r>
              <a:rPr lang="en-US" b="1" dirty="0" err="1"/>
              <a:t>ə</a:t>
            </a:r>
            <a:r>
              <a:rPr lang="en-US" b="1" dirty="0" smtClean="0"/>
              <a:t> </a:t>
            </a:r>
            <a:r>
              <a:rPr lang="ru-RU" b="1" dirty="0" smtClean="0"/>
              <a:t>ˌ</a:t>
            </a:r>
            <a:r>
              <a:rPr lang="en-US" b="1" dirty="0" err="1" smtClean="0"/>
              <a:t>juːes</a:t>
            </a:r>
            <a:r>
              <a:rPr lang="ru-RU" b="1" dirty="0" smtClean="0"/>
              <a:t>ˈ</a:t>
            </a:r>
            <a:r>
              <a:rPr lang="en-US" b="1" dirty="0" err="1" smtClean="0"/>
              <a:t>eɪ</a:t>
            </a:r>
            <a:r>
              <a:rPr lang="en-US" b="1" dirty="0" smtClean="0"/>
              <a:t>] </a:t>
            </a:r>
            <a:r>
              <a:rPr lang="ru-RU" b="1" dirty="0" smtClean="0"/>
              <a:t>Соединённые Штаты Америки</a:t>
            </a:r>
            <a:endParaRPr lang="ru-RU" b="1" dirty="0"/>
          </a:p>
        </p:txBody>
      </p:sp>
    </p:spTree>
    <p:extLst>
      <p:ext uri="{BB962C8B-B14F-4D97-AF65-F5344CB8AC3E}">
        <p14:creationId xmlns:p14="http://schemas.microsoft.com/office/powerpoint/2010/main" val="35230823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1007" y="1105614"/>
            <a:ext cx="3693001" cy="4267602"/>
          </a:xfrm>
        </p:spPr>
        <p:txBody>
          <a:bodyPr/>
          <a:lstStyle/>
          <a:p>
            <a:r>
              <a:rPr lang="en-US" dirty="0" smtClean="0">
                <a:effectLst>
                  <a:outerShdw blurRad="38100" dist="38100" dir="2700000" algn="tl">
                    <a:srgbClr val="000000">
                      <a:alpha val="43137"/>
                    </a:srgbClr>
                  </a:outerShdw>
                </a:effectLst>
                <a:latin typeface="Adobe Fan Heiti Std B" pitchFamily="34" charset="-128"/>
                <a:ea typeface="Adobe Fan Heiti Std B" pitchFamily="34" charset="-128"/>
              </a:rPr>
              <a:t>p. 36 ex. 1a</a:t>
            </a:r>
            <a:endParaRPr lang="ru-RU" dirty="0">
              <a:effectLst>
                <a:outerShdw blurRad="38100" dist="38100" dir="2700000" algn="tl">
                  <a:srgbClr val="000000">
                    <a:alpha val="43137"/>
                  </a:srgbClr>
                </a:outerShdw>
              </a:effectLst>
              <a:latin typeface="Adobe Fan Heiti Std B" pitchFamily="34" charset="-128"/>
              <a:ea typeface="Adobe Fan Heiti Std B" pitchFamily="34" charset="-128"/>
            </a:endParaRPr>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572000" y="1811543"/>
            <a:ext cx="3551157" cy="3921713"/>
          </a:xfrm>
        </p:spPr>
      </p:pic>
      <p:pic>
        <p:nvPicPr>
          <p:cNvPr id="3" name="p 36 ex 1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5101877"/>
            <a:ext cx="487363" cy="487363"/>
          </a:xfrm>
          <a:prstGeom prst="rect">
            <a:avLst/>
          </a:prstGeom>
        </p:spPr>
      </p:pic>
    </p:spTree>
    <p:extLst>
      <p:ext uri="{BB962C8B-B14F-4D97-AF65-F5344CB8AC3E}">
        <p14:creationId xmlns:p14="http://schemas.microsoft.com/office/powerpoint/2010/main" val="34583432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349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19872" y="1556792"/>
            <a:ext cx="4752528" cy="4381992"/>
          </a:xfrm>
        </p:spPr>
      </p:pic>
      <p:sp>
        <p:nvSpPr>
          <p:cNvPr id="2" name="Заголовок 1"/>
          <p:cNvSpPr>
            <a:spLocks noGrp="1"/>
          </p:cNvSpPr>
          <p:nvPr>
            <p:ph type="title"/>
          </p:nvPr>
        </p:nvSpPr>
        <p:spPr>
          <a:xfrm>
            <a:off x="951007" y="1105614"/>
            <a:ext cx="3693001" cy="4267602"/>
          </a:xfrm>
        </p:spPr>
        <p:txBody>
          <a:bodyPr/>
          <a:lstStyle/>
          <a:p>
            <a:r>
              <a:rPr lang="en-US" dirty="0" smtClean="0">
                <a:effectLst>
                  <a:outerShdw blurRad="38100" dist="38100" dir="2700000" algn="tl">
                    <a:srgbClr val="000000">
                      <a:alpha val="43137"/>
                    </a:srgbClr>
                  </a:outerShdw>
                </a:effectLst>
                <a:latin typeface="Adobe Fan Heiti Std B" pitchFamily="34" charset="-128"/>
                <a:ea typeface="Adobe Fan Heiti Std B" pitchFamily="34" charset="-128"/>
              </a:rPr>
              <a:t>p. 36 ex. 1b</a:t>
            </a:r>
            <a:endParaRPr lang="ru-RU" dirty="0">
              <a:effectLst>
                <a:outerShdw blurRad="38100" dist="38100" dir="2700000" algn="tl">
                  <a:srgbClr val="000000">
                    <a:alpha val="43137"/>
                  </a:srgbClr>
                </a:outerShdw>
              </a:effectLst>
              <a:latin typeface="Adobe Fan Heiti Std B" pitchFamily="34" charset="-128"/>
              <a:ea typeface="Adobe Fan Heiti Std B" pitchFamily="34" charset="-128"/>
            </a:endParaRPr>
          </a:p>
        </p:txBody>
      </p:sp>
    </p:spTree>
    <p:extLst>
      <p:ext uri="{BB962C8B-B14F-4D97-AF65-F5344CB8AC3E}">
        <p14:creationId xmlns:p14="http://schemas.microsoft.com/office/powerpoint/2010/main" val="330580760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179</TotalTime>
  <Words>175</Words>
  <Application>Microsoft Office PowerPoint</Application>
  <PresentationFormat>Экран (4:3)</PresentationFormat>
  <Paragraphs>38</Paragraphs>
  <Slides>40</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Кнопка</vt:lpstr>
      <vt:lpstr>That’s me!</vt:lpstr>
      <vt:lpstr>p. 35  вводная  страница  модуля</vt:lpstr>
      <vt:lpstr>I’m from …</vt:lpstr>
      <vt:lpstr>WL3 Module 2a</vt:lpstr>
      <vt:lpstr>p. 36 ex. 1a</vt:lpstr>
      <vt:lpstr>the UK [ðəˌjuːˈkeɪ] Соединенное Королевство Великобритании и Северной Ирландии</vt:lpstr>
      <vt:lpstr>the USA [ðə ˌjuːesˈeɪ] Соединённые Штаты Америки</vt:lpstr>
      <vt:lpstr>p. 36 ex. 1a</vt:lpstr>
      <vt:lpstr>p. 36 ex. 1b</vt:lpstr>
      <vt:lpstr>Hello! I’m … I’m from …  I can speak … but I can’t speak …</vt:lpstr>
      <vt:lpstr>p. 36 ex. 2</vt:lpstr>
      <vt:lpstr> </vt:lpstr>
      <vt:lpstr>Where’s Avril Lavigne from?  She’s from Canada. She’s Canadian.</vt:lpstr>
      <vt:lpstr>Презентация PowerPoint</vt:lpstr>
      <vt:lpstr>Where’s Batman from?         He’s from the USA. He’s American.</vt:lpstr>
      <vt:lpstr> </vt:lpstr>
      <vt:lpstr>Where’s Asterix from?       He’s from France.  He’s French.</vt:lpstr>
      <vt:lpstr> </vt:lpstr>
      <vt:lpstr>Where’s Jude Law from? He’s from the UK. He’s British.</vt:lpstr>
      <vt:lpstr> </vt:lpstr>
      <vt:lpstr>Where’s Yu-Gi-Oh from?        He’s from Japan. He’s Japanese.</vt:lpstr>
      <vt:lpstr>Do it!</vt:lpstr>
      <vt:lpstr>Pick up, put down, stand up, turn round Clap left, clap right, clap up, clap down. Look left, look right, look up, look down. Turn round, sit down, touch something… brown! </vt:lpstr>
      <vt:lpstr>Point to your teacher, point to the door, Look at the window, look at the floor, Stand on your left leg, stand on your right. Now sit down, touch something… white. </vt:lpstr>
      <vt:lpstr>Put your hands and touch your toes. Cross your fingers, hold your nose. Bend your knees and shake your head, Stamp your feet, touch something… red.</vt:lpstr>
      <vt:lpstr>Head and shoulders, knees and toes, Knees and toes, knees and toes; Head and shoulders, knees and toes, Eyes, ears, mouth and nose.</vt:lpstr>
      <vt:lpstr>p. 37 ex. 4</vt:lpstr>
      <vt:lpstr>Aunt Mary</vt:lpstr>
      <vt:lpstr>Mary Jane</vt:lpstr>
      <vt:lpstr>Peter Parker</vt:lpstr>
      <vt:lpstr>The Green Goblin</vt:lpstr>
      <vt:lpstr>Презентация PowerPoint</vt:lpstr>
      <vt:lpstr>p. 37 ex. 5</vt:lpstr>
      <vt:lpstr>Hand in your exercise books</vt:lpstr>
      <vt:lpstr>Did we learn to talk about countries and nationalities?</vt:lpstr>
      <vt:lpstr>I can speak about nationalities!</vt:lpstr>
      <vt:lpstr>I can’t speak about nationalities.</vt:lpstr>
      <vt:lpstr>???</vt:lpstr>
      <vt:lpstr>Hometask p. 36 ex. 1 учить p. 37 ex. 5 читать p. 37 уч. 9</vt:lpstr>
      <vt:lpstr>Good-bye!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That’me!</dc:title>
  <dc:creator>Эльвира</dc:creator>
  <cp:lastModifiedBy>10А ФАЙРУЗА ГАРИФЬЯНОВНА</cp:lastModifiedBy>
  <cp:revision>22</cp:revision>
  <dcterms:created xsi:type="dcterms:W3CDTF">2014-10-20T10:20:02Z</dcterms:created>
  <dcterms:modified xsi:type="dcterms:W3CDTF">2019-10-18T04:54:37Z</dcterms:modified>
</cp:coreProperties>
</file>