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8" r:id="rId1"/>
  </p:sldMasterIdLst>
  <p:sldIdLst>
    <p:sldId id="275" r:id="rId2"/>
    <p:sldId id="279" r:id="rId3"/>
    <p:sldId id="278" r:id="rId4"/>
    <p:sldId id="284" r:id="rId5"/>
    <p:sldId id="285" r:id="rId6"/>
    <p:sldId id="277" r:id="rId7"/>
    <p:sldId id="276" r:id="rId8"/>
    <p:sldId id="280" r:id="rId9"/>
    <p:sldId id="283" r:id="rId10"/>
    <p:sldId id="287" r:id="rId11"/>
    <p:sldId id="286" r:id="rId12"/>
    <p:sldId id="288" r:id="rId13"/>
    <p:sldId id="291" r:id="rId14"/>
    <p:sldId id="290" r:id="rId15"/>
    <p:sldId id="266" r:id="rId16"/>
    <p:sldId id="267" r:id="rId17"/>
    <p:sldId id="268" r:id="rId18"/>
    <p:sldId id="269" r:id="rId19"/>
    <p:sldId id="271" r:id="rId20"/>
    <p:sldId id="272" r:id="rId21"/>
    <p:sldId id="273" r:id="rId22"/>
    <p:sldId id="274" r:id="rId23"/>
    <p:sldId id="292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1498" y="53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3409950" cy="6858000"/>
          </a:xfrm>
          <a:prstGeom prst="rect">
            <a:avLst/>
          </a:prstGeom>
          <a:solidFill>
            <a:schemeClr val="tx2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 7"/>
          <p:cNvSpPr>
            <a:spLocks noChangeAspect="1" noEditPoints="1"/>
          </p:cNvSpPr>
          <p:nvPr/>
        </p:nvSpPr>
        <p:spPr bwMode="auto">
          <a:xfrm>
            <a:off x="838200" y="1762090"/>
            <a:ext cx="2521776" cy="5095912"/>
          </a:xfrm>
          <a:custGeom>
            <a:avLst/>
            <a:gdLst/>
            <a:ahLst/>
            <a:cxnLst>
              <a:cxn ang="0">
                <a:pos x="687" y="2238"/>
              </a:cxn>
              <a:cxn ang="0">
                <a:pos x="877" y="2192"/>
              </a:cxn>
              <a:cxn ang="0">
                <a:pos x="797" y="2963"/>
              </a:cxn>
              <a:cxn ang="0">
                <a:pos x="1078" y="3026"/>
              </a:cxn>
              <a:cxn ang="0">
                <a:pos x="626" y="2117"/>
              </a:cxn>
              <a:cxn ang="0">
                <a:pos x="749" y="2142"/>
              </a:cxn>
              <a:cxn ang="0">
                <a:pos x="578" y="2052"/>
              </a:cxn>
              <a:cxn ang="0">
                <a:pos x="1866" y="247"/>
              </a:cxn>
              <a:cxn ang="0">
                <a:pos x="1392" y="1037"/>
              </a:cxn>
              <a:cxn ang="0">
                <a:pos x="2006" y="656"/>
              </a:cxn>
              <a:cxn ang="0">
                <a:pos x="1599" y="908"/>
              </a:cxn>
              <a:cxn ang="0">
                <a:pos x="1533" y="1058"/>
              </a:cxn>
              <a:cxn ang="0">
                <a:pos x="2239" y="583"/>
              </a:cxn>
              <a:cxn ang="0">
                <a:pos x="1863" y="1105"/>
              </a:cxn>
              <a:cxn ang="0">
                <a:pos x="2174" y="1621"/>
              </a:cxn>
              <a:cxn ang="0">
                <a:pos x="1801" y="1537"/>
              </a:cxn>
              <a:cxn ang="0">
                <a:pos x="1325" y="1301"/>
              </a:cxn>
              <a:cxn ang="0">
                <a:pos x="1412" y="1835"/>
              </a:cxn>
              <a:cxn ang="0">
                <a:pos x="1213" y="1975"/>
              </a:cxn>
              <a:cxn ang="0">
                <a:pos x="1094" y="4011"/>
              </a:cxn>
              <a:cxn ang="0">
                <a:pos x="1689" y="3264"/>
              </a:cxn>
              <a:cxn ang="0">
                <a:pos x="2404" y="3321"/>
              </a:cxn>
              <a:cxn ang="0">
                <a:pos x="1275" y="3861"/>
              </a:cxn>
              <a:cxn ang="0">
                <a:pos x="1147" y="4865"/>
              </a:cxn>
              <a:cxn ang="0">
                <a:pos x="1045" y="3610"/>
              </a:cxn>
              <a:cxn ang="0">
                <a:pos x="739" y="3818"/>
              </a:cxn>
              <a:cxn ang="0">
                <a:pos x="856" y="4830"/>
              </a:cxn>
              <a:cxn ang="0">
                <a:pos x="638" y="3989"/>
              </a:cxn>
              <a:cxn ang="0">
                <a:pos x="96" y="3777"/>
              </a:cxn>
              <a:cxn ang="0">
                <a:pos x="189" y="3688"/>
              </a:cxn>
              <a:cxn ang="0">
                <a:pos x="523" y="3573"/>
              </a:cxn>
              <a:cxn ang="0">
                <a:pos x="519" y="3333"/>
              </a:cxn>
              <a:cxn ang="0">
                <a:pos x="545" y="3560"/>
              </a:cxn>
              <a:cxn ang="0">
                <a:pos x="712" y="3397"/>
              </a:cxn>
              <a:cxn ang="0">
                <a:pos x="625" y="2944"/>
              </a:cxn>
              <a:cxn ang="0">
                <a:pos x="593" y="2341"/>
              </a:cxn>
              <a:cxn ang="0">
                <a:pos x="156" y="2437"/>
              </a:cxn>
              <a:cxn ang="0">
                <a:pos x="108" y="2289"/>
              </a:cxn>
              <a:cxn ang="0">
                <a:pos x="451" y="2291"/>
              </a:cxn>
              <a:cxn ang="0">
                <a:pos x="109" y="2016"/>
              </a:cxn>
              <a:cxn ang="0">
                <a:pos x="211" y="1975"/>
              </a:cxn>
              <a:cxn ang="0">
                <a:pos x="284" y="1847"/>
              </a:cxn>
              <a:cxn ang="0">
                <a:pos x="542" y="2073"/>
              </a:cxn>
              <a:cxn ang="0">
                <a:pos x="255" y="1764"/>
              </a:cxn>
              <a:cxn ang="0">
                <a:pos x="407" y="1769"/>
              </a:cxn>
              <a:cxn ang="0">
                <a:pos x="540" y="1810"/>
              </a:cxn>
              <a:cxn ang="0">
                <a:pos x="566" y="1580"/>
              </a:cxn>
              <a:cxn ang="0">
                <a:pos x="650" y="1747"/>
              </a:cxn>
              <a:cxn ang="0">
                <a:pos x="827" y="2199"/>
              </a:cxn>
              <a:cxn ang="0">
                <a:pos x="830" y="1779"/>
              </a:cxn>
              <a:cxn ang="0">
                <a:pos x="924" y="1648"/>
              </a:cxn>
              <a:cxn ang="0">
                <a:pos x="915" y="2016"/>
              </a:cxn>
              <a:cxn ang="0">
                <a:pos x="1299" y="1263"/>
              </a:cxn>
              <a:cxn ang="0">
                <a:pos x="970" y="965"/>
              </a:cxn>
              <a:cxn ang="0">
                <a:pos x="311" y="656"/>
              </a:cxn>
              <a:cxn ang="0">
                <a:pos x="772" y="659"/>
              </a:cxn>
              <a:cxn ang="0">
                <a:pos x="1153" y="871"/>
              </a:cxn>
              <a:cxn ang="0">
                <a:pos x="628" y="314"/>
              </a:cxn>
              <a:cxn ang="0">
                <a:pos x="1203" y="552"/>
              </a:cxn>
              <a:cxn ang="0">
                <a:pos x="1369" y="703"/>
              </a:cxn>
              <a:cxn ang="0">
                <a:pos x="1747" y="38"/>
              </a:cxn>
            </a:cxnLst>
            <a:rect l="0" t="0" r="r" b="b"/>
            <a:pathLst>
              <a:path w="2409" h="4865">
                <a:moveTo>
                  <a:pt x="414" y="2058"/>
                </a:moveTo>
                <a:lnTo>
                  <a:pt x="482" y="2173"/>
                </a:lnTo>
                <a:lnTo>
                  <a:pt x="503" y="2207"/>
                </a:lnTo>
                <a:lnTo>
                  <a:pt x="523" y="2242"/>
                </a:lnTo>
                <a:lnTo>
                  <a:pt x="538" y="2269"/>
                </a:lnTo>
                <a:lnTo>
                  <a:pt x="547" y="2282"/>
                </a:lnTo>
                <a:lnTo>
                  <a:pt x="559" y="2292"/>
                </a:lnTo>
                <a:lnTo>
                  <a:pt x="606" y="2323"/>
                </a:lnTo>
                <a:lnTo>
                  <a:pt x="618" y="2332"/>
                </a:lnTo>
                <a:lnTo>
                  <a:pt x="637" y="2344"/>
                </a:lnTo>
                <a:lnTo>
                  <a:pt x="657" y="2360"/>
                </a:lnTo>
                <a:lnTo>
                  <a:pt x="705" y="2392"/>
                </a:lnTo>
                <a:lnTo>
                  <a:pt x="728" y="2407"/>
                </a:lnTo>
                <a:lnTo>
                  <a:pt x="749" y="2420"/>
                </a:lnTo>
                <a:lnTo>
                  <a:pt x="765" y="2429"/>
                </a:lnTo>
                <a:lnTo>
                  <a:pt x="762" y="2392"/>
                </a:lnTo>
                <a:lnTo>
                  <a:pt x="755" y="2354"/>
                </a:lnTo>
                <a:lnTo>
                  <a:pt x="744" y="2326"/>
                </a:lnTo>
                <a:lnTo>
                  <a:pt x="730" y="2298"/>
                </a:lnTo>
                <a:lnTo>
                  <a:pt x="687" y="2238"/>
                </a:lnTo>
                <a:lnTo>
                  <a:pt x="643" y="2180"/>
                </a:lnTo>
                <a:lnTo>
                  <a:pt x="597" y="2123"/>
                </a:lnTo>
                <a:lnTo>
                  <a:pt x="590" y="2112"/>
                </a:lnTo>
                <a:lnTo>
                  <a:pt x="582" y="2105"/>
                </a:lnTo>
                <a:lnTo>
                  <a:pt x="573" y="2101"/>
                </a:lnTo>
                <a:lnTo>
                  <a:pt x="560" y="2099"/>
                </a:lnTo>
                <a:lnTo>
                  <a:pt x="537" y="2095"/>
                </a:lnTo>
                <a:lnTo>
                  <a:pt x="512" y="2086"/>
                </a:lnTo>
                <a:lnTo>
                  <a:pt x="488" y="2078"/>
                </a:lnTo>
                <a:lnTo>
                  <a:pt x="414" y="2058"/>
                </a:lnTo>
                <a:close/>
                <a:moveTo>
                  <a:pt x="1172" y="1997"/>
                </a:moveTo>
                <a:lnTo>
                  <a:pt x="1051" y="2064"/>
                </a:lnTo>
                <a:lnTo>
                  <a:pt x="1011" y="2086"/>
                </a:lnTo>
                <a:lnTo>
                  <a:pt x="973" y="2108"/>
                </a:lnTo>
                <a:lnTo>
                  <a:pt x="957" y="2115"/>
                </a:lnTo>
                <a:lnTo>
                  <a:pt x="940" y="2124"/>
                </a:lnTo>
                <a:lnTo>
                  <a:pt x="926" y="2133"/>
                </a:lnTo>
                <a:lnTo>
                  <a:pt x="914" y="2145"/>
                </a:lnTo>
                <a:lnTo>
                  <a:pt x="896" y="2168"/>
                </a:lnTo>
                <a:lnTo>
                  <a:pt x="877" y="2192"/>
                </a:lnTo>
                <a:lnTo>
                  <a:pt x="856" y="2221"/>
                </a:lnTo>
                <a:lnTo>
                  <a:pt x="836" y="2252"/>
                </a:lnTo>
                <a:lnTo>
                  <a:pt x="820" y="2283"/>
                </a:lnTo>
                <a:lnTo>
                  <a:pt x="809" y="2307"/>
                </a:lnTo>
                <a:lnTo>
                  <a:pt x="802" y="2331"/>
                </a:lnTo>
                <a:lnTo>
                  <a:pt x="800" y="2336"/>
                </a:lnTo>
                <a:lnTo>
                  <a:pt x="800" y="2351"/>
                </a:lnTo>
                <a:lnTo>
                  <a:pt x="799" y="2372"/>
                </a:lnTo>
                <a:lnTo>
                  <a:pt x="796" y="2394"/>
                </a:lnTo>
                <a:lnTo>
                  <a:pt x="793" y="2444"/>
                </a:lnTo>
                <a:lnTo>
                  <a:pt x="792" y="2465"/>
                </a:lnTo>
                <a:lnTo>
                  <a:pt x="790" y="2481"/>
                </a:lnTo>
                <a:lnTo>
                  <a:pt x="780" y="2593"/>
                </a:lnTo>
                <a:lnTo>
                  <a:pt x="769" y="2704"/>
                </a:lnTo>
                <a:lnTo>
                  <a:pt x="768" y="2735"/>
                </a:lnTo>
                <a:lnTo>
                  <a:pt x="765" y="2788"/>
                </a:lnTo>
                <a:lnTo>
                  <a:pt x="761" y="2844"/>
                </a:lnTo>
                <a:lnTo>
                  <a:pt x="761" y="2898"/>
                </a:lnTo>
                <a:lnTo>
                  <a:pt x="764" y="2951"/>
                </a:lnTo>
                <a:lnTo>
                  <a:pt x="797" y="2963"/>
                </a:lnTo>
                <a:lnTo>
                  <a:pt x="831" y="2981"/>
                </a:lnTo>
                <a:lnTo>
                  <a:pt x="862" y="3004"/>
                </a:lnTo>
                <a:lnTo>
                  <a:pt x="893" y="3032"/>
                </a:lnTo>
                <a:lnTo>
                  <a:pt x="920" y="3069"/>
                </a:lnTo>
                <a:lnTo>
                  <a:pt x="943" y="3105"/>
                </a:lnTo>
                <a:lnTo>
                  <a:pt x="968" y="3143"/>
                </a:lnTo>
                <a:lnTo>
                  <a:pt x="991" y="3181"/>
                </a:lnTo>
                <a:lnTo>
                  <a:pt x="1010" y="3224"/>
                </a:lnTo>
                <a:lnTo>
                  <a:pt x="1029" y="3284"/>
                </a:lnTo>
                <a:lnTo>
                  <a:pt x="1042" y="3349"/>
                </a:lnTo>
                <a:lnTo>
                  <a:pt x="1050" y="3417"/>
                </a:lnTo>
                <a:lnTo>
                  <a:pt x="1050" y="3422"/>
                </a:lnTo>
                <a:lnTo>
                  <a:pt x="1051" y="3426"/>
                </a:lnTo>
                <a:lnTo>
                  <a:pt x="1054" y="3349"/>
                </a:lnTo>
                <a:lnTo>
                  <a:pt x="1058" y="3277"/>
                </a:lnTo>
                <a:lnTo>
                  <a:pt x="1063" y="3212"/>
                </a:lnTo>
                <a:lnTo>
                  <a:pt x="1067" y="3155"/>
                </a:lnTo>
                <a:lnTo>
                  <a:pt x="1070" y="3115"/>
                </a:lnTo>
                <a:lnTo>
                  <a:pt x="1075" y="3072"/>
                </a:lnTo>
                <a:lnTo>
                  <a:pt x="1078" y="3026"/>
                </a:lnTo>
                <a:lnTo>
                  <a:pt x="1082" y="2975"/>
                </a:lnTo>
                <a:lnTo>
                  <a:pt x="1086" y="2919"/>
                </a:lnTo>
                <a:lnTo>
                  <a:pt x="1091" y="2855"/>
                </a:lnTo>
                <a:lnTo>
                  <a:pt x="1097" y="2786"/>
                </a:lnTo>
                <a:lnTo>
                  <a:pt x="1103" y="2708"/>
                </a:lnTo>
                <a:lnTo>
                  <a:pt x="1111" y="2593"/>
                </a:lnTo>
                <a:lnTo>
                  <a:pt x="1119" y="2479"/>
                </a:lnTo>
                <a:lnTo>
                  <a:pt x="1126" y="2364"/>
                </a:lnTo>
                <a:lnTo>
                  <a:pt x="1138" y="2249"/>
                </a:lnTo>
                <a:lnTo>
                  <a:pt x="1172" y="1997"/>
                </a:lnTo>
                <a:close/>
                <a:moveTo>
                  <a:pt x="621" y="1990"/>
                </a:moveTo>
                <a:lnTo>
                  <a:pt x="619" y="1991"/>
                </a:lnTo>
                <a:lnTo>
                  <a:pt x="616" y="2012"/>
                </a:lnTo>
                <a:lnTo>
                  <a:pt x="613" y="2034"/>
                </a:lnTo>
                <a:lnTo>
                  <a:pt x="610" y="2049"/>
                </a:lnTo>
                <a:lnTo>
                  <a:pt x="606" y="2064"/>
                </a:lnTo>
                <a:lnTo>
                  <a:pt x="604" y="2078"/>
                </a:lnTo>
                <a:lnTo>
                  <a:pt x="609" y="2092"/>
                </a:lnTo>
                <a:lnTo>
                  <a:pt x="618" y="2105"/>
                </a:lnTo>
                <a:lnTo>
                  <a:pt x="626" y="2117"/>
                </a:lnTo>
                <a:lnTo>
                  <a:pt x="659" y="2167"/>
                </a:lnTo>
                <a:lnTo>
                  <a:pt x="691" y="2211"/>
                </a:lnTo>
                <a:lnTo>
                  <a:pt x="727" y="2255"/>
                </a:lnTo>
                <a:lnTo>
                  <a:pt x="731" y="2261"/>
                </a:lnTo>
                <a:lnTo>
                  <a:pt x="737" y="2270"/>
                </a:lnTo>
                <a:lnTo>
                  <a:pt x="752" y="2291"/>
                </a:lnTo>
                <a:lnTo>
                  <a:pt x="761" y="2300"/>
                </a:lnTo>
                <a:lnTo>
                  <a:pt x="768" y="2304"/>
                </a:lnTo>
                <a:lnTo>
                  <a:pt x="775" y="2304"/>
                </a:lnTo>
                <a:lnTo>
                  <a:pt x="781" y="2298"/>
                </a:lnTo>
                <a:lnTo>
                  <a:pt x="787" y="2285"/>
                </a:lnTo>
                <a:lnTo>
                  <a:pt x="796" y="2270"/>
                </a:lnTo>
                <a:lnTo>
                  <a:pt x="805" y="2257"/>
                </a:lnTo>
                <a:lnTo>
                  <a:pt x="811" y="2242"/>
                </a:lnTo>
                <a:lnTo>
                  <a:pt x="812" y="2229"/>
                </a:lnTo>
                <a:lnTo>
                  <a:pt x="806" y="2214"/>
                </a:lnTo>
                <a:lnTo>
                  <a:pt x="796" y="2201"/>
                </a:lnTo>
                <a:lnTo>
                  <a:pt x="786" y="2189"/>
                </a:lnTo>
                <a:lnTo>
                  <a:pt x="767" y="2165"/>
                </a:lnTo>
                <a:lnTo>
                  <a:pt x="749" y="2142"/>
                </a:lnTo>
                <a:lnTo>
                  <a:pt x="713" y="2101"/>
                </a:lnTo>
                <a:lnTo>
                  <a:pt x="680" y="2059"/>
                </a:lnTo>
                <a:lnTo>
                  <a:pt x="641" y="2012"/>
                </a:lnTo>
                <a:lnTo>
                  <a:pt x="640" y="2009"/>
                </a:lnTo>
                <a:lnTo>
                  <a:pt x="632" y="2002"/>
                </a:lnTo>
                <a:lnTo>
                  <a:pt x="629" y="1997"/>
                </a:lnTo>
                <a:lnTo>
                  <a:pt x="626" y="1994"/>
                </a:lnTo>
                <a:lnTo>
                  <a:pt x="624" y="1993"/>
                </a:lnTo>
                <a:lnTo>
                  <a:pt x="621" y="1990"/>
                </a:lnTo>
                <a:close/>
                <a:moveTo>
                  <a:pt x="588" y="1972"/>
                </a:moveTo>
                <a:lnTo>
                  <a:pt x="575" y="1974"/>
                </a:lnTo>
                <a:lnTo>
                  <a:pt x="569" y="1974"/>
                </a:lnTo>
                <a:lnTo>
                  <a:pt x="559" y="1975"/>
                </a:lnTo>
                <a:lnTo>
                  <a:pt x="545" y="1975"/>
                </a:lnTo>
                <a:lnTo>
                  <a:pt x="535" y="1977"/>
                </a:lnTo>
                <a:lnTo>
                  <a:pt x="526" y="1977"/>
                </a:lnTo>
                <a:lnTo>
                  <a:pt x="522" y="1975"/>
                </a:lnTo>
                <a:lnTo>
                  <a:pt x="537" y="1999"/>
                </a:lnTo>
                <a:lnTo>
                  <a:pt x="572" y="2046"/>
                </a:lnTo>
                <a:lnTo>
                  <a:pt x="578" y="2052"/>
                </a:lnTo>
                <a:lnTo>
                  <a:pt x="582" y="2050"/>
                </a:lnTo>
                <a:lnTo>
                  <a:pt x="587" y="2043"/>
                </a:lnTo>
                <a:lnTo>
                  <a:pt x="590" y="2034"/>
                </a:lnTo>
                <a:lnTo>
                  <a:pt x="591" y="2024"/>
                </a:lnTo>
                <a:lnTo>
                  <a:pt x="593" y="2015"/>
                </a:lnTo>
                <a:lnTo>
                  <a:pt x="597" y="1997"/>
                </a:lnTo>
                <a:lnTo>
                  <a:pt x="598" y="1988"/>
                </a:lnTo>
                <a:lnTo>
                  <a:pt x="598" y="1980"/>
                </a:lnTo>
                <a:lnTo>
                  <a:pt x="596" y="1975"/>
                </a:lnTo>
                <a:lnTo>
                  <a:pt x="588" y="1972"/>
                </a:lnTo>
                <a:close/>
                <a:moveTo>
                  <a:pt x="1862" y="0"/>
                </a:moveTo>
                <a:lnTo>
                  <a:pt x="1866" y="5"/>
                </a:lnTo>
                <a:lnTo>
                  <a:pt x="1869" y="19"/>
                </a:lnTo>
                <a:lnTo>
                  <a:pt x="1871" y="39"/>
                </a:lnTo>
                <a:lnTo>
                  <a:pt x="1872" y="66"/>
                </a:lnTo>
                <a:lnTo>
                  <a:pt x="1874" y="97"/>
                </a:lnTo>
                <a:lnTo>
                  <a:pt x="1874" y="129"/>
                </a:lnTo>
                <a:lnTo>
                  <a:pt x="1871" y="194"/>
                </a:lnTo>
                <a:lnTo>
                  <a:pt x="1869" y="222"/>
                </a:lnTo>
                <a:lnTo>
                  <a:pt x="1866" y="247"/>
                </a:lnTo>
                <a:lnTo>
                  <a:pt x="1863" y="265"/>
                </a:lnTo>
                <a:lnTo>
                  <a:pt x="1850" y="311"/>
                </a:lnTo>
                <a:lnTo>
                  <a:pt x="1831" y="353"/>
                </a:lnTo>
                <a:lnTo>
                  <a:pt x="1806" y="393"/>
                </a:lnTo>
                <a:lnTo>
                  <a:pt x="1779" y="432"/>
                </a:lnTo>
                <a:lnTo>
                  <a:pt x="1720" y="505"/>
                </a:lnTo>
                <a:lnTo>
                  <a:pt x="1667" y="570"/>
                </a:lnTo>
                <a:lnTo>
                  <a:pt x="1555" y="697"/>
                </a:lnTo>
                <a:lnTo>
                  <a:pt x="1504" y="763"/>
                </a:lnTo>
                <a:lnTo>
                  <a:pt x="1492" y="779"/>
                </a:lnTo>
                <a:lnTo>
                  <a:pt x="1478" y="802"/>
                </a:lnTo>
                <a:lnTo>
                  <a:pt x="1461" y="825"/>
                </a:lnTo>
                <a:lnTo>
                  <a:pt x="1445" y="852"/>
                </a:lnTo>
                <a:lnTo>
                  <a:pt x="1409" y="905"/>
                </a:lnTo>
                <a:lnTo>
                  <a:pt x="1393" y="927"/>
                </a:lnTo>
                <a:lnTo>
                  <a:pt x="1380" y="945"/>
                </a:lnTo>
                <a:lnTo>
                  <a:pt x="1368" y="958"/>
                </a:lnTo>
                <a:lnTo>
                  <a:pt x="1364" y="1080"/>
                </a:lnTo>
                <a:lnTo>
                  <a:pt x="1378" y="1058"/>
                </a:lnTo>
                <a:lnTo>
                  <a:pt x="1392" y="1037"/>
                </a:lnTo>
                <a:lnTo>
                  <a:pt x="1403" y="1020"/>
                </a:lnTo>
                <a:lnTo>
                  <a:pt x="1436" y="955"/>
                </a:lnTo>
                <a:lnTo>
                  <a:pt x="1461" y="912"/>
                </a:lnTo>
                <a:lnTo>
                  <a:pt x="1486" y="871"/>
                </a:lnTo>
                <a:lnTo>
                  <a:pt x="1512" y="827"/>
                </a:lnTo>
                <a:lnTo>
                  <a:pt x="1540" y="784"/>
                </a:lnTo>
                <a:lnTo>
                  <a:pt x="1570" y="743"/>
                </a:lnTo>
                <a:lnTo>
                  <a:pt x="1602" y="706"/>
                </a:lnTo>
                <a:lnTo>
                  <a:pt x="1638" y="673"/>
                </a:lnTo>
                <a:lnTo>
                  <a:pt x="1676" y="647"/>
                </a:lnTo>
                <a:lnTo>
                  <a:pt x="1716" y="628"/>
                </a:lnTo>
                <a:lnTo>
                  <a:pt x="1757" y="614"/>
                </a:lnTo>
                <a:lnTo>
                  <a:pt x="1797" y="607"/>
                </a:lnTo>
                <a:lnTo>
                  <a:pt x="1838" y="605"/>
                </a:lnTo>
                <a:lnTo>
                  <a:pt x="1890" y="614"/>
                </a:lnTo>
                <a:lnTo>
                  <a:pt x="1940" y="632"/>
                </a:lnTo>
                <a:lnTo>
                  <a:pt x="1953" y="636"/>
                </a:lnTo>
                <a:lnTo>
                  <a:pt x="1969" y="642"/>
                </a:lnTo>
                <a:lnTo>
                  <a:pt x="1989" y="650"/>
                </a:lnTo>
                <a:lnTo>
                  <a:pt x="2006" y="656"/>
                </a:lnTo>
                <a:lnTo>
                  <a:pt x="2021" y="662"/>
                </a:lnTo>
                <a:lnTo>
                  <a:pt x="2033" y="664"/>
                </a:lnTo>
                <a:lnTo>
                  <a:pt x="2037" y="667"/>
                </a:lnTo>
                <a:lnTo>
                  <a:pt x="2034" y="669"/>
                </a:lnTo>
                <a:lnTo>
                  <a:pt x="2027" y="672"/>
                </a:lnTo>
                <a:lnTo>
                  <a:pt x="2017" y="676"/>
                </a:lnTo>
                <a:lnTo>
                  <a:pt x="1990" y="688"/>
                </a:lnTo>
                <a:lnTo>
                  <a:pt x="1978" y="694"/>
                </a:lnTo>
                <a:lnTo>
                  <a:pt x="1968" y="698"/>
                </a:lnTo>
                <a:lnTo>
                  <a:pt x="1950" y="710"/>
                </a:lnTo>
                <a:lnTo>
                  <a:pt x="1931" y="722"/>
                </a:lnTo>
                <a:lnTo>
                  <a:pt x="1906" y="735"/>
                </a:lnTo>
                <a:lnTo>
                  <a:pt x="1876" y="753"/>
                </a:lnTo>
                <a:lnTo>
                  <a:pt x="1843" y="771"/>
                </a:lnTo>
                <a:lnTo>
                  <a:pt x="1806" y="791"/>
                </a:lnTo>
                <a:lnTo>
                  <a:pt x="1766" y="813"/>
                </a:lnTo>
                <a:lnTo>
                  <a:pt x="1725" y="836"/>
                </a:lnTo>
                <a:lnTo>
                  <a:pt x="1683" y="859"/>
                </a:lnTo>
                <a:lnTo>
                  <a:pt x="1641" y="884"/>
                </a:lnTo>
                <a:lnTo>
                  <a:pt x="1599" y="908"/>
                </a:lnTo>
                <a:lnTo>
                  <a:pt x="1560" y="933"/>
                </a:lnTo>
                <a:lnTo>
                  <a:pt x="1521" y="956"/>
                </a:lnTo>
                <a:lnTo>
                  <a:pt x="1487" y="979"/>
                </a:lnTo>
                <a:lnTo>
                  <a:pt x="1456" y="999"/>
                </a:lnTo>
                <a:lnTo>
                  <a:pt x="1431" y="1020"/>
                </a:lnTo>
                <a:lnTo>
                  <a:pt x="1411" y="1037"/>
                </a:lnTo>
                <a:lnTo>
                  <a:pt x="1397" y="1054"/>
                </a:lnTo>
                <a:lnTo>
                  <a:pt x="1387" y="1067"/>
                </a:lnTo>
                <a:lnTo>
                  <a:pt x="1378" y="1083"/>
                </a:lnTo>
                <a:lnTo>
                  <a:pt x="1368" y="1102"/>
                </a:lnTo>
                <a:lnTo>
                  <a:pt x="1359" y="1120"/>
                </a:lnTo>
                <a:lnTo>
                  <a:pt x="1359" y="1124"/>
                </a:lnTo>
                <a:lnTo>
                  <a:pt x="1361" y="1127"/>
                </a:lnTo>
                <a:lnTo>
                  <a:pt x="1362" y="1129"/>
                </a:lnTo>
                <a:lnTo>
                  <a:pt x="1364" y="1132"/>
                </a:lnTo>
                <a:lnTo>
                  <a:pt x="1368" y="1124"/>
                </a:lnTo>
                <a:lnTo>
                  <a:pt x="1414" y="1114"/>
                </a:lnTo>
                <a:lnTo>
                  <a:pt x="1456" y="1099"/>
                </a:lnTo>
                <a:lnTo>
                  <a:pt x="1496" y="1080"/>
                </a:lnTo>
                <a:lnTo>
                  <a:pt x="1533" y="1058"/>
                </a:lnTo>
                <a:lnTo>
                  <a:pt x="1567" y="1035"/>
                </a:lnTo>
                <a:lnTo>
                  <a:pt x="1635" y="984"/>
                </a:lnTo>
                <a:lnTo>
                  <a:pt x="1670" y="959"/>
                </a:lnTo>
                <a:lnTo>
                  <a:pt x="1705" y="937"/>
                </a:lnTo>
                <a:lnTo>
                  <a:pt x="1747" y="909"/>
                </a:lnTo>
                <a:lnTo>
                  <a:pt x="1787" y="878"/>
                </a:lnTo>
                <a:lnTo>
                  <a:pt x="1823" y="844"/>
                </a:lnTo>
                <a:lnTo>
                  <a:pt x="1860" y="812"/>
                </a:lnTo>
                <a:lnTo>
                  <a:pt x="1900" y="782"/>
                </a:lnTo>
                <a:lnTo>
                  <a:pt x="1959" y="747"/>
                </a:lnTo>
                <a:lnTo>
                  <a:pt x="2021" y="715"/>
                </a:lnTo>
                <a:lnTo>
                  <a:pt x="2151" y="653"/>
                </a:lnTo>
                <a:lnTo>
                  <a:pt x="2157" y="650"/>
                </a:lnTo>
                <a:lnTo>
                  <a:pt x="2165" y="642"/>
                </a:lnTo>
                <a:lnTo>
                  <a:pt x="2192" y="622"/>
                </a:lnTo>
                <a:lnTo>
                  <a:pt x="2205" y="610"/>
                </a:lnTo>
                <a:lnTo>
                  <a:pt x="2218" y="600"/>
                </a:lnTo>
                <a:lnTo>
                  <a:pt x="2229" y="591"/>
                </a:lnTo>
                <a:lnTo>
                  <a:pt x="2236" y="585"/>
                </a:lnTo>
                <a:lnTo>
                  <a:pt x="2239" y="583"/>
                </a:lnTo>
                <a:lnTo>
                  <a:pt x="2239" y="588"/>
                </a:lnTo>
                <a:lnTo>
                  <a:pt x="2236" y="595"/>
                </a:lnTo>
                <a:lnTo>
                  <a:pt x="2232" y="603"/>
                </a:lnTo>
                <a:lnTo>
                  <a:pt x="2229" y="607"/>
                </a:lnTo>
                <a:lnTo>
                  <a:pt x="2221" y="629"/>
                </a:lnTo>
                <a:lnTo>
                  <a:pt x="2218" y="653"/>
                </a:lnTo>
                <a:lnTo>
                  <a:pt x="2220" y="676"/>
                </a:lnTo>
                <a:lnTo>
                  <a:pt x="2221" y="701"/>
                </a:lnTo>
                <a:lnTo>
                  <a:pt x="2221" y="725"/>
                </a:lnTo>
                <a:lnTo>
                  <a:pt x="2216" y="774"/>
                </a:lnTo>
                <a:lnTo>
                  <a:pt x="2205" y="819"/>
                </a:lnTo>
                <a:lnTo>
                  <a:pt x="2189" y="865"/>
                </a:lnTo>
                <a:lnTo>
                  <a:pt x="2167" y="908"/>
                </a:lnTo>
                <a:lnTo>
                  <a:pt x="2139" y="948"/>
                </a:lnTo>
                <a:lnTo>
                  <a:pt x="2105" y="983"/>
                </a:lnTo>
                <a:lnTo>
                  <a:pt x="2067" y="1017"/>
                </a:lnTo>
                <a:lnTo>
                  <a:pt x="2022" y="1045"/>
                </a:lnTo>
                <a:lnTo>
                  <a:pt x="1974" y="1070"/>
                </a:lnTo>
                <a:lnTo>
                  <a:pt x="1921" y="1091"/>
                </a:lnTo>
                <a:lnTo>
                  <a:pt x="1863" y="1105"/>
                </a:lnTo>
                <a:lnTo>
                  <a:pt x="1803" y="1116"/>
                </a:lnTo>
                <a:lnTo>
                  <a:pt x="1739" y="1123"/>
                </a:lnTo>
                <a:lnTo>
                  <a:pt x="1677" y="1127"/>
                </a:lnTo>
                <a:lnTo>
                  <a:pt x="1617" y="1132"/>
                </a:lnTo>
                <a:lnTo>
                  <a:pt x="1679" y="1136"/>
                </a:lnTo>
                <a:lnTo>
                  <a:pt x="1732" y="1144"/>
                </a:lnTo>
                <a:lnTo>
                  <a:pt x="1784" y="1154"/>
                </a:lnTo>
                <a:lnTo>
                  <a:pt x="1834" y="1167"/>
                </a:lnTo>
                <a:lnTo>
                  <a:pt x="1881" y="1185"/>
                </a:lnTo>
                <a:lnTo>
                  <a:pt x="1924" y="1207"/>
                </a:lnTo>
                <a:lnTo>
                  <a:pt x="1971" y="1239"/>
                </a:lnTo>
                <a:lnTo>
                  <a:pt x="2014" y="1276"/>
                </a:lnTo>
                <a:lnTo>
                  <a:pt x="2049" y="1316"/>
                </a:lnTo>
                <a:lnTo>
                  <a:pt x="2080" y="1359"/>
                </a:lnTo>
                <a:lnTo>
                  <a:pt x="2105" y="1402"/>
                </a:lnTo>
                <a:lnTo>
                  <a:pt x="2127" y="1447"/>
                </a:lnTo>
                <a:lnTo>
                  <a:pt x="2143" y="1492"/>
                </a:lnTo>
                <a:lnTo>
                  <a:pt x="2158" y="1537"/>
                </a:lnTo>
                <a:lnTo>
                  <a:pt x="2167" y="1580"/>
                </a:lnTo>
                <a:lnTo>
                  <a:pt x="2174" y="1621"/>
                </a:lnTo>
                <a:lnTo>
                  <a:pt x="2179" y="1660"/>
                </a:lnTo>
                <a:lnTo>
                  <a:pt x="2182" y="1695"/>
                </a:lnTo>
                <a:lnTo>
                  <a:pt x="2182" y="1753"/>
                </a:lnTo>
                <a:lnTo>
                  <a:pt x="2179" y="1775"/>
                </a:lnTo>
                <a:lnTo>
                  <a:pt x="2177" y="1789"/>
                </a:lnTo>
                <a:lnTo>
                  <a:pt x="2174" y="1797"/>
                </a:lnTo>
                <a:lnTo>
                  <a:pt x="2171" y="1797"/>
                </a:lnTo>
                <a:lnTo>
                  <a:pt x="2152" y="1767"/>
                </a:lnTo>
                <a:lnTo>
                  <a:pt x="2132" y="1739"/>
                </a:lnTo>
                <a:lnTo>
                  <a:pt x="2108" y="1713"/>
                </a:lnTo>
                <a:lnTo>
                  <a:pt x="2081" y="1686"/>
                </a:lnTo>
                <a:lnTo>
                  <a:pt x="2049" y="1664"/>
                </a:lnTo>
                <a:lnTo>
                  <a:pt x="2019" y="1648"/>
                </a:lnTo>
                <a:lnTo>
                  <a:pt x="1994" y="1633"/>
                </a:lnTo>
                <a:lnTo>
                  <a:pt x="1969" y="1621"/>
                </a:lnTo>
                <a:lnTo>
                  <a:pt x="1946" y="1611"/>
                </a:lnTo>
                <a:lnTo>
                  <a:pt x="1879" y="1580"/>
                </a:lnTo>
                <a:lnTo>
                  <a:pt x="1854" y="1568"/>
                </a:lnTo>
                <a:lnTo>
                  <a:pt x="1829" y="1555"/>
                </a:lnTo>
                <a:lnTo>
                  <a:pt x="1801" y="1537"/>
                </a:lnTo>
                <a:lnTo>
                  <a:pt x="1735" y="1493"/>
                </a:lnTo>
                <a:lnTo>
                  <a:pt x="1697" y="1464"/>
                </a:lnTo>
                <a:lnTo>
                  <a:pt x="1652" y="1428"/>
                </a:lnTo>
                <a:lnTo>
                  <a:pt x="1627" y="1405"/>
                </a:lnTo>
                <a:lnTo>
                  <a:pt x="1601" y="1374"/>
                </a:lnTo>
                <a:lnTo>
                  <a:pt x="1517" y="1267"/>
                </a:lnTo>
                <a:lnTo>
                  <a:pt x="1489" y="1237"/>
                </a:lnTo>
                <a:lnTo>
                  <a:pt x="1459" y="1211"/>
                </a:lnTo>
                <a:lnTo>
                  <a:pt x="1431" y="1195"/>
                </a:lnTo>
                <a:lnTo>
                  <a:pt x="1396" y="1181"/>
                </a:lnTo>
                <a:lnTo>
                  <a:pt x="1361" y="1170"/>
                </a:lnTo>
                <a:lnTo>
                  <a:pt x="1356" y="1170"/>
                </a:lnTo>
                <a:lnTo>
                  <a:pt x="1350" y="1182"/>
                </a:lnTo>
                <a:lnTo>
                  <a:pt x="1349" y="1192"/>
                </a:lnTo>
                <a:lnTo>
                  <a:pt x="1346" y="1203"/>
                </a:lnTo>
                <a:lnTo>
                  <a:pt x="1344" y="1207"/>
                </a:lnTo>
                <a:lnTo>
                  <a:pt x="1343" y="1219"/>
                </a:lnTo>
                <a:lnTo>
                  <a:pt x="1338" y="1237"/>
                </a:lnTo>
                <a:lnTo>
                  <a:pt x="1334" y="1257"/>
                </a:lnTo>
                <a:lnTo>
                  <a:pt x="1325" y="1301"/>
                </a:lnTo>
                <a:lnTo>
                  <a:pt x="1322" y="1321"/>
                </a:lnTo>
                <a:lnTo>
                  <a:pt x="1305" y="1421"/>
                </a:lnTo>
                <a:lnTo>
                  <a:pt x="1285" y="1523"/>
                </a:lnTo>
                <a:lnTo>
                  <a:pt x="1266" y="1623"/>
                </a:lnTo>
                <a:lnTo>
                  <a:pt x="1241" y="1781"/>
                </a:lnTo>
                <a:lnTo>
                  <a:pt x="1218" y="1941"/>
                </a:lnTo>
                <a:lnTo>
                  <a:pt x="1237" y="1927"/>
                </a:lnTo>
                <a:lnTo>
                  <a:pt x="1254" y="1912"/>
                </a:lnTo>
                <a:lnTo>
                  <a:pt x="1265" y="1900"/>
                </a:lnTo>
                <a:lnTo>
                  <a:pt x="1271" y="1885"/>
                </a:lnTo>
                <a:lnTo>
                  <a:pt x="1275" y="1871"/>
                </a:lnTo>
                <a:lnTo>
                  <a:pt x="1281" y="1856"/>
                </a:lnTo>
                <a:lnTo>
                  <a:pt x="1293" y="1838"/>
                </a:lnTo>
                <a:lnTo>
                  <a:pt x="1309" y="1825"/>
                </a:lnTo>
                <a:lnTo>
                  <a:pt x="1328" y="1816"/>
                </a:lnTo>
                <a:lnTo>
                  <a:pt x="1349" y="1813"/>
                </a:lnTo>
                <a:lnTo>
                  <a:pt x="1369" y="1816"/>
                </a:lnTo>
                <a:lnTo>
                  <a:pt x="1390" y="1823"/>
                </a:lnTo>
                <a:lnTo>
                  <a:pt x="1394" y="1826"/>
                </a:lnTo>
                <a:lnTo>
                  <a:pt x="1412" y="1835"/>
                </a:lnTo>
                <a:lnTo>
                  <a:pt x="1417" y="1838"/>
                </a:lnTo>
                <a:lnTo>
                  <a:pt x="1421" y="1845"/>
                </a:lnTo>
                <a:lnTo>
                  <a:pt x="1424" y="1853"/>
                </a:lnTo>
                <a:lnTo>
                  <a:pt x="1425" y="1859"/>
                </a:lnTo>
                <a:lnTo>
                  <a:pt x="1425" y="1869"/>
                </a:lnTo>
                <a:lnTo>
                  <a:pt x="1427" y="1879"/>
                </a:lnTo>
                <a:lnTo>
                  <a:pt x="1427" y="1890"/>
                </a:lnTo>
                <a:lnTo>
                  <a:pt x="1420" y="1910"/>
                </a:lnTo>
                <a:lnTo>
                  <a:pt x="1408" y="1927"/>
                </a:lnTo>
                <a:lnTo>
                  <a:pt x="1392" y="1940"/>
                </a:lnTo>
                <a:lnTo>
                  <a:pt x="1372" y="1949"/>
                </a:lnTo>
                <a:lnTo>
                  <a:pt x="1350" y="1953"/>
                </a:lnTo>
                <a:lnTo>
                  <a:pt x="1328" y="1955"/>
                </a:lnTo>
                <a:lnTo>
                  <a:pt x="1313" y="1953"/>
                </a:lnTo>
                <a:lnTo>
                  <a:pt x="1299" y="1950"/>
                </a:lnTo>
                <a:lnTo>
                  <a:pt x="1282" y="1947"/>
                </a:lnTo>
                <a:lnTo>
                  <a:pt x="1268" y="1949"/>
                </a:lnTo>
                <a:lnTo>
                  <a:pt x="1250" y="1955"/>
                </a:lnTo>
                <a:lnTo>
                  <a:pt x="1231" y="1965"/>
                </a:lnTo>
                <a:lnTo>
                  <a:pt x="1213" y="1975"/>
                </a:lnTo>
                <a:lnTo>
                  <a:pt x="1210" y="1993"/>
                </a:lnTo>
                <a:lnTo>
                  <a:pt x="1206" y="2012"/>
                </a:lnTo>
                <a:lnTo>
                  <a:pt x="1179" y="2224"/>
                </a:lnTo>
                <a:lnTo>
                  <a:pt x="1157" y="2437"/>
                </a:lnTo>
                <a:lnTo>
                  <a:pt x="1148" y="2549"/>
                </a:lnTo>
                <a:lnTo>
                  <a:pt x="1141" y="2658"/>
                </a:lnTo>
                <a:lnTo>
                  <a:pt x="1137" y="2767"/>
                </a:lnTo>
                <a:lnTo>
                  <a:pt x="1131" y="2879"/>
                </a:lnTo>
                <a:lnTo>
                  <a:pt x="1122" y="2997"/>
                </a:lnTo>
                <a:lnTo>
                  <a:pt x="1104" y="3239"/>
                </a:lnTo>
                <a:lnTo>
                  <a:pt x="1098" y="3357"/>
                </a:lnTo>
                <a:lnTo>
                  <a:pt x="1097" y="3435"/>
                </a:lnTo>
                <a:lnTo>
                  <a:pt x="1094" y="3517"/>
                </a:lnTo>
                <a:lnTo>
                  <a:pt x="1089" y="3603"/>
                </a:lnTo>
                <a:lnTo>
                  <a:pt x="1088" y="3687"/>
                </a:lnTo>
                <a:lnTo>
                  <a:pt x="1086" y="3770"/>
                </a:lnTo>
                <a:lnTo>
                  <a:pt x="1086" y="3848"/>
                </a:lnTo>
                <a:lnTo>
                  <a:pt x="1088" y="3895"/>
                </a:lnTo>
                <a:lnTo>
                  <a:pt x="1091" y="3951"/>
                </a:lnTo>
                <a:lnTo>
                  <a:pt x="1094" y="4011"/>
                </a:lnTo>
                <a:lnTo>
                  <a:pt x="1098" y="4072"/>
                </a:lnTo>
                <a:lnTo>
                  <a:pt x="1116" y="4038"/>
                </a:lnTo>
                <a:lnTo>
                  <a:pt x="1132" y="4008"/>
                </a:lnTo>
                <a:lnTo>
                  <a:pt x="1148" y="3982"/>
                </a:lnTo>
                <a:lnTo>
                  <a:pt x="1170" y="3948"/>
                </a:lnTo>
                <a:lnTo>
                  <a:pt x="1193" y="3920"/>
                </a:lnTo>
                <a:lnTo>
                  <a:pt x="1215" y="3893"/>
                </a:lnTo>
                <a:lnTo>
                  <a:pt x="1234" y="3867"/>
                </a:lnTo>
                <a:lnTo>
                  <a:pt x="1250" y="3837"/>
                </a:lnTo>
                <a:lnTo>
                  <a:pt x="1278" y="3783"/>
                </a:lnTo>
                <a:lnTo>
                  <a:pt x="1310" y="3731"/>
                </a:lnTo>
                <a:lnTo>
                  <a:pt x="1344" y="3680"/>
                </a:lnTo>
                <a:lnTo>
                  <a:pt x="1381" y="3627"/>
                </a:lnTo>
                <a:lnTo>
                  <a:pt x="1418" y="3572"/>
                </a:lnTo>
                <a:lnTo>
                  <a:pt x="1456" y="3516"/>
                </a:lnTo>
                <a:lnTo>
                  <a:pt x="1496" y="3460"/>
                </a:lnTo>
                <a:lnTo>
                  <a:pt x="1539" y="3407"/>
                </a:lnTo>
                <a:lnTo>
                  <a:pt x="1583" y="3357"/>
                </a:lnTo>
                <a:lnTo>
                  <a:pt x="1629" y="3311"/>
                </a:lnTo>
                <a:lnTo>
                  <a:pt x="1689" y="3264"/>
                </a:lnTo>
                <a:lnTo>
                  <a:pt x="1751" y="3224"/>
                </a:lnTo>
                <a:lnTo>
                  <a:pt x="1815" y="3192"/>
                </a:lnTo>
                <a:lnTo>
                  <a:pt x="1881" y="3169"/>
                </a:lnTo>
                <a:lnTo>
                  <a:pt x="1946" y="3155"/>
                </a:lnTo>
                <a:lnTo>
                  <a:pt x="2011" y="3149"/>
                </a:lnTo>
                <a:lnTo>
                  <a:pt x="2075" y="3152"/>
                </a:lnTo>
                <a:lnTo>
                  <a:pt x="2140" y="3164"/>
                </a:lnTo>
                <a:lnTo>
                  <a:pt x="2202" y="3183"/>
                </a:lnTo>
                <a:lnTo>
                  <a:pt x="2263" y="3211"/>
                </a:lnTo>
                <a:lnTo>
                  <a:pt x="2277" y="3220"/>
                </a:lnTo>
                <a:lnTo>
                  <a:pt x="2295" y="3231"/>
                </a:lnTo>
                <a:lnTo>
                  <a:pt x="2314" y="3245"/>
                </a:lnTo>
                <a:lnTo>
                  <a:pt x="2333" y="3259"/>
                </a:lnTo>
                <a:lnTo>
                  <a:pt x="2353" y="3276"/>
                </a:lnTo>
                <a:lnTo>
                  <a:pt x="2370" y="3289"/>
                </a:lnTo>
                <a:lnTo>
                  <a:pt x="2385" y="3302"/>
                </a:lnTo>
                <a:lnTo>
                  <a:pt x="2398" y="3312"/>
                </a:lnTo>
                <a:lnTo>
                  <a:pt x="2406" y="3318"/>
                </a:lnTo>
                <a:lnTo>
                  <a:pt x="2409" y="3321"/>
                </a:lnTo>
                <a:lnTo>
                  <a:pt x="2404" y="3321"/>
                </a:lnTo>
                <a:lnTo>
                  <a:pt x="2394" y="3323"/>
                </a:lnTo>
                <a:lnTo>
                  <a:pt x="2378" y="3326"/>
                </a:lnTo>
                <a:lnTo>
                  <a:pt x="2359" y="3327"/>
                </a:lnTo>
                <a:lnTo>
                  <a:pt x="2338" y="3330"/>
                </a:lnTo>
                <a:lnTo>
                  <a:pt x="2300" y="3336"/>
                </a:lnTo>
                <a:lnTo>
                  <a:pt x="2286" y="3338"/>
                </a:lnTo>
                <a:lnTo>
                  <a:pt x="2277" y="3339"/>
                </a:lnTo>
                <a:lnTo>
                  <a:pt x="2186" y="3360"/>
                </a:lnTo>
                <a:lnTo>
                  <a:pt x="2098" y="3380"/>
                </a:lnTo>
                <a:lnTo>
                  <a:pt x="2009" y="3404"/>
                </a:lnTo>
                <a:lnTo>
                  <a:pt x="1922" y="3433"/>
                </a:lnTo>
                <a:lnTo>
                  <a:pt x="1835" y="3469"/>
                </a:lnTo>
                <a:lnTo>
                  <a:pt x="1754" y="3504"/>
                </a:lnTo>
                <a:lnTo>
                  <a:pt x="1679" y="3542"/>
                </a:lnTo>
                <a:lnTo>
                  <a:pt x="1604" y="3582"/>
                </a:lnTo>
                <a:lnTo>
                  <a:pt x="1532" y="3627"/>
                </a:lnTo>
                <a:lnTo>
                  <a:pt x="1462" y="3677"/>
                </a:lnTo>
                <a:lnTo>
                  <a:pt x="1399" y="3733"/>
                </a:lnTo>
                <a:lnTo>
                  <a:pt x="1337" y="3793"/>
                </a:lnTo>
                <a:lnTo>
                  <a:pt x="1275" y="3861"/>
                </a:lnTo>
                <a:lnTo>
                  <a:pt x="1213" y="3935"/>
                </a:lnTo>
                <a:lnTo>
                  <a:pt x="1200" y="3951"/>
                </a:lnTo>
                <a:lnTo>
                  <a:pt x="1184" y="3972"/>
                </a:lnTo>
                <a:lnTo>
                  <a:pt x="1167" y="3995"/>
                </a:lnTo>
                <a:lnTo>
                  <a:pt x="1153" y="4022"/>
                </a:lnTo>
                <a:lnTo>
                  <a:pt x="1134" y="4061"/>
                </a:lnTo>
                <a:lnTo>
                  <a:pt x="1117" y="4103"/>
                </a:lnTo>
                <a:lnTo>
                  <a:pt x="1109" y="4240"/>
                </a:lnTo>
                <a:lnTo>
                  <a:pt x="1109" y="4246"/>
                </a:lnTo>
                <a:lnTo>
                  <a:pt x="1110" y="4250"/>
                </a:lnTo>
                <a:lnTo>
                  <a:pt x="1110" y="4255"/>
                </a:lnTo>
                <a:lnTo>
                  <a:pt x="1111" y="4293"/>
                </a:lnTo>
                <a:lnTo>
                  <a:pt x="1114" y="4342"/>
                </a:lnTo>
                <a:lnTo>
                  <a:pt x="1117" y="4395"/>
                </a:lnTo>
                <a:lnTo>
                  <a:pt x="1122" y="4452"/>
                </a:lnTo>
                <a:lnTo>
                  <a:pt x="1125" y="4511"/>
                </a:lnTo>
                <a:lnTo>
                  <a:pt x="1128" y="4569"/>
                </a:lnTo>
                <a:lnTo>
                  <a:pt x="1132" y="4625"/>
                </a:lnTo>
                <a:lnTo>
                  <a:pt x="1139" y="4746"/>
                </a:lnTo>
                <a:lnTo>
                  <a:pt x="1147" y="4865"/>
                </a:lnTo>
                <a:lnTo>
                  <a:pt x="1106" y="4865"/>
                </a:lnTo>
                <a:lnTo>
                  <a:pt x="1106" y="4855"/>
                </a:lnTo>
                <a:lnTo>
                  <a:pt x="1100" y="4777"/>
                </a:lnTo>
                <a:lnTo>
                  <a:pt x="1091" y="4626"/>
                </a:lnTo>
                <a:lnTo>
                  <a:pt x="1086" y="4548"/>
                </a:lnTo>
                <a:lnTo>
                  <a:pt x="1079" y="4465"/>
                </a:lnTo>
                <a:lnTo>
                  <a:pt x="1072" y="4377"/>
                </a:lnTo>
                <a:lnTo>
                  <a:pt x="1066" y="4287"/>
                </a:lnTo>
                <a:lnTo>
                  <a:pt x="1060" y="4199"/>
                </a:lnTo>
                <a:lnTo>
                  <a:pt x="1055" y="4116"/>
                </a:lnTo>
                <a:lnTo>
                  <a:pt x="1054" y="4070"/>
                </a:lnTo>
                <a:lnTo>
                  <a:pt x="1052" y="4032"/>
                </a:lnTo>
                <a:lnTo>
                  <a:pt x="1051" y="3998"/>
                </a:lnTo>
                <a:lnTo>
                  <a:pt x="1048" y="3939"/>
                </a:lnTo>
                <a:lnTo>
                  <a:pt x="1047" y="3908"/>
                </a:lnTo>
                <a:lnTo>
                  <a:pt x="1045" y="3876"/>
                </a:lnTo>
                <a:lnTo>
                  <a:pt x="1044" y="3836"/>
                </a:lnTo>
                <a:lnTo>
                  <a:pt x="1044" y="3737"/>
                </a:lnTo>
                <a:lnTo>
                  <a:pt x="1045" y="3677"/>
                </a:lnTo>
                <a:lnTo>
                  <a:pt x="1045" y="3610"/>
                </a:lnTo>
                <a:lnTo>
                  <a:pt x="1047" y="3540"/>
                </a:lnTo>
                <a:lnTo>
                  <a:pt x="1050" y="3467"/>
                </a:lnTo>
                <a:lnTo>
                  <a:pt x="1039" y="3444"/>
                </a:lnTo>
                <a:lnTo>
                  <a:pt x="1026" y="3425"/>
                </a:lnTo>
                <a:lnTo>
                  <a:pt x="1011" y="3404"/>
                </a:lnTo>
                <a:lnTo>
                  <a:pt x="995" y="3388"/>
                </a:lnTo>
                <a:lnTo>
                  <a:pt x="973" y="3371"/>
                </a:lnTo>
                <a:lnTo>
                  <a:pt x="946" y="3357"/>
                </a:lnTo>
                <a:lnTo>
                  <a:pt x="918" y="3343"/>
                </a:lnTo>
                <a:lnTo>
                  <a:pt x="889" y="3330"/>
                </a:lnTo>
                <a:lnTo>
                  <a:pt x="861" y="3318"/>
                </a:lnTo>
                <a:lnTo>
                  <a:pt x="834" y="3305"/>
                </a:lnTo>
                <a:lnTo>
                  <a:pt x="814" y="3292"/>
                </a:lnTo>
                <a:lnTo>
                  <a:pt x="789" y="3271"/>
                </a:lnTo>
                <a:lnTo>
                  <a:pt x="767" y="3252"/>
                </a:lnTo>
                <a:lnTo>
                  <a:pt x="746" y="3236"/>
                </a:lnTo>
                <a:lnTo>
                  <a:pt x="744" y="3364"/>
                </a:lnTo>
                <a:lnTo>
                  <a:pt x="743" y="3491"/>
                </a:lnTo>
                <a:lnTo>
                  <a:pt x="739" y="3768"/>
                </a:lnTo>
                <a:lnTo>
                  <a:pt x="739" y="3818"/>
                </a:lnTo>
                <a:lnTo>
                  <a:pt x="740" y="3851"/>
                </a:lnTo>
                <a:lnTo>
                  <a:pt x="740" y="3918"/>
                </a:lnTo>
                <a:lnTo>
                  <a:pt x="741" y="3951"/>
                </a:lnTo>
                <a:lnTo>
                  <a:pt x="741" y="4007"/>
                </a:lnTo>
                <a:lnTo>
                  <a:pt x="743" y="4029"/>
                </a:lnTo>
                <a:lnTo>
                  <a:pt x="743" y="4051"/>
                </a:lnTo>
                <a:lnTo>
                  <a:pt x="746" y="4061"/>
                </a:lnTo>
                <a:lnTo>
                  <a:pt x="747" y="4079"/>
                </a:lnTo>
                <a:lnTo>
                  <a:pt x="752" y="4100"/>
                </a:lnTo>
                <a:lnTo>
                  <a:pt x="756" y="4123"/>
                </a:lnTo>
                <a:lnTo>
                  <a:pt x="765" y="4174"/>
                </a:lnTo>
                <a:lnTo>
                  <a:pt x="781" y="4249"/>
                </a:lnTo>
                <a:lnTo>
                  <a:pt x="814" y="4402"/>
                </a:lnTo>
                <a:lnTo>
                  <a:pt x="828" y="4476"/>
                </a:lnTo>
                <a:lnTo>
                  <a:pt x="842" y="4544"/>
                </a:lnTo>
                <a:lnTo>
                  <a:pt x="862" y="4645"/>
                </a:lnTo>
                <a:lnTo>
                  <a:pt x="881" y="4751"/>
                </a:lnTo>
                <a:lnTo>
                  <a:pt x="902" y="4862"/>
                </a:lnTo>
                <a:lnTo>
                  <a:pt x="862" y="4862"/>
                </a:lnTo>
                <a:lnTo>
                  <a:pt x="856" y="4830"/>
                </a:lnTo>
                <a:lnTo>
                  <a:pt x="849" y="4791"/>
                </a:lnTo>
                <a:lnTo>
                  <a:pt x="840" y="4747"/>
                </a:lnTo>
                <a:lnTo>
                  <a:pt x="830" y="4698"/>
                </a:lnTo>
                <a:lnTo>
                  <a:pt x="820" y="4645"/>
                </a:lnTo>
                <a:lnTo>
                  <a:pt x="809" y="4591"/>
                </a:lnTo>
                <a:lnTo>
                  <a:pt x="797" y="4533"/>
                </a:lnTo>
                <a:lnTo>
                  <a:pt x="787" y="4476"/>
                </a:lnTo>
                <a:lnTo>
                  <a:pt x="775" y="4418"/>
                </a:lnTo>
                <a:lnTo>
                  <a:pt x="765" y="4361"/>
                </a:lnTo>
                <a:lnTo>
                  <a:pt x="753" y="4306"/>
                </a:lnTo>
                <a:lnTo>
                  <a:pt x="743" y="4255"/>
                </a:lnTo>
                <a:lnTo>
                  <a:pt x="734" y="4207"/>
                </a:lnTo>
                <a:lnTo>
                  <a:pt x="727" y="4165"/>
                </a:lnTo>
                <a:lnTo>
                  <a:pt x="719" y="4128"/>
                </a:lnTo>
                <a:lnTo>
                  <a:pt x="713" y="4097"/>
                </a:lnTo>
                <a:lnTo>
                  <a:pt x="706" y="4060"/>
                </a:lnTo>
                <a:lnTo>
                  <a:pt x="693" y="4045"/>
                </a:lnTo>
                <a:lnTo>
                  <a:pt x="675" y="4028"/>
                </a:lnTo>
                <a:lnTo>
                  <a:pt x="657" y="4008"/>
                </a:lnTo>
                <a:lnTo>
                  <a:pt x="638" y="3989"/>
                </a:lnTo>
                <a:lnTo>
                  <a:pt x="621" y="3970"/>
                </a:lnTo>
                <a:lnTo>
                  <a:pt x="604" y="3954"/>
                </a:lnTo>
                <a:lnTo>
                  <a:pt x="590" y="3941"/>
                </a:lnTo>
                <a:lnTo>
                  <a:pt x="581" y="3930"/>
                </a:lnTo>
                <a:lnTo>
                  <a:pt x="541" y="3890"/>
                </a:lnTo>
                <a:lnTo>
                  <a:pt x="529" y="3882"/>
                </a:lnTo>
                <a:lnTo>
                  <a:pt x="485" y="3864"/>
                </a:lnTo>
                <a:lnTo>
                  <a:pt x="448" y="3851"/>
                </a:lnTo>
                <a:lnTo>
                  <a:pt x="411" y="3836"/>
                </a:lnTo>
                <a:lnTo>
                  <a:pt x="339" y="3809"/>
                </a:lnTo>
                <a:lnTo>
                  <a:pt x="268" y="3783"/>
                </a:lnTo>
                <a:lnTo>
                  <a:pt x="254" y="3777"/>
                </a:lnTo>
                <a:lnTo>
                  <a:pt x="221" y="3765"/>
                </a:lnTo>
                <a:lnTo>
                  <a:pt x="205" y="3764"/>
                </a:lnTo>
                <a:lnTo>
                  <a:pt x="193" y="3765"/>
                </a:lnTo>
                <a:lnTo>
                  <a:pt x="167" y="3777"/>
                </a:lnTo>
                <a:lnTo>
                  <a:pt x="155" y="3781"/>
                </a:lnTo>
                <a:lnTo>
                  <a:pt x="134" y="3784"/>
                </a:lnTo>
                <a:lnTo>
                  <a:pt x="115" y="3783"/>
                </a:lnTo>
                <a:lnTo>
                  <a:pt x="96" y="3777"/>
                </a:lnTo>
                <a:lnTo>
                  <a:pt x="80" y="3768"/>
                </a:lnTo>
                <a:lnTo>
                  <a:pt x="66" y="3753"/>
                </a:lnTo>
                <a:lnTo>
                  <a:pt x="57" y="3736"/>
                </a:lnTo>
                <a:lnTo>
                  <a:pt x="56" y="3721"/>
                </a:lnTo>
                <a:lnTo>
                  <a:pt x="55" y="3705"/>
                </a:lnTo>
                <a:lnTo>
                  <a:pt x="55" y="3699"/>
                </a:lnTo>
                <a:lnTo>
                  <a:pt x="56" y="3690"/>
                </a:lnTo>
                <a:lnTo>
                  <a:pt x="60" y="3683"/>
                </a:lnTo>
                <a:lnTo>
                  <a:pt x="63" y="3678"/>
                </a:lnTo>
                <a:lnTo>
                  <a:pt x="68" y="3675"/>
                </a:lnTo>
                <a:lnTo>
                  <a:pt x="72" y="3671"/>
                </a:lnTo>
                <a:lnTo>
                  <a:pt x="77" y="3668"/>
                </a:lnTo>
                <a:lnTo>
                  <a:pt x="81" y="3663"/>
                </a:lnTo>
                <a:lnTo>
                  <a:pt x="97" y="3652"/>
                </a:lnTo>
                <a:lnTo>
                  <a:pt x="115" y="3646"/>
                </a:lnTo>
                <a:lnTo>
                  <a:pt x="134" y="3646"/>
                </a:lnTo>
                <a:lnTo>
                  <a:pt x="152" y="3650"/>
                </a:lnTo>
                <a:lnTo>
                  <a:pt x="168" y="3660"/>
                </a:lnTo>
                <a:lnTo>
                  <a:pt x="181" y="3675"/>
                </a:lnTo>
                <a:lnTo>
                  <a:pt x="189" y="3688"/>
                </a:lnTo>
                <a:lnTo>
                  <a:pt x="195" y="3702"/>
                </a:lnTo>
                <a:lnTo>
                  <a:pt x="202" y="3715"/>
                </a:lnTo>
                <a:lnTo>
                  <a:pt x="211" y="3725"/>
                </a:lnTo>
                <a:lnTo>
                  <a:pt x="237" y="3742"/>
                </a:lnTo>
                <a:lnTo>
                  <a:pt x="264" y="3755"/>
                </a:lnTo>
                <a:lnTo>
                  <a:pt x="326" y="3783"/>
                </a:lnTo>
                <a:lnTo>
                  <a:pt x="389" y="3809"/>
                </a:lnTo>
                <a:lnTo>
                  <a:pt x="460" y="3834"/>
                </a:lnTo>
                <a:lnTo>
                  <a:pt x="483" y="3843"/>
                </a:lnTo>
                <a:lnTo>
                  <a:pt x="507" y="3846"/>
                </a:lnTo>
                <a:lnTo>
                  <a:pt x="513" y="3842"/>
                </a:lnTo>
                <a:lnTo>
                  <a:pt x="517" y="3833"/>
                </a:lnTo>
                <a:lnTo>
                  <a:pt x="520" y="3820"/>
                </a:lnTo>
                <a:lnTo>
                  <a:pt x="522" y="3802"/>
                </a:lnTo>
                <a:lnTo>
                  <a:pt x="522" y="3784"/>
                </a:lnTo>
                <a:lnTo>
                  <a:pt x="523" y="3765"/>
                </a:lnTo>
                <a:lnTo>
                  <a:pt x="525" y="3712"/>
                </a:lnTo>
                <a:lnTo>
                  <a:pt x="525" y="3657"/>
                </a:lnTo>
                <a:lnTo>
                  <a:pt x="523" y="3604"/>
                </a:lnTo>
                <a:lnTo>
                  <a:pt x="523" y="3573"/>
                </a:lnTo>
                <a:lnTo>
                  <a:pt x="520" y="3541"/>
                </a:lnTo>
                <a:lnTo>
                  <a:pt x="519" y="3537"/>
                </a:lnTo>
                <a:lnTo>
                  <a:pt x="507" y="3525"/>
                </a:lnTo>
                <a:lnTo>
                  <a:pt x="504" y="3520"/>
                </a:lnTo>
                <a:lnTo>
                  <a:pt x="503" y="3516"/>
                </a:lnTo>
                <a:lnTo>
                  <a:pt x="503" y="3509"/>
                </a:lnTo>
                <a:lnTo>
                  <a:pt x="501" y="3504"/>
                </a:lnTo>
                <a:lnTo>
                  <a:pt x="483" y="3486"/>
                </a:lnTo>
                <a:lnTo>
                  <a:pt x="473" y="3478"/>
                </a:lnTo>
                <a:lnTo>
                  <a:pt x="466" y="3467"/>
                </a:lnTo>
                <a:lnTo>
                  <a:pt x="461" y="3453"/>
                </a:lnTo>
                <a:lnTo>
                  <a:pt x="458" y="3436"/>
                </a:lnTo>
                <a:lnTo>
                  <a:pt x="458" y="3420"/>
                </a:lnTo>
                <a:lnTo>
                  <a:pt x="461" y="3404"/>
                </a:lnTo>
                <a:lnTo>
                  <a:pt x="467" y="3388"/>
                </a:lnTo>
                <a:lnTo>
                  <a:pt x="475" y="3371"/>
                </a:lnTo>
                <a:lnTo>
                  <a:pt x="485" y="3358"/>
                </a:lnTo>
                <a:lnTo>
                  <a:pt x="491" y="3354"/>
                </a:lnTo>
                <a:lnTo>
                  <a:pt x="498" y="3348"/>
                </a:lnTo>
                <a:lnTo>
                  <a:pt x="519" y="3333"/>
                </a:lnTo>
                <a:lnTo>
                  <a:pt x="540" y="3323"/>
                </a:lnTo>
                <a:lnTo>
                  <a:pt x="547" y="3321"/>
                </a:lnTo>
                <a:lnTo>
                  <a:pt x="550" y="3323"/>
                </a:lnTo>
                <a:lnTo>
                  <a:pt x="556" y="3332"/>
                </a:lnTo>
                <a:lnTo>
                  <a:pt x="565" y="3339"/>
                </a:lnTo>
                <a:lnTo>
                  <a:pt x="576" y="3343"/>
                </a:lnTo>
                <a:lnTo>
                  <a:pt x="585" y="3349"/>
                </a:lnTo>
                <a:lnTo>
                  <a:pt x="603" y="3366"/>
                </a:lnTo>
                <a:lnTo>
                  <a:pt x="616" y="3383"/>
                </a:lnTo>
                <a:lnTo>
                  <a:pt x="624" y="3402"/>
                </a:lnTo>
                <a:lnTo>
                  <a:pt x="626" y="3425"/>
                </a:lnTo>
                <a:lnTo>
                  <a:pt x="622" y="3448"/>
                </a:lnTo>
                <a:lnTo>
                  <a:pt x="615" y="3467"/>
                </a:lnTo>
                <a:lnTo>
                  <a:pt x="604" y="3485"/>
                </a:lnTo>
                <a:lnTo>
                  <a:pt x="588" y="3498"/>
                </a:lnTo>
                <a:lnTo>
                  <a:pt x="575" y="3506"/>
                </a:lnTo>
                <a:lnTo>
                  <a:pt x="565" y="3513"/>
                </a:lnTo>
                <a:lnTo>
                  <a:pt x="556" y="3525"/>
                </a:lnTo>
                <a:lnTo>
                  <a:pt x="548" y="3541"/>
                </a:lnTo>
                <a:lnTo>
                  <a:pt x="545" y="3560"/>
                </a:lnTo>
                <a:lnTo>
                  <a:pt x="545" y="3599"/>
                </a:lnTo>
                <a:lnTo>
                  <a:pt x="544" y="3634"/>
                </a:lnTo>
                <a:lnTo>
                  <a:pt x="544" y="3671"/>
                </a:lnTo>
                <a:lnTo>
                  <a:pt x="541" y="3739"/>
                </a:lnTo>
                <a:lnTo>
                  <a:pt x="541" y="3806"/>
                </a:lnTo>
                <a:lnTo>
                  <a:pt x="544" y="3834"/>
                </a:lnTo>
                <a:lnTo>
                  <a:pt x="550" y="3859"/>
                </a:lnTo>
                <a:lnTo>
                  <a:pt x="563" y="3882"/>
                </a:lnTo>
                <a:lnTo>
                  <a:pt x="582" y="3902"/>
                </a:lnTo>
                <a:lnTo>
                  <a:pt x="637" y="3957"/>
                </a:lnTo>
                <a:lnTo>
                  <a:pt x="654" y="3973"/>
                </a:lnTo>
                <a:lnTo>
                  <a:pt x="672" y="3991"/>
                </a:lnTo>
                <a:lnTo>
                  <a:pt x="690" y="4007"/>
                </a:lnTo>
                <a:lnTo>
                  <a:pt x="705" y="4020"/>
                </a:lnTo>
                <a:lnTo>
                  <a:pt x="703" y="3983"/>
                </a:lnTo>
                <a:lnTo>
                  <a:pt x="703" y="3890"/>
                </a:lnTo>
                <a:lnTo>
                  <a:pt x="705" y="3843"/>
                </a:lnTo>
                <a:lnTo>
                  <a:pt x="706" y="3799"/>
                </a:lnTo>
                <a:lnTo>
                  <a:pt x="706" y="3647"/>
                </a:lnTo>
                <a:lnTo>
                  <a:pt x="712" y="3397"/>
                </a:lnTo>
                <a:lnTo>
                  <a:pt x="716" y="3209"/>
                </a:lnTo>
                <a:lnTo>
                  <a:pt x="694" y="3186"/>
                </a:lnTo>
                <a:lnTo>
                  <a:pt x="675" y="3165"/>
                </a:lnTo>
                <a:lnTo>
                  <a:pt x="660" y="3144"/>
                </a:lnTo>
                <a:lnTo>
                  <a:pt x="644" y="3125"/>
                </a:lnTo>
                <a:lnTo>
                  <a:pt x="629" y="3106"/>
                </a:lnTo>
                <a:lnTo>
                  <a:pt x="610" y="3084"/>
                </a:lnTo>
                <a:lnTo>
                  <a:pt x="588" y="3060"/>
                </a:lnTo>
                <a:lnTo>
                  <a:pt x="562" y="3038"/>
                </a:lnTo>
                <a:lnTo>
                  <a:pt x="534" y="3021"/>
                </a:lnTo>
                <a:lnTo>
                  <a:pt x="506" y="3009"/>
                </a:lnTo>
                <a:lnTo>
                  <a:pt x="476" y="2998"/>
                </a:lnTo>
                <a:lnTo>
                  <a:pt x="476" y="2995"/>
                </a:lnTo>
                <a:lnTo>
                  <a:pt x="483" y="2990"/>
                </a:lnTo>
                <a:lnTo>
                  <a:pt x="495" y="2984"/>
                </a:lnTo>
                <a:lnTo>
                  <a:pt x="514" y="2975"/>
                </a:lnTo>
                <a:lnTo>
                  <a:pt x="537" y="2966"/>
                </a:lnTo>
                <a:lnTo>
                  <a:pt x="563" y="2957"/>
                </a:lnTo>
                <a:lnTo>
                  <a:pt x="593" y="2950"/>
                </a:lnTo>
                <a:lnTo>
                  <a:pt x="625" y="2944"/>
                </a:lnTo>
                <a:lnTo>
                  <a:pt x="660" y="2941"/>
                </a:lnTo>
                <a:lnTo>
                  <a:pt x="696" y="2939"/>
                </a:lnTo>
                <a:lnTo>
                  <a:pt x="733" y="2944"/>
                </a:lnTo>
                <a:lnTo>
                  <a:pt x="734" y="2931"/>
                </a:lnTo>
                <a:lnTo>
                  <a:pt x="736" y="2914"/>
                </a:lnTo>
                <a:lnTo>
                  <a:pt x="736" y="2858"/>
                </a:lnTo>
                <a:lnTo>
                  <a:pt x="744" y="2721"/>
                </a:lnTo>
                <a:lnTo>
                  <a:pt x="750" y="2600"/>
                </a:lnTo>
                <a:lnTo>
                  <a:pt x="755" y="2540"/>
                </a:lnTo>
                <a:lnTo>
                  <a:pt x="761" y="2479"/>
                </a:lnTo>
                <a:lnTo>
                  <a:pt x="753" y="2472"/>
                </a:lnTo>
                <a:lnTo>
                  <a:pt x="741" y="2462"/>
                </a:lnTo>
                <a:lnTo>
                  <a:pt x="725" y="2447"/>
                </a:lnTo>
                <a:lnTo>
                  <a:pt x="706" y="2431"/>
                </a:lnTo>
                <a:lnTo>
                  <a:pt x="685" y="2416"/>
                </a:lnTo>
                <a:lnTo>
                  <a:pt x="665" y="2398"/>
                </a:lnTo>
                <a:lnTo>
                  <a:pt x="643" y="2382"/>
                </a:lnTo>
                <a:lnTo>
                  <a:pt x="624" y="2366"/>
                </a:lnTo>
                <a:lnTo>
                  <a:pt x="606" y="2353"/>
                </a:lnTo>
                <a:lnTo>
                  <a:pt x="593" y="2341"/>
                </a:lnTo>
                <a:lnTo>
                  <a:pt x="582" y="2333"/>
                </a:lnTo>
                <a:lnTo>
                  <a:pt x="578" y="2331"/>
                </a:lnTo>
                <a:lnTo>
                  <a:pt x="554" y="2316"/>
                </a:lnTo>
                <a:lnTo>
                  <a:pt x="531" y="2307"/>
                </a:lnTo>
                <a:lnTo>
                  <a:pt x="504" y="2304"/>
                </a:lnTo>
                <a:lnTo>
                  <a:pt x="476" y="2305"/>
                </a:lnTo>
                <a:lnTo>
                  <a:pt x="408" y="2317"/>
                </a:lnTo>
                <a:lnTo>
                  <a:pt x="342" y="2332"/>
                </a:lnTo>
                <a:lnTo>
                  <a:pt x="307" y="2339"/>
                </a:lnTo>
                <a:lnTo>
                  <a:pt x="273" y="2347"/>
                </a:lnTo>
                <a:lnTo>
                  <a:pt x="255" y="2351"/>
                </a:lnTo>
                <a:lnTo>
                  <a:pt x="234" y="2354"/>
                </a:lnTo>
                <a:lnTo>
                  <a:pt x="217" y="2360"/>
                </a:lnTo>
                <a:lnTo>
                  <a:pt x="200" y="2369"/>
                </a:lnTo>
                <a:lnTo>
                  <a:pt x="193" y="2378"/>
                </a:lnTo>
                <a:lnTo>
                  <a:pt x="189" y="2387"/>
                </a:lnTo>
                <a:lnTo>
                  <a:pt x="186" y="2395"/>
                </a:lnTo>
                <a:lnTo>
                  <a:pt x="181" y="2406"/>
                </a:lnTo>
                <a:lnTo>
                  <a:pt x="171" y="2423"/>
                </a:lnTo>
                <a:lnTo>
                  <a:pt x="156" y="2437"/>
                </a:lnTo>
                <a:lnTo>
                  <a:pt x="139" y="2448"/>
                </a:lnTo>
                <a:lnTo>
                  <a:pt x="116" y="2457"/>
                </a:lnTo>
                <a:lnTo>
                  <a:pt x="94" y="2459"/>
                </a:lnTo>
                <a:lnTo>
                  <a:pt x="72" y="2454"/>
                </a:lnTo>
                <a:lnTo>
                  <a:pt x="53" y="2444"/>
                </a:lnTo>
                <a:lnTo>
                  <a:pt x="34" y="2429"/>
                </a:lnTo>
                <a:lnTo>
                  <a:pt x="28" y="2420"/>
                </a:lnTo>
                <a:lnTo>
                  <a:pt x="21" y="2412"/>
                </a:lnTo>
                <a:lnTo>
                  <a:pt x="13" y="2404"/>
                </a:lnTo>
                <a:lnTo>
                  <a:pt x="3" y="2400"/>
                </a:lnTo>
                <a:lnTo>
                  <a:pt x="0" y="2397"/>
                </a:lnTo>
                <a:lnTo>
                  <a:pt x="0" y="2390"/>
                </a:lnTo>
                <a:lnTo>
                  <a:pt x="3" y="2379"/>
                </a:lnTo>
                <a:lnTo>
                  <a:pt x="12" y="2356"/>
                </a:lnTo>
                <a:lnTo>
                  <a:pt x="25" y="2329"/>
                </a:lnTo>
                <a:lnTo>
                  <a:pt x="35" y="2317"/>
                </a:lnTo>
                <a:lnTo>
                  <a:pt x="50" y="2307"/>
                </a:lnTo>
                <a:lnTo>
                  <a:pt x="66" y="2298"/>
                </a:lnTo>
                <a:lnTo>
                  <a:pt x="85" y="2292"/>
                </a:lnTo>
                <a:lnTo>
                  <a:pt x="108" y="2289"/>
                </a:lnTo>
                <a:lnTo>
                  <a:pt x="130" y="2291"/>
                </a:lnTo>
                <a:lnTo>
                  <a:pt x="142" y="2297"/>
                </a:lnTo>
                <a:lnTo>
                  <a:pt x="152" y="2304"/>
                </a:lnTo>
                <a:lnTo>
                  <a:pt x="162" y="2313"/>
                </a:lnTo>
                <a:lnTo>
                  <a:pt x="172" y="2319"/>
                </a:lnTo>
                <a:lnTo>
                  <a:pt x="177" y="2320"/>
                </a:lnTo>
                <a:lnTo>
                  <a:pt x="189" y="2320"/>
                </a:lnTo>
                <a:lnTo>
                  <a:pt x="193" y="2322"/>
                </a:lnTo>
                <a:lnTo>
                  <a:pt x="196" y="2323"/>
                </a:lnTo>
                <a:lnTo>
                  <a:pt x="199" y="2326"/>
                </a:lnTo>
                <a:lnTo>
                  <a:pt x="202" y="2328"/>
                </a:lnTo>
                <a:lnTo>
                  <a:pt x="203" y="2331"/>
                </a:lnTo>
                <a:lnTo>
                  <a:pt x="206" y="2332"/>
                </a:lnTo>
                <a:lnTo>
                  <a:pt x="211" y="2332"/>
                </a:lnTo>
                <a:lnTo>
                  <a:pt x="242" y="2329"/>
                </a:lnTo>
                <a:lnTo>
                  <a:pt x="274" y="2325"/>
                </a:lnTo>
                <a:lnTo>
                  <a:pt x="327" y="2316"/>
                </a:lnTo>
                <a:lnTo>
                  <a:pt x="382" y="2307"/>
                </a:lnTo>
                <a:lnTo>
                  <a:pt x="432" y="2295"/>
                </a:lnTo>
                <a:lnTo>
                  <a:pt x="451" y="2291"/>
                </a:lnTo>
                <a:lnTo>
                  <a:pt x="469" y="2288"/>
                </a:lnTo>
                <a:lnTo>
                  <a:pt x="485" y="2283"/>
                </a:lnTo>
                <a:lnTo>
                  <a:pt x="498" y="2279"/>
                </a:lnTo>
                <a:lnTo>
                  <a:pt x="507" y="2273"/>
                </a:lnTo>
                <a:lnTo>
                  <a:pt x="509" y="2266"/>
                </a:lnTo>
                <a:lnTo>
                  <a:pt x="504" y="2251"/>
                </a:lnTo>
                <a:lnTo>
                  <a:pt x="489" y="2221"/>
                </a:lnTo>
                <a:lnTo>
                  <a:pt x="472" y="2189"/>
                </a:lnTo>
                <a:lnTo>
                  <a:pt x="453" y="2157"/>
                </a:lnTo>
                <a:lnTo>
                  <a:pt x="417" y="2102"/>
                </a:lnTo>
                <a:lnTo>
                  <a:pt x="380" y="2047"/>
                </a:lnTo>
                <a:lnTo>
                  <a:pt x="317" y="2030"/>
                </a:lnTo>
                <a:lnTo>
                  <a:pt x="254" y="2014"/>
                </a:lnTo>
                <a:lnTo>
                  <a:pt x="236" y="2009"/>
                </a:lnTo>
                <a:lnTo>
                  <a:pt x="215" y="2003"/>
                </a:lnTo>
                <a:lnTo>
                  <a:pt x="193" y="1999"/>
                </a:lnTo>
                <a:lnTo>
                  <a:pt x="171" y="1996"/>
                </a:lnTo>
                <a:lnTo>
                  <a:pt x="150" y="1999"/>
                </a:lnTo>
                <a:lnTo>
                  <a:pt x="131" y="2006"/>
                </a:lnTo>
                <a:lnTo>
                  <a:pt x="109" y="2016"/>
                </a:lnTo>
                <a:lnTo>
                  <a:pt x="85" y="2021"/>
                </a:lnTo>
                <a:lnTo>
                  <a:pt x="62" y="2019"/>
                </a:lnTo>
                <a:lnTo>
                  <a:pt x="40" y="2014"/>
                </a:lnTo>
                <a:lnTo>
                  <a:pt x="22" y="2002"/>
                </a:lnTo>
                <a:lnTo>
                  <a:pt x="12" y="1987"/>
                </a:lnTo>
                <a:lnTo>
                  <a:pt x="7" y="1966"/>
                </a:lnTo>
                <a:lnTo>
                  <a:pt x="6" y="1946"/>
                </a:lnTo>
                <a:lnTo>
                  <a:pt x="12" y="1924"/>
                </a:lnTo>
                <a:lnTo>
                  <a:pt x="21" y="1904"/>
                </a:lnTo>
                <a:lnTo>
                  <a:pt x="35" y="1888"/>
                </a:lnTo>
                <a:lnTo>
                  <a:pt x="56" y="1878"/>
                </a:lnTo>
                <a:lnTo>
                  <a:pt x="80" y="1873"/>
                </a:lnTo>
                <a:lnTo>
                  <a:pt x="105" y="1876"/>
                </a:lnTo>
                <a:lnTo>
                  <a:pt x="127" y="1884"/>
                </a:lnTo>
                <a:lnTo>
                  <a:pt x="144" y="1896"/>
                </a:lnTo>
                <a:lnTo>
                  <a:pt x="155" y="1907"/>
                </a:lnTo>
                <a:lnTo>
                  <a:pt x="172" y="1947"/>
                </a:lnTo>
                <a:lnTo>
                  <a:pt x="183" y="1960"/>
                </a:lnTo>
                <a:lnTo>
                  <a:pt x="196" y="1969"/>
                </a:lnTo>
                <a:lnTo>
                  <a:pt x="211" y="1975"/>
                </a:lnTo>
                <a:lnTo>
                  <a:pt x="227" y="1981"/>
                </a:lnTo>
                <a:lnTo>
                  <a:pt x="295" y="2003"/>
                </a:lnTo>
                <a:lnTo>
                  <a:pt x="363" y="2024"/>
                </a:lnTo>
                <a:lnTo>
                  <a:pt x="351" y="2009"/>
                </a:lnTo>
                <a:lnTo>
                  <a:pt x="338" y="1996"/>
                </a:lnTo>
                <a:lnTo>
                  <a:pt x="326" y="1988"/>
                </a:lnTo>
                <a:lnTo>
                  <a:pt x="313" y="1983"/>
                </a:lnTo>
                <a:lnTo>
                  <a:pt x="298" y="1980"/>
                </a:lnTo>
                <a:lnTo>
                  <a:pt x="284" y="1974"/>
                </a:lnTo>
                <a:lnTo>
                  <a:pt x="267" y="1963"/>
                </a:lnTo>
                <a:lnTo>
                  <a:pt x="254" y="1950"/>
                </a:lnTo>
                <a:lnTo>
                  <a:pt x="246" y="1934"/>
                </a:lnTo>
                <a:lnTo>
                  <a:pt x="243" y="1916"/>
                </a:lnTo>
                <a:lnTo>
                  <a:pt x="245" y="1897"/>
                </a:lnTo>
                <a:lnTo>
                  <a:pt x="254" y="1878"/>
                </a:lnTo>
                <a:lnTo>
                  <a:pt x="258" y="1872"/>
                </a:lnTo>
                <a:lnTo>
                  <a:pt x="267" y="1857"/>
                </a:lnTo>
                <a:lnTo>
                  <a:pt x="270" y="1854"/>
                </a:lnTo>
                <a:lnTo>
                  <a:pt x="277" y="1850"/>
                </a:lnTo>
                <a:lnTo>
                  <a:pt x="284" y="1847"/>
                </a:lnTo>
                <a:lnTo>
                  <a:pt x="290" y="1845"/>
                </a:lnTo>
                <a:lnTo>
                  <a:pt x="305" y="1844"/>
                </a:lnTo>
                <a:lnTo>
                  <a:pt x="321" y="1843"/>
                </a:lnTo>
                <a:lnTo>
                  <a:pt x="342" y="1848"/>
                </a:lnTo>
                <a:lnTo>
                  <a:pt x="357" y="1859"/>
                </a:lnTo>
                <a:lnTo>
                  <a:pt x="370" y="1872"/>
                </a:lnTo>
                <a:lnTo>
                  <a:pt x="377" y="1890"/>
                </a:lnTo>
                <a:lnTo>
                  <a:pt x="382" y="1909"/>
                </a:lnTo>
                <a:lnTo>
                  <a:pt x="383" y="1929"/>
                </a:lnTo>
                <a:lnTo>
                  <a:pt x="380" y="1947"/>
                </a:lnTo>
                <a:lnTo>
                  <a:pt x="376" y="1966"/>
                </a:lnTo>
                <a:lnTo>
                  <a:pt x="374" y="1984"/>
                </a:lnTo>
                <a:lnTo>
                  <a:pt x="382" y="2002"/>
                </a:lnTo>
                <a:lnTo>
                  <a:pt x="391" y="2018"/>
                </a:lnTo>
                <a:lnTo>
                  <a:pt x="401" y="2036"/>
                </a:lnTo>
                <a:lnTo>
                  <a:pt x="461" y="2050"/>
                </a:lnTo>
                <a:lnTo>
                  <a:pt x="519" y="2068"/>
                </a:lnTo>
                <a:lnTo>
                  <a:pt x="523" y="2070"/>
                </a:lnTo>
                <a:lnTo>
                  <a:pt x="532" y="2071"/>
                </a:lnTo>
                <a:lnTo>
                  <a:pt x="542" y="2073"/>
                </a:lnTo>
                <a:lnTo>
                  <a:pt x="551" y="2073"/>
                </a:lnTo>
                <a:lnTo>
                  <a:pt x="559" y="2071"/>
                </a:lnTo>
                <a:lnTo>
                  <a:pt x="559" y="2068"/>
                </a:lnTo>
                <a:lnTo>
                  <a:pt x="520" y="2012"/>
                </a:lnTo>
                <a:lnTo>
                  <a:pt x="481" y="1950"/>
                </a:lnTo>
                <a:lnTo>
                  <a:pt x="436" y="1888"/>
                </a:lnTo>
                <a:lnTo>
                  <a:pt x="430" y="1878"/>
                </a:lnTo>
                <a:lnTo>
                  <a:pt x="422" y="1865"/>
                </a:lnTo>
                <a:lnTo>
                  <a:pt x="411" y="1848"/>
                </a:lnTo>
                <a:lnTo>
                  <a:pt x="401" y="1834"/>
                </a:lnTo>
                <a:lnTo>
                  <a:pt x="389" y="1819"/>
                </a:lnTo>
                <a:lnTo>
                  <a:pt x="380" y="1809"/>
                </a:lnTo>
                <a:lnTo>
                  <a:pt x="373" y="1803"/>
                </a:lnTo>
                <a:lnTo>
                  <a:pt x="355" y="1800"/>
                </a:lnTo>
                <a:lnTo>
                  <a:pt x="338" y="1798"/>
                </a:lnTo>
                <a:lnTo>
                  <a:pt x="320" y="1800"/>
                </a:lnTo>
                <a:lnTo>
                  <a:pt x="302" y="1797"/>
                </a:lnTo>
                <a:lnTo>
                  <a:pt x="284" y="1791"/>
                </a:lnTo>
                <a:lnTo>
                  <a:pt x="268" y="1779"/>
                </a:lnTo>
                <a:lnTo>
                  <a:pt x="255" y="1764"/>
                </a:lnTo>
                <a:lnTo>
                  <a:pt x="248" y="1747"/>
                </a:lnTo>
                <a:lnTo>
                  <a:pt x="243" y="1729"/>
                </a:lnTo>
                <a:lnTo>
                  <a:pt x="243" y="1708"/>
                </a:lnTo>
                <a:lnTo>
                  <a:pt x="249" y="1688"/>
                </a:lnTo>
                <a:lnTo>
                  <a:pt x="259" y="1671"/>
                </a:lnTo>
                <a:lnTo>
                  <a:pt x="276" y="1657"/>
                </a:lnTo>
                <a:lnTo>
                  <a:pt x="293" y="1645"/>
                </a:lnTo>
                <a:lnTo>
                  <a:pt x="313" y="1636"/>
                </a:lnTo>
                <a:lnTo>
                  <a:pt x="333" y="1632"/>
                </a:lnTo>
                <a:lnTo>
                  <a:pt x="352" y="1629"/>
                </a:lnTo>
                <a:lnTo>
                  <a:pt x="370" y="1630"/>
                </a:lnTo>
                <a:lnTo>
                  <a:pt x="383" y="1635"/>
                </a:lnTo>
                <a:lnTo>
                  <a:pt x="404" y="1649"/>
                </a:lnTo>
                <a:lnTo>
                  <a:pt x="419" y="1669"/>
                </a:lnTo>
                <a:lnTo>
                  <a:pt x="426" y="1692"/>
                </a:lnTo>
                <a:lnTo>
                  <a:pt x="427" y="1716"/>
                </a:lnTo>
                <a:lnTo>
                  <a:pt x="425" y="1728"/>
                </a:lnTo>
                <a:lnTo>
                  <a:pt x="419" y="1741"/>
                </a:lnTo>
                <a:lnTo>
                  <a:pt x="411" y="1756"/>
                </a:lnTo>
                <a:lnTo>
                  <a:pt x="407" y="1769"/>
                </a:lnTo>
                <a:lnTo>
                  <a:pt x="404" y="1782"/>
                </a:lnTo>
                <a:lnTo>
                  <a:pt x="405" y="1794"/>
                </a:lnTo>
                <a:lnTo>
                  <a:pt x="408" y="1800"/>
                </a:lnTo>
                <a:lnTo>
                  <a:pt x="414" y="1810"/>
                </a:lnTo>
                <a:lnTo>
                  <a:pt x="422" y="1822"/>
                </a:lnTo>
                <a:lnTo>
                  <a:pt x="430" y="1837"/>
                </a:lnTo>
                <a:lnTo>
                  <a:pt x="439" y="1850"/>
                </a:lnTo>
                <a:lnTo>
                  <a:pt x="448" y="1860"/>
                </a:lnTo>
                <a:lnTo>
                  <a:pt x="454" y="1869"/>
                </a:lnTo>
                <a:lnTo>
                  <a:pt x="458" y="1871"/>
                </a:lnTo>
                <a:lnTo>
                  <a:pt x="463" y="1866"/>
                </a:lnTo>
                <a:lnTo>
                  <a:pt x="467" y="1857"/>
                </a:lnTo>
                <a:lnTo>
                  <a:pt x="473" y="1848"/>
                </a:lnTo>
                <a:lnTo>
                  <a:pt x="478" y="1843"/>
                </a:lnTo>
                <a:lnTo>
                  <a:pt x="485" y="1837"/>
                </a:lnTo>
                <a:lnTo>
                  <a:pt x="494" y="1829"/>
                </a:lnTo>
                <a:lnTo>
                  <a:pt x="506" y="1820"/>
                </a:lnTo>
                <a:lnTo>
                  <a:pt x="514" y="1814"/>
                </a:lnTo>
                <a:lnTo>
                  <a:pt x="522" y="1812"/>
                </a:lnTo>
                <a:lnTo>
                  <a:pt x="540" y="1810"/>
                </a:lnTo>
                <a:lnTo>
                  <a:pt x="557" y="1807"/>
                </a:lnTo>
                <a:lnTo>
                  <a:pt x="575" y="1806"/>
                </a:lnTo>
                <a:lnTo>
                  <a:pt x="593" y="1807"/>
                </a:lnTo>
                <a:lnTo>
                  <a:pt x="597" y="1809"/>
                </a:lnTo>
                <a:lnTo>
                  <a:pt x="612" y="1814"/>
                </a:lnTo>
                <a:lnTo>
                  <a:pt x="616" y="1814"/>
                </a:lnTo>
                <a:lnTo>
                  <a:pt x="621" y="1807"/>
                </a:lnTo>
                <a:lnTo>
                  <a:pt x="622" y="1794"/>
                </a:lnTo>
                <a:lnTo>
                  <a:pt x="624" y="1779"/>
                </a:lnTo>
                <a:lnTo>
                  <a:pt x="624" y="1756"/>
                </a:lnTo>
                <a:lnTo>
                  <a:pt x="625" y="1735"/>
                </a:lnTo>
                <a:lnTo>
                  <a:pt x="625" y="1714"/>
                </a:lnTo>
                <a:lnTo>
                  <a:pt x="622" y="1694"/>
                </a:lnTo>
                <a:lnTo>
                  <a:pt x="616" y="1680"/>
                </a:lnTo>
                <a:lnTo>
                  <a:pt x="607" y="1671"/>
                </a:lnTo>
                <a:lnTo>
                  <a:pt x="587" y="1654"/>
                </a:lnTo>
                <a:lnTo>
                  <a:pt x="573" y="1638"/>
                </a:lnTo>
                <a:lnTo>
                  <a:pt x="565" y="1618"/>
                </a:lnTo>
                <a:lnTo>
                  <a:pt x="563" y="1596"/>
                </a:lnTo>
                <a:lnTo>
                  <a:pt x="566" y="1580"/>
                </a:lnTo>
                <a:lnTo>
                  <a:pt x="575" y="1562"/>
                </a:lnTo>
                <a:lnTo>
                  <a:pt x="588" y="1546"/>
                </a:lnTo>
                <a:lnTo>
                  <a:pt x="604" y="1530"/>
                </a:lnTo>
                <a:lnTo>
                  <a:pt x="624" y="1518"/>
                </a:lnTo>
                <a:lnTo>
                  <a:pt x="644" y="1512"/>
                </a:lnTo>
                <a:lnTo>
                  <a:pt x="668" y="1512"/>
                </a:lnTo>
                <a:lnTo>
                  <a:pt x="691" y="1521"/>
                </a:lnTo>
                <a:lnTo>
                  <a:pt x="708" y="1533"/>
                </a:lnTo>
                <a:lnTo>
                  <a:pt x="721" y="1545"/>
                </a:lnTo>
                <a:lnTo>
                  <a:pt x="731" y="1559"/>
                </a:lnTo>
                <a:lnTo>
                  <a:pt x="737" y="1576"/>
                </a:lnTo>
                <a:lnTo>
                  <a:pt x="737" y="1595"/>
                </a:lnTo>
                <a:lnTo>
                  <a:pt x="731" y="1615"/>
                </a:lnTo>
                <a:lnTo>
                  <a:pt x="722" y="1632"/>
                </a:lnTo>
                <a:lnTo>
                  <a:pt x="709" y="1646"/>
                </a:lnTo>
                <a:lnTo>
                  <a:pt x="696" y="1660"/>
                </a:lnTo>
                <a:lnTo>
                  <a:pt x="681" y="1671"/>
                </a:lnTo>
                <a:lnTo>
                  <a:pt x="669" y="1686"/>
                </a:lnTo>
                <a:lnTo>
                  <a:pt x="660" y="1704"/>
                </a:lnTo>
                <a:lnTo>
                  <a:pt x="650" y="1747"/>
                </a:lnTo>
                <a:lnTo>
                  <a:pt x="644" y="1791"/>
                </a:lnTo>
                <a:lnTo>
                  <a:pt x="640" y="1834"/>
                </a:lnTo>
                <a:lnTo>
                  <a:pt x="640" y="1851"/>
                </a:lnTo>
                <a:lnTo>
                  <a:pt x="644" y="1868"/>
                </a:lnTo>
                <a:lnTo>
                  <a:pt x="647" y="1885"/>
                </a:lnTo>
                <a:lnTo>
                  <a:pt x="644" y="1900"/>
                </a:lnTo>
                <a:lnTo>
                  <a:pt x="635" y="1929"/>
                </a:lnTo>
                <a:lnTo>
                  <a:pt x="632" y="1944"/>
                </a:lnTo>
                <a:lnTo>
                  <a:pt x="635" y="1958"/>
                </a:lnTo>
                <a:lnTo>
                  <a:pt x="643" y="1971"/>
                </a:lnTo>
                <a:lnTo>
                  <a:pt x="652" y="1981"/>
                </a:lnTo>
                <a:lnTo>
                  <a:pt x="660" y="1993"/>
                </a:lnTo>
                <a:lnTo>
                  <a:pt x="680" y="2019"/>
                </a:lnTo>
                <a:lnTo>
                  <a:pt x="699" y="2047"/>
                </a:lnTo>
                <a:lnTo>
                  <a:pt x="746" y="2106"/>
                </a:lnTo>
                <a:lnTo>
                  <a:pt x="796" y="2164"/>
                </a:lnTo>
                <a:lnTo>
                  <a:pt x="800" y="2171"/>
                </a:lnTo>
                <a:lnTo>
                  <a:pt x="809" y="2180"/>
                </a:lnTo>
                <a:lnTo>
                  <a:pt x="818" y="2190"/>
                </a:lnTo>
                <a:lnTo>
                  <a:pt x="827" y="2199"/>
                </a:lnTo>
                <a:lnTo>
                  <a:pt x="836" y="2202"/>
                </a:lnTo>
                <a:lnTo>
                  <a:pt x="843" y="2198"/>
                </a:lnTo>
                <a:lnTo>
                  <a:pt x="852" y="2190"/>
                </a:lnTo>
                <a:lnTo>
                  <a:pt x="859" y="2180"/>
                </a:lnTo>
                <a:lnTo>
                  <a:pt x="867" y="2171"/>
                </a:lnTo>
                <a:lnTo>
                  <a:pt x="871" y="2165"/>
                </a:lnTo>
                <a:lnTo>
                  <a:pt x="889" y="2140"/>
                </a:lnTo>
                <a:lnTo>
                  <a:pt x="899" y="2117"/>
                </a:lnTo>
                <a:lnTo>
                  <a:pt x="904" y="2090"/>
                </a:lnTo>
                <a:lnTo>
                  <a:pt x="902" y="2061"/>
                </a:lnTo>
                <a:lnTo>
                  <a:pt x="895" y="2016"/>
                </a:lnTo>
                <a:lnTo>
                  <a:pt x="886" y="1972"/>
                </a:lnTo>
                <a:lnTo>
                  <a:pt x="876" y="1928"/>
                </a:lnTo>
                <a:lnTo>
                  <a:pt x="861" y="1857"/>
                </a:lnTo>
                <a:lnTo>
                  <a:pt x="858" y="1843"/>
                </a:lnTo>
                <a:lnTo>
                  <a:pt x="856" y="1828"/>
                </a:lnTo>
                <a:lnTo>
                  <a:pt x="853" y="1812"/>
                </a:lnTo>
                <a:lnTo>
                  <a:pt x="848" y="1798"/>
                </a:lnTo>
                <a:lnTo>
                  <a:pt x="839" y="1786"/>
                </a:lnTo>
                <a:lnTo>
                  <a:pt x="830" y="1779"/>
                </a:lnTo>
                <a:lnTo>
                  <a:pt x="821" y="1775"/>
                </a:lnTo>
                <a:lnTo>
                  <a:pt x="811" y="1772"/>
                </a:lnTo>
                <a:lnTo>
                  <a:pt x="799" y="1767"/>
                </a:lnTo>
                <a:lnTo>
                  <a:pt x="778" y="1757"/>
                </a:lnTo>
                <a:lnTo>
                  <a:pt x="764" y="1742"/>
                </a:lnTo>
                <a:lnTo>
                  <a:pt x="752" y="1725"/>
                </a:lnTo>
                <a:lnTo>
                  <a:pt x="743" y="1702"/>
                </a:lnTo>
                <a:lnTo>
                  <a:pt x="743" y="1680"/>
                </a:lnTo>
                <a:lnTo>
                  <a:pt x="747" y="1660"/>
                </a:lnTo>
                <a:lnTo>
                  <a:pt x="759" y="1639"/>
                </a:lnTo>
                <a:lnTo>
                  <a:pt x="777" y="1620"/>
                </a:lnTo>
                <a:lnTo>
                  <a:pt x="784" y="1614"/>
                </a:lnTo>
                <a:lnTo>
                  <a:pt x="796" y="1607"/>
                </a:lnTo>
                <a:lnTo>
                  <a:pt x="812" y="1599"/>
                </a:lnTo>
                <a:lnTo>
                  <a:pt x="830" y="1595"/>
                </a:lnTo>
                <a:lnTo>
                  <a:pt x="851" y="1593"/>
                </a:lnTo>
                <a:lnTo>
                  <a:pt x="870" y="1596"/>
                </a:lnTo>
                <a:lnTo>
                  <a:pt x="890" y="1607"/>
                </a:lnTo>
                <a:lnTo>
                  <a:pt x="910" y="1626"/>
                </a:lnTo>
                <a:lnTo>
                  <a:pt x="924" y="1648"/>
                </a:lnTo>
                <a:lnTo>
                  <a:pt x="930" y="1667"/>
                </a:lnTo>
                <a:lnTo>
                  <a:pt x="933" y="1689"/>
                </a:lnTo>
                <a:lnTo>
                  <a:pt x="930" y="1711"/>
                </a:lnTo>
                <a:lnTo>
                  <a:pt x="923" y="1723"/>
                </a:lnTo>
                <a:lnTo>
                  <a:pt x="914" y="1733"/>
                </a:lnTo>
                <a:lnTo>
                  <a:pt x="904" y="1744"/>
                </a:lnTo>
                <a:lnTo>
                  <a:pt x="896" y="1756"/>
                </a:lnTo>
                <a:lnTo>
                  <a:pt x="895" y="1760"/>
                </a:lnTo>
                <a:lnTo>
                  <a:pt x="895" y="1772"/>
                </a:lnTo>
                <a:lnTo>
                  <a:pt x="893" y="1776"/>
                </a:lnTo>
                <a:lnTo>
                  <a:pt x="890" y="1779"/>
                </a:lnTo>
                <a:lnTo>
                  <a:pt x="889" y="1782"/>
                </a:lnTo>
                <a:lnTo>
                  <a:pt x="883" y="1788"/>
                </a:lnTo>
                <a:lnTo>
                  <a:pt x="881" y="1791"/>
                </a:lnTo>
                <a:lnTo>
                  <a:pt x="881" y="1816"/>
                </a:lnTo>
                <a:lnTo>
                  <a:pt x="884" y="1838"/>
                </a:lnTo>
                <a:lnTo>
                  <a:pt x="887" y="1859"/>
                </a:lnTo>
                <a:lnTo>
                  <a:pt x="895" y="1912"/>
                </a:lnTo>
                <a:lnTo>
                  <a:pt x="904" y="1966"/>
                </a:lnTo>
                <a:lnTo>
                  <a:pt x="915" y="2016"/>
                </a:lnTo>
                <a:lnTo>
                  <a:pt x="918" y="2036"/>
                </a:lnTo>
                <a:lnTo>
                  <a:pt x="923" y="2053"/>
                </a:lnTo>
                <a:lnTo>
                  <a:pt x="926" y="2070"/>
                </a:lnTo>
                <a:lnTo>
                  <a:pt x="932" y="2083"/>
                </a:lnTo>
                <a:lnTo>
                  <a:pt x="938" y="2092"/>
                </a:lnTo>
                <a:lnTo>
                  <a:pt x="945" y="2093"/>
                </a:lnTo>
                <a:lnTo>
                  <a:pt x="963" y="2089"/>
                </a:lnTo>
                <a:lnTo>
                  <a:pt x="980" y="2080"/>
                </a:lnTo>
                <a:lnTo>
                  <a:pt x="996" y="2073"/>
                </a:lnTo>
                <a:lnTo>
                  <a:pt x="1033" y="2053"/>
                </a:lnTo>
                <a:lnTo>
                  <a:pt x="1070" y="2033"/>
                </a:lnTo>
                <a:lnTo>
                  <a:pt x="1125" y="2000"/>
                </a:lnTo>
                <a:lnTo>
                  <a:pt x="1176" y="1968"/>
                </a:lnTo>
                <a:lnTo>
                  <a:pt x="1191" y="1866"/>
                </a:lnTo>
                <a:lnTo>
                  <a:pt x="1232" y="1624"/>
                </a:lnTo>
                <a:lnTo>
                  <a:pt x="1277" y="1382"/>
                </a:lnTo>
                <a:lnTo>
                  <a:pt x="1281" y="1359"/>
                </a:lnTo>
                <a:lnTo>
                  <a:pt x="1287" y="1329"/>
                </a:lnTo>
                <a:lnTo>
                  <a:pt x="1293" y="1297"/>
                </a:lnTo>
                <a:lnTo>
                  <a:pt x="1299" y="1263"/>
                </a:lnTo>
                <a:lnTo>
                  <a:pt x="1303" y="1229"/>
                </a:lnTo>
                <a:lnTo>
                  <a:pt x="1306" y="1195"/>
                </a:lnTo>
                <a:lnTo>
                  <a:pt x="1306" y="1164"/>
                </a:lnTo>
                <a:lnTo>
                  <a:pt x="1305" y="1138"/>
                </a:lnTo>
                <a:lnTo>
                  <a:pt x="1299" y="1117"/>
                </a:lnTo>
                <a:lnTo>
                  <a:pt x="1290" y="1096"/>
                </a:lnTo>
                <a:lnTo>
                  <a:pt x="1279" y="1077"/>
                </a:lnTo>
                <a:lnTo>
                  <a:pt x="1268" y="1060"/>
                </a:lnTo>
                <a:lnTo>
                  <a:pt x="1254" y="1045"/>
                </a:lnTo>
                <a:lnTo>
                  <a:pt x="1237" y="1033"/>
                </a:lnTo>
                <a:lnTo>
                  <a:pt x="1216" y="1024"/>
                </a:lnTo>
                <a:lnTo>
                  <a:pt x="1185" y="1015"/>
                </a:lnTo>
                <a:lnTo>
                  <a:pt x="1154" y="1004"/>
                </a:lnTo>
                <a:lnTo>
                  <a:pt x="1145" y="1001"/>
                </a:lnTo>
                <a:lnTo>
                  <a:pt x="1129" y="998"/>
                </a:lnTo>
                <a:lnTo>
                  <a:pt x="1106" y="992"/>
                </a:lnTo>
                <a:lnTo>
                  <a:pt x="1078" y="986"/>
                </a:lnTo>
                <a:lnTo>
                  <a:pt x="1045" y="980"/>
                </a:lnTo>
                <a:lnTo>
                  <a:pt x="1008" y="973"/>
                </a:lnTo>
                <a:lnTo>
                  <a:pt x="970" y="965"/>
                </a:lnTo>
                <a:lnTo>
                  <a:pt x="930" y="958"/>
                </a:lnTo>
                <a:lnTo>
                  <a:pt x="853" y="943"/>
                </a:lnTo>
                <a:lnTo>
                  <a:pt x="817" y="936"/>
                </a:lnTo>
                <a:lnTo>
                  <a:pt x="784" y="930"/>
                </a:lnTo>
                <a:lnTo>
                  <a:pt x="756" y="924"/>
                </a:lnTo>
                <a:lnTo>
                  <a:pt x="733" y="920"/>
                </a:lnTo>
                <a:lnTo>
                  <a:pt x="716" y="917"/>
                </a:lnTo>
                <a:lnTo>
                  <a:pt x="708" y="915"/>
                </a:lnTo>
                <a:lnTo>
                  <a:pt x="678" y="908"/>
                </a:lnTo>
                <a:lnTo>
                  <a:pt x="650" y="896"/>
                </a:lnTo>
                <a:lnTo>
                  <a:pt x="621" y="886"/>
                </a:lnTo>
                <a:lnTo>
                  <a:pt x="584" y="869"/>
                </a:lnTo>
                <a:lnTo>
                  <a:pt x="547" y="846"/>
                </a:lnTo>
                <a:lnTo>
                  <a:pt x="513" y="819"/>
                </a:lnTo>
                <a:lnTo>
                  <a:pt x="483" y="791"/>
                </a:lnTo>
                <a:lnTo>
                  <a:pt x="453" y="760"/>
                </a:lnTo>
                <a:lnTo>
                  <a:pt x="420" y="731"/>
                </a:lnTo>
                <a:lnTo>
                  <a:pt x="386" y="703"/>
                </a:lnTo>
                <a:lnTo>
                  <a:pt x="349" y="679"/>
                </a:lnTo>
                <a:lnTo>
                  <a:pt x="311" y="656"/>
                </a:lnTo>
                <a:lnTo>
                  <a:pt x="274" y="629"/>
                </a:lnTo>
                <a:lnTo>
                  <a:pt x="276" y="626"/>
                </a:lnTo>
                <a:lnTo>
                  <a:pt x="283" y="620"/>
                </a:lnTo>
                <a:lnTo>
                  <a:pt x="296" y="613"/>
                </a:lnTo>
                <a:lnTo>
                  <a:pt x="313" y="604"/>
                </a:lnTo>
                <a:lnTo>
                  <a:pt x="332" y="595"/>
                </a:lnTo>
                <a:lnTo>
                  <a:pt x="376" y="580"/>
                </a:lnTo>
                <a:lnTo>
                  <a:pt x="399" y="576"/>
                </a:lnTo>
                <a:lnTo>
                  <a:pt x="422" y="575"/>
                </a:lnTo>
                <a:lnTo>
                  <a:pt x="450" y="576"/>
                </a:lnTo>
                <a:lnTo>
                  <a:pt x="482" y="579"/>
                </a:lnTo>
                <a:lnTo>
                  <a:pt x="516" y="583"/>
                </a:lnTo>
                <a:lnTo>
                  <a:pt x="551" y="588"/>
                </a:lnTo>
                <a:lnTo>
                  <a:pt x="587" y="594"/>
                </a:lnTo>
                <a:lnTo>
                  <a:pt x="618" y="600"/>
                </a:lnTo>
                <a:lnTo>
                  <a:pt x="646" y="605"/>
                </a:lnTo>
                <a:lnTo>
                  <a:pt x="668" y="611"/>
                </a:lnTo>
                <a:lnTo>
                  <a:pt x="699" y="623"/>
                </a:lnTo>
                <a:lnTo>
                  <a:pt x="734" y="639"/>
                </a:lnTo>
                <a:lnTo>
                  <a:pt x="772" y="659"/>
                </a:lnTo>
                <a:lnTo>
                  <a:pt x="812" y="682"/>
                </a:lnTo>
                <a:lnTo>
                  <a:pt x="853" y="709"/>
                </a:lnTo>
                <a:lnTo>
                  <a:pt x="898" y="738"/>
                </a:lnTo>
                <a:lnTo>
                  <a:pt x="986" y="800"/>
                </a:lnTo>
                <a:lnTo>
                  <a:pt x="1072" y="865"/>
                </a:lnTo>
                <a:lnTo>
                  <a:pt x="1113" y="897"/>
                </a:lnTo>
                <a:lnTo>
                  <a:pt x="1153" y="928"/>
                </a:lnTo>
                <a:lnTo>
                  <a:pt x="1190" y="958"/>
                </a:lnTo>
                <a:lnTo>
                  <a:pt x="1222" y="984"/>
                </a:lnTo>
                <a:lnTo>
                  <a:pt x="1253" y="1009"/>
                </a:lnTo>
                <a:lnTo>
                  <a:pt x="1278" y="1030"/>
                </a:lnTo>
                <a:lnTo>
                  <a:pt x="1299" y="1048"/>
                </a:lnTo>
                <a:lnTo>
                  <a:pt x="1313" y="1061"/>
                </a:lnTo>
                <a:lnTo>
                  <a:pt x="1300" y="1029"/>
                </a:lnTo>
                <a:lnTo>
                  <a:pt x="1284" y="1001"/>
                </a:lnTo>
                <a:lnTo>
                  <a:pt x="1268" y="971"/>
                </a:lnTo>
                <a:lnTo>
                  <a:pt x="1247" y="943"/>
                </a:lnTo>
                <a:lnTo>
                  <a:pt x="1221" y="918"/>
                </a:lnTo>
                <a:lnTo>
                  <a:pt x="1188" y="894"/>
                </a:lnTo>
                <a:lnTo>
                  <a:pt x="1153" y="871"/>
                </a:lnTo>
                <a:lnTo>
                  <a:pt x="1116" y="847"/>
                </a:lnTo>
                <a:lnTo>
                  <a:pt x="1082" y="825"/>
                </a:lnTo>
                <a:lnTo>
                  <a:pt x="1050" y="803"/>
                </a:lnTo>
                <a:lnTo>
                  <a:pt x="1024" y="781"/>
                </a:lnTo>
                <a:lnTo>
                  <a:pt x="986" y="741"/>
                </a:lnTo>
                <a:lnTo>
                  <a:pt x="952" y="706"/>
                </a:lnTo>
                <a:lnTo>
                  <a:pt x="924" y="673"/>
                </a:lnTo>
                <a:lnTo>
                  <a:pt x="901" y="645"/>
                </a:lnTo>
                <a:lnTo>
                  <a:pt x="880" y="619"/>
                </a:lnTo>
                <a:lnTo>
                  <a:pt x="862" y="594"/>
                </a:lnTo>
                <a:lnTo>
                  <a:pt x="848" y="570"/>
                </a:lnTo>
                <a:lnTo>
                  <a:pt x="833" y="548"/>
                </a:lnTo>
                <a:lnTo>
                  <a:pt x="806" y="504"/>
                </a:lnTo>
                <a:lnTo>
                  <a:pt x="777" y="457"/>
                </a:lnTo>
                <a:lnTo>
                  <a:pt x="759" y="432"/>
                </a:lnTo>
                <a:lnTo>
                  <a:pt x="739" y="404"/>
                </a:lnTo>
                <a:lnTo>
                  <a:pt x="712" y="374"/>
                </a:lnTo>
                <a:lnTo>
                  <a:pt x="684" y="349"/>
                </a:lnTo>
                <a:lnTo>
                  <a:pt x="656" y="330"/>
                </a:lnTo>
                <a:lnTo>
                  <a:pt x="628" y="314"/>
                </a:lnTo>
                <a:lnTo>
                  <a:pt x="600" y="299"/>
                </a:lnTo>
                <a:lnTo>
                  <a:pt x="598" y="296"/>
                </a:lnTo>
                <a:lnTo>
                  <a:pt x="603" y="290"/>
                </a:lnTo>
                <a:lnTo>
                  <a:pt x="616" y="286"/>
                </a:lnTo>
                <a:lnTo>
                  <a:pt x="632" y="280"/>
                </a:lnTo>
                <a:lnTo>
                  <a:pt x="653" y="274"/>
                </a:lnTo>
                <a:lnTo>
                  <a:pt x="675" y="268"/>
                </a:lnTo>
                <a:lnTo>
                  <a:pt x="716" y="256"/>
                </a:lnTo>
                <a:lnTo>
                  <a:pt x="734" y="252"/>
                </a:lnTo>
                <a:lnTo>
                  <a:pt x="747" y="249"/>
                </a:lnTo>
                <a:lnTo>
                  <a:pt x="802" y="241"/>
                </a:lnTo>
                <a:lnTo>
                  <a:pt x="855" y="243"/>
                </a:lnTo>
                <a:lnTo>
                  <a:pt x="907" y="255"/>
                </a:lnTo>
                <a:lnTo>
                  <a:pt x="958" y="277"/>
                </a:lnTo>
                <a:lnTo>
                  <a:pt x="1007" y="306"/>
                </a:lnTo>
                <a:lnTo>
                  <a:pt x="1054" y="343"/>
                </a:lnTo>
                <a:lnTo>
                  <a:pt x="1098" y="387"/>
                </a:lnTo>
                <a:lnTo>
                  <a:pt x="1138" y="439"/>
                </a:lnTo>
                <a:lnTo>
                  <a:pt x="1172" y="493"/>
                </a:lnTo>
                <a:lnTo>
                  <a:pt x="1203" y="552"/>
                </a:lnTo>
                <a:lnTo>
                  <a:pt x="1231" y="619"/>
                </a:lnTo>
                <a:lnTo>
                  <a:pt x="1254" y="688"/>
                </a:lnTo>
                <a:lnTo>
                  <a:pt x="1275" y="759"/>
                </a:lnTo>
                <a:lnTo>
                  <a:pt x="1291" y="834"/>
                </a:lnTo>
                <a:lnTo>
                  <a:pt x="1306" y="914"/>
                </a:lnTo>
                <a:lnTo>
                  <a:pt x="1315" y="995"/>
                </a:lnTo>
                <a:lnTo>
                  <a:pt x="1319" y="1017"/>
                </a:lnTo>
                <a:lnTo>
                  <a:pt x="1328" y="1045"/>
                </a:lnTo>
                <a:lnTo>
                  <a:pt x="1330" y="1023"/>
                </a:lnTo>
                <a:lnTo>
                  <a:pt x="1333" y="996"/>
                </a:lnTo>
                <a:lnTo>
                  <a:pt x="1336" y="968"/>
                </a:lnTo>
                <a:lnTo>
                  <a:pt x="1341" y="909"/>
                </a:lnTo>
                <a:lnTo>
                  <a:pt x="1343" y="883"/>
                </a:lnTo>
                <a:lnTo>
                  <a:pt x="1344" y="861"/>
                </a:lnTo>
                <a:lnTo>
                  <a:pt x="1346" y="843"/>
                </a:lnTo>
                <a:lnTo>
                  <a:pt x="1346" y="819"/>
                </a:lnTo>
                <a:lnTo>
                  <a:pt x="1349" y="799"/>
                </a:lnTo>
                <a:lnTo>
                  <a:pt x="1355" y="772"/>
                </a:lnTo>
                <a:lnTo>
                  <a:pt x="1361" y="740"/>
                </a:lnTo>
                <a:lnTo>
                  <a:pt x="1369" y="703"/>
                </a:lnTo>
                <a:lnTo>
                  <a:pt x="1378" y="662"/>
                </a:lnTo>
                <a:lnTo>
                  <a:pt x="1390" y="617"/>
                </a:lnTo>
                <a:lnTo>
                  <a:pt x="1400" y="573"/>
                </a:lnTo>
                <a:lnTo>
                  <a:pt x="1412" y="526"/>
                </a:lnTo>
                <a:lnTo>
                  <a:pt x="1425" y="480"/>
                </a:lnTo>
                <a:lnTo>
                  <a:pt x="1437" y="434"/>
                </a:lnTo>
                <a:lnTo>
                  <a:pt x="1450" y="392"/>
                </a:lnTo>
                <a:lnTo>
                  <a:pt x="1462" y="350"/>
                </a:lnTo>
                <a:lnTo>
                  <a:pt x="1474" y="314"/>
                </a:lnTo>
                <a:lnTo>
                  <a:pt x="1484" y="281"/>
                </a:lnTo>
                <a:lnTo>
                  <a:pt x="1495" y="255"/>
                </a:lnTo>
                <a:lnTo>
                  <a:pt x="1502" y="235"/>
                </a:lnTo>
                <a:lnTo>
                  <a:pt x="1509" y="222"/>
                </a:lnTo>
                <a:lnTo>
                  <a:pt x="1537" y="187"/>
                </a:lnTo>
                <a:lnTo>
                  <a:pt x="1565" y="159"/>
                </a:lnTo>
                <a:lnTo>
                  <a:pt x="1595" y="132"/>
                </a:lnTo>
                <a:lnTo>
                  <a:pt x="1624" y="109"/>
                </a:lnTo>
                <a:lnTo>
                  <a:pt x="1663" y="81"/>
                </a:lnTo>
                <a:lnTo>
                  <a:pt x="1704" y="57"/>
                </a:lnTo>
                <a:lnTo>
                  <a:pt x="1747" y="38"/>
                </a:lnTo>
                <a:lnTo>
                  <a:pt x="1759" y="33"/>
                </a:lnTo>
                <a:lnTo>
                  <a:pt x="1775" y="28"/>
                </a:lnTo>
                <a:lnTo>
                  <a:pt x="1816" y="13"/>
                </a:lnTo>
                <a:lnTo>
                  <a:pt x="1835" y="5"/>
                </a:lnTo>
                <a:lnTo>
                  <a:pt x="1851" y="1"/>
                </a:lnTo>
                <a:lnTo>
                  <a:pt x="1862" y="0"/>
                </a:lnTo>
                <a:close/>
              </a:path>
            </a:pathLst>
          </a:custGeom>
          <a:solidFill>
            <a:schemeClr val="bg1">
              <a:alpha val="8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743323" y="3721473"/>
            <a:ext cx="5120640" cy="1581150"/>
          </a:xfrm>
        </p:spPr>
        <p:txBody>
          <a:bodyPr>
            <a:normAutofit/>
          </a:bodyPr>
          <a:lstStyle>
            <a:lvl1pPr marL="0" indent="0" algn="l">
              <a:buNone/>
              <a:defRPr sz="2400" b="0" i="0" cap="none" spc="12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40EE4EBE-A19D-4E65-8C9C-4807EB0DBA7F}" type="datetimeFigureOut">
              <a:rPr lang="ru-RU" smtClean="0"/>
              <a:t>03.04.2022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91475" y="6429375"/>
            <a:ext cx="876300" cy="292100"/>
          </a:xfrm>
        </p:spPr>
        <p:txBody>
          <a:bodyPr/>
          <a:lstStyle/>
          <a:p>
            <a:fld id="{F5B85F5C-CA2C-4A63-B0E3-B173A6545302}" type="slidenum">
              <a:rPr lang="ru-RU" smtClean="0"/>
              <a:t>‹#›</a:t>
            </a:fld>
            <a:endParaRPr lang="ru-RU"/>
          </a:p>
        </p:txBody>
      </p:sp>
      <p:sp>
        <p:nvSpPr>
          <p:cNvPr id="9" name="Freeform 7"/>
          <p:cNvSpPr>
            <a:spLocks noChangeAspect="1" noEditPoints="1"/>
          </p:cNvSpPr>
          <p:nvPr/>
        </p:nvSpPr>
        <p:spPr bwMode="auto">
          <a:xfrm>
            <a:off x="838200" y="1762090"/>
            <a:ext cx="2521776" cy="5095912"/>
          </a:xfrm>
          <a:custGeom>
            <a:avLst/>
            <a:gdLst/>
            <a:ahLst/>
            <a:cxnLst>
              <a:cxn ang="0">
                <a:pos x="687" y="2238"/>
              </a:cxn>
              <a:cxn ang="0">
                <a:pos x="877" y="2192"/>
              </a:cxn>
              <a:cxn ang="0">
                <a:pos x="797" y="2963"/>
              </a:cxn>
              <a:cxn ang="0">
                <a:pos x="1078" y="3026"/>
              </a:cxn>
              <a:cxn ang="0">
                <a:pos x="626" y="2117"/>
              </a:cxn>
              <a:cxn ang="0">
                <a:pos x="749" y="2142"/>
              </a:cxn>
              <a:cxn ang="0">
                <a:pos x="578" y="2052"/>
              </a:cxn>
              <a:cxn ang="0">
                <a:pos x="1866" y="247"/>
              </a:cxn>
              <a:cxn ang="0">
                <a:pos x="1392" y="1037"/>
              </a:cxn>
              <a:cxn ang="0">
                <a:pos x="2006" y="656"/>
              </a:cxn>
              <a:cxn ang="0">
                <a:pos x="1599" y="908"/>
              </a:cxn>
              <a:cxn ang="0">
                <a:pos x="1533" y="1058"/>
              </a:cxn>
              <a:cxn ang="0">
                <a:pos x="2239" y="583"/>
              </a:cxn>
              <a:cxn ang="0">
                <a:pos x="1863" y="1105"/>
              </a:cxn>
              <a:cxn ang="0">
                <a:pos x="2174" y="1621"/>
              </a:cxn>
              <a:cxn ang="0">
                <a:pos x="1801" y="1537"/>
              </a:cxn>
              <a:cxn ang="0">
                <a:pos x="1325" y="1301"/>
              </a:cxn>
              <a:cxn ang="0">
                <a:pos x="1412" y="1835"/>
              </a:cxn>
              <a:cxn ang="0">
                <a:pos x="1213" y="1975"/>
              </a:cxn>
              <a:cxn ang="0">
                <a:pos x="1094" y="4011"/>
              </a:cxn>
              <a:cxn ang="0">
                <a:pos x="1689" y="3264"/>
              </a:cxn>
              <a:cxn ang="0">
                <a:pos x="2404" y="3321"/>
              </a:cxn>
              <a:cxn ang="0">
                <a:pos x="1275" y="3861"/>
              </a:cxn>
              <a:cxn ang="0">
                <a:pos x="1147" y="4865"/>
              </a:cxn>
              <a:cxn ang="0">
                <a:pos x="1045" y="3610"/>
              </a:cxn>
              <a:cxn ang="0">
                <a:pos x="739" y="3818"/>
              </a:cxn>
              <a:cxn ang="0">
                <a:pos x="856" y="4830"/>
              </a:cxn>
              <a:cxn ang="0">
                <a:pos x="638" y="3989"/>
              </a:cxn>
              <a:cxn ang="0">
                <a:pos x="96" y="3777"/>
              </a:cxn>
              <a:cxn ang="0">
                <a:pos x="189" y="3688"/>
              </a:cxn>
              <a:cxn ang="0">
                <a:pos x="523" y="3573"/>
              </a:cxn>
              <a:cxn ang="0">
                <a:pos x="519" y="3333"/>
              </a:cxn>
              <a:cxn ang="0">
                <a:pos x="545" y="3560"/>
              </a:cxn>
              <a:cxn ang="0">
                <a:pos x="712" y="3397"/>
              </a:cxn>
              <a:cxn ang="0">
                <a:pos x="625" y="2944"/>
              </a:cxn>
              <a:cxn ang="0">
                <a:pos x="593" y="2341"/>
              </a:cxn>
              <a:cxn ang="0">
                <a:pos x="156" y="2437"/>
              </a:cxn>
              <a:cxn ang="0">
                <a:pos x="108" y="2289"/>
              </a:cxn>
              <a:cxn ang="0">
                <a:pos x="451" y="2291"/>
              </a:cxn>
              <a:cxn ang="0">
                <a:pos x="109" y="2016"/>
              </a:cxn>
              <a:cxn ang="0">
                <a:pos x="211" y="1975"/>
              </a:cxn>
              <a:cxn ang="0">
                <a:pos x="284" y="1847"/>
              </a:cxn>
              <a:cxn ang="0">
                <a:pos x="542" y="2073"/>
              </a:cxn>
              <a:cxn ang="0">
                <a:pos x="255" y="1764"/>
              </a:cxn>
              <a:cxn ang="0">
                <a:pos x="407" y="1769"/>
              </a:cxn>
              <a:cxn ang="0">
                <a:pos x="540" y="1810"/>
              </a:cxn>
              <a:cxn ang="0">
                <a:pos x="566" y="1580"/>
              </a:cxn>
              <a:cxn ang="0">
                <a:pos x="650" y="1747"/>
              </a:cxn>
              <a:cxn ang="0">
                <a:pos x="827" y="2199"/>
              </a:cxn>
              <a:cxn ang="0">
                <a:pos x="830" y="1779"/>
              </a:cxn>
              <a:cxn ang="0">
                <a:pos x="924" y="1648"/>
              </a:cxn>
              <a:cxn ang="0">
                <a:pos x="915" y="2016"/>
              </a:cxn>
              <a:cxn ang="0">
                <a:pos x="1299" y="1263"/>
              </a:cxn>
              <a:cxn ang="0">
                <a:pos x="970" y="965"/>
              </a:cxn>
              <a:cxn ang="0">
                <a:pos x="311" y="656"/>
              </a:cxn>
              <a:cxn ang="0">
                <a:pos x="772" y="659"/>
              </a:cxn>
              <a:cxn ang="0">
                <a:pos x="1153" y="871"/>
              </a:cxn>
              <a:cxn ang="0">
                <a:pos x="628" y="314"/>
              </a:cxn>
              <a:cxn ang="0">
                <a:pos x="1203" y="552"/>
              </a:cxn>
              <a:cxn ang="0">
                <a:pos x="1369" y="703"/>
              </a:cxn>
              <a:cxn ang="0">
                <a:pos x="1747" y="38"/>
              </a:cxn>
            </a:cxnLst>
            <a:rect l="0" t="0" r="r" b="b"/>
            <a:pathLst>
              <a:path w="2409" h="4865">
                <a:moveTo>
                  <a:pt x="414" y="2058"/>
                </a:moveTo>
                <a:lnTo>
                  <a:pt x="482" y="2173"/>
                </a:lnTo>
                <a:lnTo>
                  <a:pt x="503" y="2207"/>
                </a:lnTo>
                <a:lnTo>
                  <a:pt x="523" y="2242"/>
                </a:lnTo>
                <a:lnTo>
                  <a:pt x="538" y="2269"/>
                </a:lnTo>
                <a:lnTo>
                  <a:pt x="547" y="2282"/>
                </a:lnTo>
                <a:lnTo>
                  <a:pt x="559" y="2292"/>
                </a:lnTo>
                <a:lnTo>
                  <a:pt x="606" y="2323"/>
                </a:lnTo>
                <a:lnTo>
                  <a:pt x="618" y="2332"/>
                </a:lnTo>
                <a:lnTo>
                  <a:pt x="637" y="2344"/>
                </a:lnTo>
                <a:lnTo>
                  <a:pt x="657" y="2360"/>
                </a:lnTo>
                <a:lnTo>
                  <a:pt x="705" y="2392"/>
                </a:lnTo>
                <a:lnTo>
                  <a:pt x="728" y="2407"/>
                </a:lnTo>
                <a:lnTo>
                  <a:pt x="749" y="2420"/>
                </a:lnTo>
                <a:lnTo>
                  <a:pt x="765" y="2429"/>
                </a:lnTo>
                <a:lnTo>
                  <a:pt x="762" y="2392"/>
                </a:lnTo>
                <a:lnTo>
                  <a:pt x="755" y="2354"/>
                </a:lnTo>
                <a:lnTo>
                  <a:pt x="744" y="2326"/>
                </a:lnTo>
                <a:lnTo>
                  <a:pt x="730" y="2298"/>
                </a:lnTo>
                <a:lnTo>
                  <a:pt x="687" y="2238"/>
                </a:lnTo>
                <a:lnTo>
                  <a:pt x="643" y="2180"/>
                </a:lnTo>
                <a:lnTo>
                  <a:pt x="597" y="2123"/>
                </a:lnTo>
                <a:lnTo>
                  <a:pt x="590" y="2112"/>
                </a:lnTo>
                <a:lnTo>
                  <a:pt x="582" y="2105"/>
                </a:lnTo>
                <a:lnTo>
                  <a:pt x="573" y="2101"/>
                </a:lnTo>
                <a:lnTo>
                  <a:pt x="560" y="2099"/>
                </a:lnTo>
                <a:lnTo>
                  <a:pt x="537" y="2095"/>
                </a:lnTo>
                <a:lnTo>
                  <a:pt x="512" y="2086"/>
                </a:lnTo>
                <a:lnTo>
                  <a:pt x="488" y="2078"/>
                </a:lnTo>
                <a:lnTo>
                  <a:pt x="414" y="2058"/>
                </a:lnTo>
                <a:close/>
                <a:moveTo>
                  <a:pt x="1172" y="1997"/>
                </a:moveTo>
                <a:lnTo>
                  <a:pt x="1051" y="2064"/>
                </a:lnTo>
                <a:lnTo>
                  <a:pt x="1011" y="2086"/>
                </a:lnTo>
                <a:lnTo>
                  <a:pt x="973" y="2108"/>
                </a:lnTo>
                <a:lnTo>
                  <a:pt x="957" y="2115"/>
                </a:lnTo>
                <a:lnTo>
                  <a:pt x="940" y="2124"/>
                </a:lnTo>
                <a:lnTo>
                  <a:pt x="926" y="2133"/>
                </a:lnTo>
                <a:lnTo>
                  <a:pt x="914" y="2145"/>
                </a:lnTo>
                <a:lnTo>
                  <a:pt x="896" y="2168"/>
                </a:lnTo>
                <a:lnTo>
                  <a:pt x="877" y="2192"/>
                </a:lnTo>
                <a:lnTo>
                  <a:pt x="856" y="2221"/>
                </a:lnTo>
                <a:lnTo>
                  <a:pt x="836" y="2252"/>
                </a:lnTo>
                <a:lnTo>
                  <a:pt x="820" y="2283"/>
                </a:lnTo>
                <a:lnTo>
                  <a:pt x="809" y="2307"/>
                </a:lnTo>
                <a:lnTo>
                  <a:pt x="802" y="2331"/>
                </a:lnTo>
                <a:lnTo>
                  <a:pt x="800" y="2336"/>
                </a:lnTo>
                <a:lnTo>
                  <a:pt x="800" y="2351"/>
                </a:lnTo>
                <a:lnTo>
                  <a:pt x="799" y="2372"/>
                </a:lnTo>
                <a:lnTo>
                  <a:pt x="796" y="2394"/>
                </a:lnTo>
                <a:lnTo>
                  <a:pt x="793" y="2444"/>
                </a:lnTo>
                <a:lnTo>
                  <a:pt x="792" y="2465"/>
                </a:lnTo>
                <a:lnTo>
                  <a:pt x="790" y="2481"/>
                </a:lnTo>
                <a:lnTo>
                  <a:pt x="780" y="2593"/>
                </a:lnTo>
                <a:lnTo>
                  <a:pt x="769" y="2704"/>
                </a:lnTo>
                <a:lnTo>
                  <a:pt x="768" y="2735"/>
                </a:lnTo>
                <a:lnTo>
                  <a:pt x="765" y="2788"/>
                </a:lnTo>
                <a:lnTo>
                  <a:pt x="761" y="2844"/>
                </a:lnTo>
                <a:lnTo>
                  <a:pt x="761" y="2898"/>
                </a:lnTo>
                <a:lnTo>
                  <a:pt x="764" y="2951"/>
                </a:lnTo>
                <a:lnTo>
                  <a:pt x="797" y="2963"/>
                </a:lnTo>
                <a:lnTo>
                  <a:pt x="831" y="2981"/>
                </a:lnTo>
                <a:lnTo>
                  <a:pt x="862" y="3004"/>
                </a:lnTo>
                <a:lnTo>
                  <a:pt x="893" y="3032"/>
                </a:lnTo>
                <a:lnTo>
                  <a:pt x="920" y="3069"/>
                </a:lnTo>
                <a:lnTo>
                  <a:pt x="943" y="3105"/>
                </a:lnTo>
                <a:lnTo>
                  <a:pt x="968" y="3143"/>
                </a:lnTo>
                <a:lnTo>
                  <a:pt x="991" y="3181"/>
                </a:lnTo>
                <a:lnTo>
                  <a:pt x="1010" y="3224"/>
                </a:lnTo>
                <a:lnTo>
                  <a:pt x="1029" y="3284"/>
                </a:lnTo>
                <a:lnTo>
                  <a:pt x="1042" y="3349"/>
                </a:lnTo>
                <a:lnTo>
                  <a:pt x="1050" y="3417"/>
                </a:lnTo>
                <a:lnTo>
                  <a:pt x="1050" y="3422"/>
                </a:lnTo>
                <a:lnTo>
                  <a:pt x="1051" y="3426"/>
                </a:lnTo>
                <a:lnTo>
                  <a:pt x="1054" y="3349"/>
                </a:lnTo>
                <a:lnTo>
                  <a:pt x="1058" y="3277"/>
                </a:lnTo>
                <a:lnTo>
                  <a:pt x="1063" y="3212"/>
                </a:lnTo>
                <a:lnTo>
                  <a:pt x="1067" y="3155"/>
                </a:lnTo>
                <a:lnTo>
                  <a:pt x="1070" y="3115"/>
                </a:lnTo>
                <a:lnTo>
                  <a:pt x="1075" y="3072"/>
                </a:lnTo>
                <a:lnTo>
                  <a:pt x="1078" y="3026"/>
                </a:lnTo>
                <a:lnTo>
                  <a:pt x="1082" y="2975"/>
                </a:lnTo>
                <a:lnTo>
                  <a:pt x="1086" y="2919"/>
                </a:lnTo>
                <a:lnTo>
                  <a:pt x="1091" y="2855"/>
                </a:lnTo>
                <a:lnTo>
                  <a:pt x="1097" y="2786"/>
                </a:lnTo>
                <a:lnTo>
                  <a:pt x="1103" y="2708"/>
                </a:lnTo>
                <a:lnTo>
                  <a:pt x="1111" y="2593"/>
                </a:lnTo>
                <a:lnTo>
                  <a:pt x="1119" y="2479"/>
                </a:lnTo>
                <a:lnTo>
                  <a:pt x="1126" y="2364"/>
                </a:lnTo>
                <a:lnTo>
                  <a:pt x="1138" y="2249"/>
                </a:lnTo>
                <a:lnTo>
                  <a:pt x="1172" y="1997"/>
                </a:lnTo>
                <a:close/>
                <a:moveTo>
                  <a:pt x="621" y="1990"/>
                </a:moveTo>
                <a:lnTo>
                  <a:pt x="619" y="1991"/>
                </a:lnTo>
                <a:lnTo>
                  <a:pt x="616" y="2012"/>
                </a:lnTo>
                <a:lnTo>
                  <a:pt x="613" y="2034"/>
                </a:lnTo>
                <a:lnTo>
                  <a:pt x="610" y="2049"/>
                </a:lnTo>
                <a:lnTo>
                  <a:pt x="606" y="2064"/>
                </a:lnTo>
                <a:lnTo>
                  <a:pt x="604" y="2078"/>
                </a:lnTo>
                <a:lnTo>
                  <a:pt x="609" y="2092"/>
                </a:lnTo>
                <a:lnTo>
                  <a:pt x="618" y="2105"/>
                </a:lnTo>
                <a:lnTo>
                  <a:pt x="626" y="2117"/>
                </a:lnTo>
                <a:lnTo>
                  <a:pt x="659" y="2167"/>
                </a:lnTo>
                <a:lnTo>
                  <a:pt x="691" y="2211"/>
                </a:lnTo>
                <a:lnTo>
                  <a:pt x="727" y="2255"/>
                </a:lnTo>
                <a:lnTo>
                  <a:pt x="731" y="2261"/>
                </a:lnTo>
                <a:lnTo>
                  <a:pt x="737" y="2270"/>
                </a:lnTo>
                <a:lnTo>
                  <a:pt x="752" y="2291"/>
                </a:lnTo>
                <a:lnTo>
                  <a:pt x="761" y="2300"/>
                </a:lnTo>
                <a:lnTo>
                  <a:pt x="768" y="2304"/>
                </a:lnTo>
                <a:lnTo>
                  <a:pt x="775" y="2304"/>
                </a:lnTo>
                <a:lnTo>
                  <a:pt x="781" y="2298"/>
                </a:lnTo>
                <a:lnTo>
                  <a:pt x="787" y="2285"/>
                </a:lnTo>
                <a:lnTo>
                  <a:pt x="796" y="2270"/>
                </a:lnTo>
                <a:lnTo>
                  <a:pt x="805" y="2257"/>
                </a:lnTo>
                <a:lnTo>
                  <a:pt x="811" y="2242"/>
                </a:lnTo>
                <a:lnTo>
                  <a:pt x="812" y="2229"/>
                </a:lnTo>
                <a:lnTo>
                  <a:pt x="806" y="2214"/>
                </a:lnTo>
                <a:lnTo>
                  <a:pt x="796" y="2201"/>
                </a:lnTo>
                <a:lnTo>
                  <a:pt x="786" y="2189"/>
                </a:lnTo>
                <a:lnTo>
                  <a:pt x="767" y="2165"/>
                </a:lnTo>
                <a:lnTo>
                  <a:pt x="749" y="2142"/>
                </a:lnTo>
                <a:lnTo>
                  <a:pt x="713" y="2101"/>
                </a:lnTo>
                <a:lnTo>
                  <a:pt x="680" y="2059"/>
                </a:lnTo>
                <a:lnTo>
                  <a:pt x="641" y="2012"/>
                </a:lnTo>
                <a:lnTo>
                  <a:pt x="640" y="2009"/>
                </a:lnTo>
                <a:lnTo>
                  <a:pt x="632" y="2002"/>
                </a:lnTo>
                <a:lnTo>
                  <a:pt x="629" y="1997"/>
                </a:lnTo>
                <a:lnTo>
                  <a:pt x="626" y="1994"/>
                </a:lnTo>
                <a:lnTo>
                  <a:pt x="624" y="1993"/>
                </a:lnTo>
                <a:lnTo>
                  <a:pt x="621" y="1990"/>
                </a:lnTo>
                <a:close/>
                <a:moveTo>
                  <a:pt x="588" y="1972"/>
                </a:moveTo>
                <a:lnTo>
                  <a:pt x="575" y="1974"/>
                </a:lnTo>
                <a:lnTo>
                  <a:pt x="569" y="1974"/>
                </a:lnTo>
                <a:lnTo>
                  <a:pt x="559" y="1975"/>
                </a:lnTo>
                <a:lnTo>
                  <a:pt x="545" y="1975"/>
                </a:lnTo>
                <a:lnTo>
                  <a:pt x="535" y="1977"/>
                </a:lnTo>
                <a:lnTo>
                  <a:pt x="526" y="1977"/>
                </a:lnTo>
                <a:lnTo>
                  <a:pt x="522" y="1975"/>
                </a:lnTo>
                <a:lnTo>
                  <a:pt x="537" y="1999"/>
                </a:lnTo>
                <a:lnTo>
                  <a:pt x="572" y="2046"/>
                </a:lnTo>
                <a:lnTo>
                  <a:pt x="578" y="2052"/>
                </a:lnTo>
                <a:lnTo>
                  <a:pt x="582" y="2050"/>
                </a:lnTo>
                <a:lnTo>
                  <a:pt x="587" y="2043"/>
                </a:lnTo>
                <a:lnTo>
                  <a:pt x="590" y="2034"/>
                </a:lnTo>
                <a:lnTo>
                  <a:pt x="591" y="2024"/>
                </a:lnTo>
                <a:lnTo>
                  <a:pt x="593" y="2015"/>
                </a:lnTo>
                <a:lnTo>
                  <a:pt x="597" y="1997"/>
                </a:lnTo>
                <a:lnTo>
                  <a:pt x="598" y="1988"/>
                </a:lnTo>
                <a:lnTo>
                  <a:pt x="598" y="1980"/>
                </a:lnTo>
                <a:lnTo>
                  <a:pt x="596" y="1975"/>
                </a:lnTo>
                <a:lnTo>
                  <a:pt x="588" y="1972"/>
                </a:lnTo>
                <a:close/>
                <a:moveTo>
                  <a:pt x="1862" y="0"/>
                </a:moveTo>
                <a:lnTo>
                  <a:pt x="1866" y="5"/>
                </a:lnTo>
                <a:lnTo>
                  <a:pt x="1869" y="19"/>
                </a:lnTo>
                <a:lnTo>
                  <a:pt x="1871" y="39"/>
                </a:lnTo>
                <a:lnTo>
                  <a:pt x="1872" y="66"/>
                </a:lnTo>
                <a:lnTo>
                  <a:pt x="1874" y="97"/>
                </a:lnTo>
                <a:lnTo>
                  <a:pt x="1874" y="129"/>
                </a:lnTo>
                <a:lnTo>
                  <a:pt x="1871" y="194"/>
                </a:lnTo>
                <a:lnTo>
                  <a:pt x="1869" y="222"/>
                </a:lnTo>
                <a:lnTo>
                  <a:pt x="1866" y="247"/>
                </a:lnTo>
                <a:lnTo>
                  <a:pt x="1863" y="265"/>
                </a:lnTo>
                <a:lnTo>
                  <a:pt x="1850" y="311"/>
                </a:lnTo>
                <a:lnTo>
                  <a:pt x="1831" y="353"/>
                </a:lnTo>
                <a:lnTo>
                  <a:pt x="1806" y="393"/>
                </a:lnTo>
                <a:lnTo>
                  <a:pt x="1779" y="432"/>
                </a:lnTo>
                <a:lnTo>
                  <a:pt x="1720" y="505"/>
                </a:lnTo>
                <a:lnTo>
                  <a:pt x="1667" y="570"/>
                </a:lnTo>
                <a:lnTo>
                  <a:pt x="1555" y="697"/>
                </a:lnTo>
                <a:lnTo>
                  <a:pt x="1504" y="763"/>
                </a:lnTo>
                <a:lnTo>
                  <a:pt x="1492" y="779"/>
                </a:lnTo>
                <a:lnTo>
                  <a:pt x="1478" y="802"/>
                </a:lnTo>
                <a:lnTo>
                  <a:pt x="1461" y="825"/>
                </a:lnTo>
                <a:lnTo>
                  <a:pt x="1445" y="852"/>
                </a:lnTo>
                <a:lnTo>
                  <a:pt x="1409" y="905"/>
                </a:lnTo>
                <a:lnTo>
                  <a:pt x="1393" y="927"/>
                </a:lnTo>
                <a:lnTo>
                  <a:pt x="1380" y="945"/>
                </a:lnTo>
                <a:lnTo>
                  <a:pt x="1368" y="958"/>
                </a:lnTo>
                <a:lnTo>
                  <a:pt x="1364" y="1080"/>
                </a:lnTo>
                <a:lnTo>
                  <a:pt x="1378" y="1058"/>
                </a:lnTo>
                <a:lnTo>
                  <a:pt x="1392" y="1037"/>
                </a:lnTo>
                <a:lnTo>
                  <a:pt x="1403" y="1020"/>
                </a:lnTo>
                <a:lnTo>
                  <a:pt x="1436" y="955"/>
                </a:lnTo>
                <a:lnTo>
                  <a:pt x="1461" y="912"/>
                </a:lnTo>
                <a:lnTo>
                  <a:pt x="1486" y="871"/>
                </a:lnTo>
                <a:lnTo>
                  <a:pt x="1512" y="827"/>
                </a:lnTo>
                <a:lnTo>
                  <a:pt x="1540" y="784"/>
                </a:lnTo>
                <a:lnTo>
                  <a:pt x="1570" y="743"/>
                </a:lnTo>
                <a:lnTo>
                  <a:pt x="1602" y="706"/>
                </a:lnTo>
                <a:lnTo>
                  <a:pt x="1638" y="673"/>
                </a:lnTo>
                <a:lnTo>
                  <a:pt x="1676" y="647"/>
                </a:lnTo>
                <a:lnTo>
                  <a:pt x="1716" y="628"/>
                </a:lnTo>
                <a:lnTo>
                  <a:pt x="1757" y="614"/>
                </a:lnTo>
                <a:lnTo>
                  <a:pt x="1797" y="607"/>
                </a:lnTo>
                <a:lnTo>
                  <a:pt x="1838" y="605"/>
                </a:lnTo>
                <a:lnTo>
                  <a:pt x="1890" y="614"/>
                </a:lnTo>
                <a:lnTo>
                  <a:pt x="1940" y="632"/>
                </a:lnTo>
                <a:lnTo>
                  <a:pt x="1953" y="636"/>
                </a:lnTo>
                <a:lnTo>
                  <a:pt x="1969" y="642"/>
                </a:lnTo>
                <a:lnTo>
                  <a:pt x="1989" y="650"/>
                </a:lnTo>
                <a:lnTo>
                  <a:pt x="2006" y="656"/>
                </a:lnTo>
                <a:lnTo>
                  <a:pt x="2021" y="662"/>
                </a:lnTo>
                <a:lnTo>
                  <a:pt x="2033" y="664"/>
                </a:lnTo>
                <a:lnTo>
                  <a:pt x="2037" y="667"/>
                </a:lnTo>
                <a:lnTo>
                  <a:pt x="2034" y="669"/>
                </a:lnTo>
                <a:lnTo>
                  <a:pt x="2027" y="672"/>
                </a:lnTo>
                <a:lnTo>
                  <a:pt x="2017" y="676"/>
                </a:lnTo>
                <a:lnTo>
                  <a:pt x="1990" y="688"/>
                </a:lnTo>
                <a:lnTo>
                  <a:pt x="1978" y="694"/>
                </a:lnTo>
                <a:lnTo>
                  <a:pt x="1968" y="698"/>
                </a:lnTo>
                <a:lnTo>
                  <a:pt x="1950" y="710"/>
                </a:lnTo>
                <a:lnTo>
                  <a:pt x="1931" y="722"/>
                </a:lnTo>
                <a:lnTo>
                  <a:pt x="1906" y="735"/>
                </a:lnTo>
                <a:lnTo>
                  <a:pt x="1876" y="753"/>
                </a:lnTo>
                <a:lnTo>
                  <a:pt x="1843" y="771"/>
                </a:lnTo>
                <a:lnTo>
                  <a:pt x="1806" y="791"/>
                </a:lnTo>
                <a:lnTo>
                  <a:pt x="1766" y="813"/>
                </a:lnTo>
                <a:lnTo>
                  <a:pt x="1725" y="836"/>
                </a:lnTo>
                <a:lnTo>
                  <a:pt x="1683" y="859"/>
                </a:lnTo>
                <a:lnTo>
                  <a:pt x="1641" y="884"/>
                </a:lnTo>
                <a:lnTo>
                  <a:pt x="1599" y="908"/>
                </a:lnTo>
                <a:lnTo>
                  <a:pt x="1560" y="933"/>
                </a:lnTo>
                <a:lnTo>
                  <a:pt x="1521" y="956"/>
                </a:lnTo>
                <a:lnTo>
                  <a:pt x="1487" y="979"/>
                </a:lnTo>
                <a:lnTo>
                  <a:pt x="1456" y="999"/>
                </a:lnTo>
                <a:lnTo>
                  <a:pt x="1431" y="1020"/>
                </a:lnTo>
                <a:lnTo>
                  <a:pt x="1411" y="1037"/>
                </a:lnTo>
                <a:lnTo>
                  <a:pt x="1397" y="1054"/>
                </a:lnTo>
                <a:lnTo>
                  <a:pt x="1387" y="1067"/>
                </a:lnTo>
                <a:lnTo>
                  <a:pt x="1378" y="1083"/>
                </a:lnTo>
                <a:lnTo>
                  <a:pt x="1368" y="1102"/>
                </a:lnTo>
                <a:lnTo>
                  <a:pt x="1359" y="1120"/>
                </a:lnTo>
                <a:lnTo>
                  <a:pt x="1359" y="1124"/>
                </a:lnTo>
                <a:lnTo>
                  <a:pt x="1361" y="1127"/>
                </a:lnTo>
                <a:lnTo>
                  <a:pt x="1362" y="1129"/>
                </a:lnTo>
                <a:lnTo>
                  <a:pt x="1364" y="1132"/>
                </a:lnTo>
                <a:lnTo>
                  <a:pt x="1368" y="1124"/>
                </a:lnTo>
                <a:lnTo>
                  <a:pt x="1414" y="1114"/>
                </a:lnTo>
                <a:lnTo>
                  <a:pt x="1456" y="1099"/>
                </a:lnTo>
                <a:lnTo>
                  <a:pt x="1496" y="1080"/>
                </a:lnTo>
                <a:lnTo>
                  <a:pt x="1533" y="1058"/>
                </a:lnTo>
                <a:lnTo>
                  <a:pt x="1567" y="1035"/>
                </a:lnTo>
                <a:lnTo>
                  <a:pt x="1635" y="984"/>
                </a:lnTo>
                <a:lnTo>
                  <a:pt x="1670" y="959"/>
                </a:lnTo>
                <a:lnTo>
                  <a:pt x="1705" y="937"/>
                </a:lnTo>
                <a:lnTo>
                  <a:pt x="1747" y="909"/>
                </a:lnTo>
                <a:lnTo>
                  <a:pt x="1787" y="878"/>
                </a:lnTo>
                <a:lnTo>
                  <a:pt x="1823" y="844"/>
                </a:lnTo>
                <a:lnTo>
                  <a:pt x="1860" y="812"/>
                </a:lnTo>
                <a:lnTo>
                  <a:pt x="1900" y="782"/>
                </a:lnTo>
                <a:lnTo>
                  <a:pt x="1959" y="747"/>
                </a:lnTo>
                <a:lnTo>
                  <a:pt x="2021" y="715"/>
                </a:lnTo>
                <a:lnTo>
                  <a:pt x="2151" y="653"/>
                </a:lnTo>
                <a:lnTo>
                  <a:pt x="2157" y="650"/>
                </a:lnTo>
                <a:lnTo>
                  <a:pt x="2165" y="642"/>
                </a:lnTo>
                <a:lnTo>
                  <a:pt x="2192" y="622"/>
                </a:lnTo>
                <a:lnTo>
                  <a:pt x="2205" y="610"/>
                </a:lnTo>
                <a:lnTo>
                  <a:pt x="2218" y="600"/>
                </a:lnTo>
                <a:lnTo>
                  <a:pt x="2229" y="591"/>
                </a:lnTo>
                <a:lnTo>
                  <a:pt x="2236" y="585"/>
                </a:lnTo>
                <a:lnTo>
                  <a:pt x="2239" y="583"/>
                </a:lnTo>
                <a:lnTo>
                  <a:pt x="2239" y="588"/>
                </a:lnTo>
                <a:lnTo>
                  <a:pt x="2236" y="595"/>
                </a:lnTo>
                <a:lnTo>
                  <a:pt x="2232" y="603"/>
                </a:lnTo>
                <a:lnTo>
                  <a:pt x="2229" y="607"/>
                </a:lnTo>
                <a:lnTo>
                  <a:pt x="2221" y="629"/>
                </a:lnTo>
                <a:lnTo>
                  <a:pt x="2218" y="653"/>
                </a:lnTo>
                <a:lnTo>
                  <a:pt x="2220" y="676"/>
                </a:lnTo>
                <a:lnTo>
                  <a:pt x="2221" y="701"/>
                </a:lnTo>
                <a:lnTo>
                  <a:pt x="2221" y="725"/>
                </a:lnTo>
                <a:lnTo>
                  <a:pt x="2216" y="774"/>
                </a:lnTo>
                <a:lnTo>
                  <a:pt x="2205" y="819"/>
                </a:lnTo>
                <a:lnTo>
                  <a:pt x="2189" y="865"/>
                </a:lnTo>
                <a:lnTo>
                  <a:pt x="2167" y="908"/>
                </a:lnTo>
                <a:lnTo>
                  <a:pt x="2139" y="948"/>
                </a:lnTo>
                <a:lnTo>
                  <a:pt x="2105" y="983"/>
                </a:lnTo>
                <a:lnTo>
                  <a:pt x="2067" y="1017"/>
                </a:lnTo>
                <a:lnTo>
                  <a:pt x="2022" y="1045"/>
                </a:lnTo>
                <a:lnTo>
                  <a:pt x="1974" y="1070"/>
                </a:lnTo>
                <a:lnTo>
                  <a:pt x="1921" y="1091"/>
                </a:lnTo>
                <a:lnTo>
                  <a:pt x="1863" y="1105"/>
                </a:lnTo>
                <a:lnTo>
                  <a:pt x="1803" y="1116"/>
                </a:lnTo>
                <a:lnTo>
                  <a:pt x="1739" y="1123"/>
                </a:lnTo>
                <a:lnTo>
                  <a:pt x="1677" y="1127"/>
                </a:lnTo>
                <a:lnTo>
                  <a:pt x="1617" y="1132"/>
                </a:lnTo>
                <a:lnTo>
                  <a:pt x="1679" y="1136"/>
                </a:lnTo>
                <a:lnTo>
                  <a:pt x="1732" y="1144"/>
                </a:lnTo>
                <a:lnTo>
                  <a:pt x="1784" y="1154"/>
                </a:lnTo>
                <a:lnTo>
                  <a:pt x="1834" y="1167"/>
                </a:lnTo>
                <a:lnTo>
                  <a:pt x="1881" y="1185"/>
                </a:lnTo>
                <a:lnTo>
                  <a:pt x="1924" y="1207"/>
                </a:lnTo>
                <a:lnTo>
                  <a:pt x="1971" y="1239"/>
                </a:lnTo>
                <a:lnTo>
                  <a:pt x="2014" y="1276"/>
                </a:lnTo>
                <a:lnTo>
                  <a:pt x="2049" y="1316"/>
                </a:lnTo>
                <a:lnTo>
                  <a:pt x="2080" y="1359"/>
                </a:lnTo>
                <a:lnTo>
                  <a:pt x="2105" y="1402"/>
                </a:lnTo>
                <a:lnTo>
                  <a:pt x="2127" y="1447"/>
                </a:lnTo>
                <a:lnTo>
                  <a:pt x="2143" y="1492"/>
                </a:lnTo>
                <a:lnTo>
                  <a:pt x="2158" y="1537"/>
                </a:lnTo>
                <a:lnTo>
                  <a:pt x="2167" y="1580"/>
                </a:lnTo>
                <a:lnTo>
                  <a:pt x="2174" y="1621"/>
                </a:lnTo>
                <a:lnTo>
                  <a:pt x="2179" y="1660"/>
                </a:lnTo>
                <a:lnTo>
                  <a:pt x="2182" y="1695"/>
                </a:lnTo>
                <a:lnTo>
                  <a:pt x="2182" y="1753"/>
                </a:lnTo>
                <a:lnTo>
                  <a:pt x="2179" y="1775"/>
                </a:lnTo>
                <a:lnTo>
                  <a:pt x="2177" y="1789"/>
                </a:lnTo>
                <a:lnTo>
                  <a:pt x="2174" y="1797"/>
                </a:lnTo>
                <a:lnTo>
                  <a:pt x="2171" y="1797"/>
                </a:lnTo>
                <a:lnTo>
                  <a:pt x="2152" y="1767"/>
                </a:lnTo>
                <a:lnTo>
                  <a:pt x="2132" y="1739"/>
                </a:lnTo>
                <a:lnTo>
                  <a:pt x="2108" y="1713"/>
                </a:lnTo>
                <a:lnTo>
                  <a:pt x="2081" y="1686"/>
                </a:lnTo>
                <a:lnTo>
                  <a:pt x="2049" y="1664"/>
                </a:lnTo>
                <a:lnTo>
                  <a:pt x="2019" y="1648"/>
                </a:lnTo>
                <a:lnTo>
                  <a:pt x="1994" y="1633"/>
                </a:lnTo>
                <a:lnTo>
                  <a:pt x="1969" y="1621"/>
                </a:lnTo>
                <a:lnTo>
                  <a:pt x="1946" y="1611"/>
                </a:lnTo>
                <a:lnTo>
                  <a:pt x="1879" y="1580"/>
                </a:lnTo>
                <a:lnTo>
                  <a:pt x="1854" y="1568"/>
                </a:lnTo>
                <a:lnTo>
                  <a:pt x="1829" y="1555"/>
                </a:lnTo>
                <a:lnTo>
                  <a:pt x="1801" y="1537"/>
                </a:lnTo>
                <a:lnTo>
                  <a:pt x="1735" y="1493"/>
                </a:lnTo>
                <a:lnTo>
                  <a:pt x="1697" y="1464"/>
                </a:lnTo>
                <a:lnTo>
                  <a:pt x="1652" y="1428"/>
                </a:lnTo>
                <a:lnTo>
                  <a:pt x="1627" y="1405"/>
                </a:lnTo>
                <a:lnTo>
                  <a:pt x="1601" y="1374"/>
                </a:lnTo>
                <a:lnTo>
                  <a:pt x="1517" y="1267"/>
                </a:lnTo>
                <a:lnTo>
                  <a:pt x="1489" y="1237"/>
                </a:lnTo>
                <a:lnTo>
                  <a:pt x="1459" y="1211"/>
                </a:lnTo>
                <a:lnTo>
                  <a:pt x="1431" y="1195"/>
                </a:lnTo>
                <a:lnTo>
                  <a:pt x="1396" y="1181"/>
                </a:lnTo>
                <a:lnTo>
                  <a:pt x="1361" y="1170"/>
                </a:lnTo>
                <a:lnTo>
                  <a:pt x="1356" y="1170"/>
                </a:lnTo>
                <a:lnTo>
                  <a:pt x="1350" y="1182"/>
                </a:lnTo>
                <a:lnTo>
                  <a:pt x="1349" y="1192"/>
                </a:lnTo>
                <a:lnTo>
                  <a:pt x="1346" y="1203"/>
                </a:lnTo>
                <a:lnTo>
                  <a:pt x="1344" y="1207"/>
                </a:lnTo>
                <a:lnTo>
                  <a:pt x="1343" y="1219"/>
                </a:lnTo>
                <a:lnTo>
                  <a:pt x="1338" y="1237"/>
                </a:lnTo>
                <a:lnTo>
                  <a:pt x="1334" y="1257"/>
                </a:lnTo>
                <a:lnTo>
                  <a:pt x="1325" y="1301"/>
                </a:lnTo>
                <a:lnTo>
                  <a:pt x="1322" y="1321"/>
                </a:lnTo>
                <a:lnTo>
                  <a:pt x="1305" y="1421"/>
                </a:lnTo>
                <a:lnTo>
                  <a:pt x="1285" y="1523"/>
                </a:lnTo>
                <a:lnTo>
                  <a:pt x="1266" y="1623"/>
                </a:lnTo>
                <a:lnTo>
                  <a:pt x="1241" y="1781"/>
                </a:lnTo>
                <a:lnTo>
                  <a:pt x="1218" y="1941"/>
                </a:lnTo>
                <a:lnTo>
                  <a:pt x="1237" y="1927"/>
                </a:lnTo>
                <a:lnTo>
                  <a:pt x="1254" y="1912"/>
                </a:lnTo>
                <a:lnTo>
                  <a:pt x="1265" y="1900"/>
                </a:lnTo>
                <a:lnTo>
                  <a:pt x="1271" y="1885"/>
                </a:lnTo>
                <a:lnTo>
                  <a:pt x="1275" y="1871"/>
                </a:lnTo>
                <a:lnTo>
                  <a:pt x="1281" y="1856"/>
                </a:lnTo>
                <a:lnTo>
                  <a:pt x="1293" y="1838"/>
                </a:lnTo>
                <a:lnTo>
                  <a:pt x="1309" y="1825"/>
                </a:lnTo>
                <a:lnTo>
                  <a:pt x="1328" y="1816"/>
                </a:lnTo>
                <a:lnTo>
                  <a:pt x="1349" y="1813"/>
                </a:lnTo>
                <a:lnTo>
                  <a:pt x="1369" y="1816"/>
                </a:lnTo>
                <a:lnTo>
                  <a:pt x="1390" y="1823"/>
                </a:lnTo>
                <a:lnTo>
                  <a:pt x="1394" y="1826"/>
                </a:lnTo>
                <a:lnTo>
                  <a:pt x="1412" y="1835"/>
                </a:lnTo>
                <a:lnTo>
                  <a:pt x="1417" y="1838"/>
                </a:lnTo>
                <a:lnTo>
                  <a:pt x="1421" y="1845"/>
                </a:lnTo>
                <a:lnTo>
                  <a:pt x="1424" y="1853"/>
                </a:lnTo>
                <a:lnTo>
                  <a:pt x="1425" y="1859"/>
                </a:lnTo>
                <a:lnTo>
                  <a:pt x="1425" y="1869"/>
                </a:lnTo>
                <a:lnTo>
                  <a:pt x="1427" y="1879"/>
                </a:lnTo>
                <a:lnTo>
                  <a:pt x="1427" y="1890"/>
                </a:lnTo>
                <a:lnTo>
                  <a:pt x="1420" y="1910"/>
                </a:lnTo>
                <a:lnTo>
                  <a:pt x="1408" y="1927"/>
                </a:lnTo>
                <a:lnTo>
                  <a:pt x="1392" y="1940"/>
                </a:lnTo>
                <a:lnTo>
                  <a:pt x="1372" y="1949"/>
                </a:lnTo>
                <a:lnTo>
                  <a:pt x="1350" y="1953"/>
                </a:lnTo>
                <a:lnTo>
                  <a:pt x="1328" y="1955"/>
                </a:lnTo>
                <a:lnTo>
                  <a:pt x="1313" y="1953"/>
                </a:lnTo>
                <a:lnTo>
                  <a:pt x="1299" y="1950"/>
                </a:lnTo>
                <a:lnTo>
                  <a:pt x="1282" y="1947"/>
                </a:lnTo>
                <a:lnTo>
                  <a:pt x="1268" y="1949"/>
                </a:lnTo>
                <a:lnTo>
                  <a:pt x="1250" y="1955"/>
                </a:lnTo>
                <a:lnTo>
                  <a:pt x="1231" y="1965"/>
                </a:lnTo>
                <a:lnTo>
                  <a:pt x="1213" y="1975"/>
                </a:lnTo>
                <a:lnTo>
                  <a:pt x="1210" y="1993"/>
                </a:lnTo>
                <a:lnTo>
                  <a:pt x="1206" y="2012"/>
                </a:lnTo>
                <a:lnTo>
                  <a:pt x="1179" y="2224"/>
                </a:lnTo>
                <a:lnTo>
                  <a:pt x="1157" y="2437"/>
                </a:lnTo>
                <a:lnTo>
                  <a:pt x="1148" y="2549"/>
                </a:lnTo>
                <a:lnTo>
                  <a:pt x="1141" y="2658"/>
                </a:lnTo>
                <a:lnTo>
                  <a:pt x="1137" y="2767"/>
                </a:lnTo>
                <a:lnTo>
                  <a:pt x="1131" y="2879"/>
                </a:lnTo>
                <a:lnTo>
                  <a:pt x="1122" y="2997"/>
                </a:lnTo>
                <a:lnTo>
                  <a:pt x="1104" y="3239"/>
                </a:lnTo>
                <a:lnTo>
                  <a:pt x="1098" y="3357"/>
                </a:lnTo>
                <a:lnTo>
                  <a:pt x="1097" y="3435"/>
                </a:lnTo>
                <a:lnTo>
                  <a:pt x="1094" y="3517"/>
                </a:lnTo>
                <a:lnTo>
                  <a:pt x="1089" y="3603"/>
                </a:lnTo>
                <a:lnTo>
                  <a:pt x="1088" y="3687"/>
                </a:lnTo>
                <a:lnTo>
                  <a:pt x="1086" y="3770"/>
                </a:lnTo>
                <a:lnTo>
                  <a:pt x="1086" y="3848"/>
                </a:lnTo>
                <a:lnTo>
                  <a:pt x="1088" y="3895"/>
                </a:lnTo>
                <a:lnTo>
                  <a:pt x="1091" y="3951"/>
                </a:lnTo>
                <a:lnTo>
                  <a:pt x="1094" y="4011"/>
                </a:lnTo>
                <a:lnTo>
                  <a:pt x="1098" y="4072"/>
                </a:lnTo>
                <a:lnTo>
                  <a:pt x="1116" y="4038"/>
                </a:lnTo>
                <a:lnTo>
                  <a:pt x="1132" y="4008"/>
                </a:lnTo>
                <a:lnTo>
                  <a:pt x="1148" y="3982"/>
                </a:lnTo>
                <a:lnTo>
                  <a:pt x="1170" y="3948"/>
                </a:lnTo>
                <a:lnTo>
                  <a:pt x="1193" y="3920"/>
                </a:lnTo>
                <a:lnTo>
                  <a:pt x="1215" y="3893"/>
                </a:lnTo>
                <a:lnTo>
                  <a:pt x="1234" y="3867"/>
                </a:lnTo>
                <a:lnTo>
                  <a:pt x="1250" y="3837"/>
                </a:lnTo>
                <a:lnTo>
                  <a:pt x="1278" y="3783"/>
                </a:lnTo>
                <a:lnTo>
                  <a:pt x="1310" y="3731"/>
                </a:lnTo>
                <a:lnTo>
                  <a:pt x="1344" y="3680"/>
                </a:lnTo>
                <a:lnTo>
                  <a:pt x="1381" y="3627"/>
                </a:lnTo>
                <a:lnTo>
                  <a:pt x="1418" y="3572"/>
                </a:lnTo>
                <a:lnTo>
                  <a:pt x="1456" y="3516"/>
                </a:lnTo>
                <a:lnTo>
                  <a:pt x="1496" y="3460"/>
                </a:lnTo>
                <a:lnTo>
                  <a:pt x="1539" y="3407"/>
                </a:lnTo>
                <a:lnTo>
                  <a:pt x="1583" y="3357"/>
                </a:lnTo>
                <a:lnTo>
                  <a:pt x="1629" y="3311"/>
                </a:lnTo>
                <a:lnTo>
                  <a:pt x="1689" y="3264"/>
                </a:lnTo>
                <a:lnTo>
                  <a:pt x="1751" y="3224"/>
                </a:lnTo>
                <a:lnTo>
                  <a:pt x="1815" y="3192"/>
                </a:lnTo>
                <a:lnTo>
                  <a:pt x="1881" y="3169"/>
                </a:lnTo>
                <a:lnTo>
                  <a:pt x="1946" y="3155"/>
                </a:lnTo>
                <a:lnTo>
                  <a:pt x="2011" y="3149"/>
                </a:lnTo>
                <a:lnTo>
                  <a:pt x="2075" y="3152"/>
                </a:lnTo>
                <a:lnTo>
                  <a:pt x="2140" y="3164"/>
                </a:lnTo>
                <a:lnTo>
                  <a:pt x="2202" y="3183"/>
                </a:lnTo>
                <a:lnTo>
                  <a:pt x="2263" y="3211"/>
                </a:lnTo>
                <a:lnTo>
                  <a:pt x="2277" y="3220"/>
                </a:lnTo>
                <a:lnTo>
                  <a:pt x="2295" y="3231"/>
                </a:lnTo>
                <a:lnTo>
                  <a:pt x="2314" y="3245"/>
                </a:lnTo>
                <a:lnTo>
                  <a:pt x="2333" y="3259"/>
                </a:lnTo>
                <a:lnTo>
                  <a:pt x="2353" y="3276"/>
                </a:lnTo>
                <a:lnTo>
                  <a:pt x="2370" y="3289"/>
                </a:lnTo>
                <a:lnTo>
                  <a:pt x="2385" y="3302"/>
                </a:lnTo>
                <a:lnTo>
                  <a:pt x="2398" y="3312"/>
                </a:lnTo>
                <a:lnTo>
                  <a:pt x="2406" y="3318"/>
                </a:lnTo>
                <a:lnTo>
                  <a:pt x="2409" y="3321"/>
                </a:lnTo>
                <a:lnTo>
                  <a:pt x="2404" y="3321"/>
                </a:lnTo>
                <a:lnTo>
                  <a:pt x="2394" y="3323"/>
                </a:lnTo>
                <a:lnTo>
                  <a:pt x="2378" y="3326"/>
                </a:lnTo>
                <a:lnTo>
                  <a:pt x="2359" y="3327"/>
                </a:lnTo>
                <a:lnTo>
                  <a:pt x="2338" y="3330"/>
                </a:lnTo>
                <a:lnTo>
                  <a:pt x="2300" y="3336"/>
                </a:lnTo>
                <a:lnTo>
                  <a:pt x="2286" y="3338"/>
                </a:lnTo>
                <a:lnTo>
                  <a:pt x="2277" y="3339"/>
                </a:lnTo>
                <a:lnTo>
                  <a:pt x="2186" y="3360"/>
                </a:lnTo>
                <a:lnTo>
                  <a:pt x="2098" y="3380"/>
                </a:lnTo>
                <a:lnTo>
                  <a:pt x="2009" y="3404"/>
                </a:lnTo>
                <a:lnTo>
                  <a:pt x="1922" y="3433"/>
                </a:lnTo>
                <a:lnTo>
                  <a:pt x="1835" y="3469"/>
                </a:lnTo>
                <a:lnTo>
                  <a:pt x="1754" y="3504"/>
                </a:lnTo>
                <a:lnTo>
                  <a:pt x="1679" y="3542"/>
                </a:lnTo>
                <a:lnTo>
                  <a:pt x="1604" y="3582"/>
                </a:lnTo>
                <a:lnTo>
                  <a:pt x="1532" y="3627"/>
                </a:lnTo>
                <a:lnTo>
                  <a:pt x="1462" y="3677"/>
                </a:lnTo>
                <a:lnTo>
                  <a:pt x="1399" y="3733"/>
                </a:lnTo>
                <a:lnTo>
                  <a:pt x="1337" y="3793"/>
                </a:lnTo>
                <a:lnTo>
                  <a:pt x="1275" y="3861"/>
                </a:lnTo>
                <a:lnTo>
                  <a:pt x="1213" y="3935"/>
                </a:lnTo>
                <a:lnTo>
                  <a:pt x="1200" y="3951"/>
                </a:lnTo>
                <a:lnTo>
                  <a:pt x="1184" y="3972"/>
                </a:lnTo>
                <a:lnTo>
                  <a:pt x="1167" y="3995"/>
                </a:lnTo>
                <a:lnTo>
                  <a:pt x="1153" y="4022"/>
                </a:lnTo>
                <a:lnTo>
                  <a:pt x="1134" y="4061"/>
                </a:lnTo>
                <a:lnTo>
                  <a:pt x="1117" y="4103"/>
                </a:lnTo>
                <a:lnTo>
                  <a:pt x="1109" y="4240"/>
                </a:lnTo>
                <a:lnTo>
                  <a:pt x="1109" y="4246"/>
                </a:lnTo>
                <a:lnTo>
                  <a:pt x="1110" y="4250"/>
                </a:lnTo>
                <a:lnTo>
                  <a:pt x="1110" y="4255"/>
                </a:lnTo>
                <a:lnTo>
                  <a:pt x="1111" y="4293"/>
                </a:lnTo>
                <a:lnTo>
                  <a:pt x="1114" y="4342"/>
                </a:lnTo>
                <a:lnTo>
                  <a:pt x="1117" y="4395"/>
                </a:lnTo>
                <a:lnTo>
                  <a:pt x="1122" y="4452"/>
                </a:lnTo>
                <a:lnTo>
                  <a:pt x="1125" y="4511"/>
                </a:lnTo>
                <a:lnTo>
                  <a:pt x="1128" y="4569"/>
                </a:lnTo>
                <a:lnTo>
                  <a:pt x="1132" y="4625"/>
                </a:lnTo>
                <a:lnTo>
                  <a:pt x="1139" y="4746"/>
                </a:lnTo>
                <a:lnTo>
                  <a:pt x="1147" y="4865"/>
                </a:lnTo>
                <a:lnTo>
                  <a:pt x="1106" y="4865"/>
                </a:lnTo>
                <a:lnTo>
                  <a:pt x="1106" y="4855"/>
                </a:lnTo>
                <a:lnTo>
                  <a:pt x="1100" y="4777"/>
                </a:lnTo>
                <a:lnTo>
                  <a:pt x="1091" y="4626"/>
                </a:lnTo>
                <a:lnTo>
                  <a:pt x="1086" y="4548"/>
                </a:lnTo>
                <a:lnTo>
                  <a:pt x="1079" y="4465"/>
                </a:lnTo>
                <a:lnTo>
                  <a:pt x="1072" y="4377"/>
                </a:lnTo>
                <a:lnTo>
                  <a:pt x="1066" y="4287"/>
                </a:lnTo>
                <a:lnTo>
                  <a:pt x="1060" y="4199"/>
                </a:lnTo>
                <a:lnTo>
                  <a:pt x="1055" y="4116"/>
                </a:lnTo>
                <a:lnTo>
                  <a:pt x="1054" y="4070"/>
                </a:lnTo>
                <a:lnTo>
                  <a:pt x="1052" y="4032"/>
                </a:lnTo>
                <a:lnTo>
                  <a:pt x="1051" y="3998"/>
                </a:lnTo>
                <a:lnTo>
                  <a:pt x="1048" y="3939"/>
                </a:lnTo>
                <a:lnTo>
                  <a:pt x="1047" y="3908"/>
                </a:lnTo>
                <a:lnTo>
                  <a:pt x="1045" y="3876"/>
                </a:lnTo>
                <a:lnTo>
                  <a:pt x="1044" y="3836"/>
                </a:lnTo>
                <a:lnTo>
                  <a:pt x="1044" y="3737"/>
                </a:lnTo>
                <a:lnTo>
                  <a:pt x="1045" y="3677"/>
                </a:lnTo>
                <a:lnTo>
                  <a:pt x="1045" y="3610"/>
                </a:lnTo>
                <a:lnTo>
                  <a:pt x="1047" y="3540"/>
                </a:lnTo>
                <a:lnTo>
                  <a:pt x="1050" y="3467"/>
                </a:lnTo>
                <a:lnTo>
                  <a:pt x="1039" y="3444"/>
                </a:lnTo>
                <a:lnTo>
                  <a:pt x="1026" y="3425"/>
                </a:lnTo>
                <a:lnTo>
                  <a:pt x="1011" y="3404"/>
                </a:lnTo>
                <a:lnTo>
                  <a:pt x="995" y="3388"/>
                </a:lnTo>
                <a:lnTo>
                  <a:pt x="973" y="3371"/>
                </a:lnTo>
                <a:lnTo>
                  <a:pt x="946" y="3357"/>
                </a:lnTo>
                <a:lnTo>
                  <a:pt x="918" y="3343"/>
                </a:lnTo>
                <a:lnTo>
                  <a:pt x="889" y="3330"/>
                </a:lnTo>
                <a:lnTo>
                  <a:pt x="861" y="3318"/>
                </a:lnTo>
                <a:lnTo>
                  <a:pt x="834" y="3305"/>
                </a:lnTo>
                <a:lnTo>
                  <a:pt x="814" y="3292"/>
                </a:lnTo>
                <a:lnTo>
                  <a:pt x="789" y="3271"/>
                </a:lnTo>
                <a:lnTo>
                  <a:pt x="767" y="3252"/>
                </a:lnTo>
                <a:lnTo>
                  <a:pt x="746" y="3236"/>
                </a:lnTo>
                <a:lnTo>
                  <a:pt x="744" y="3364"/>
                </a:lnTo>
                <a:lnTo>
                  <a:pt x="743" y="3491"/>
                </a:lnTo>
                <a:lnTo>
                  <a:pt x="739" y="3768"/>
                </a:lnTo>
                <a:lnTo>
                  <a:pt x="739" y="3818"/>
                </a:lnTo>
                <a:lnTo>
                  <a:pt x="740" y="3851"/>
                </a:lnTo>
                <a:lnTo>
                  <a:pt x="740" y="3918"/>
                </a:lnTo>
                <a:lnTo>
                  <a:pt x="741" y="3951"/>
                </a:lnTo>
                <a:lnTo>
                  <a:pt x="741" y="4007"/>
                </a:lnTo>
                <a:lnTo>
                  <a:pt x="743" y="4029"/>
                </a:lnTo>
                <a:lnTo>
                  <a:pt x="743" y="4051"/>
                </a:lnTo>
                <a:lnTo>
                  <a:pt x="746" y="4061"/>
                </a:lnTo>
                <a:lnTo>
                  <a:pt x="747" y="4079"/>
                </a:lnTo>
                <a:lnTo>
                  <a:pt x="752" y="4100"/>
                </a:lnTo>
                <a:lnTo>
                  <a:pt x="756" y="4123"/>
                </a:lnTo>
                <a:lnTo>
                  <a:pt x="765" y="4174"/>
                </a:lnTo>
                <a:lnTo>
                  <a:pt x="781" y="4249"/>
                </a:lnTo>
                <a:lnTo>
                  <a:pt x="814" y="4402"/>
                </a:lnTo>
                <a:lnTo>
                  <a:pt x="828" y="4476"/>
                </a:lnTo>
                <a:lnTo>
                  <a:pt x="842" y="4544"/>
                </a:lnTo>
                <a:lnTo>
                  <a:pt x="862" y="4645"/>
                </a:lnTo>
                <a:lnTo>
                  <a:pt x="881" y="4751"/>
                </a:lnTo>
                <a:lnTo>
                  <a:pt x="902" y="4862"/>
                </a:lnTo>
                <a:lnTo>
                  <a:pt x="862" y="4862"/>
                </a:lnTo>
                <a:lnTo>
                  <a:pt x="856" y="4830"/>
                </a:lnTo>
                <a:lnTo>
                  <a:pt x="849" y="4791"/>
                </a:lnTo>
                <a:lnTo>
                  <a:pt x="840" y="4747"/>
                </a:lnTo>
                <a:lnTo>
                  <a:pt x="830" y="4698"/>
                </a:lnTo>
                <a:lnTo>
                  <a:pt x="820" y="4645"/>
                </a:lnTo>
                <a:lnTo>
                  <a:pt x="809" y="4591"/>
                </a:lnTo>
                <a:lnTo>
                  <a:pt x="797" y="4533"/>
                </a:lnTo>
                <a:lnTo>
                  <a:pt x="787" y="4476"/>
                </a:lnTo>
                <a:lnTo>
                  <a:pt x="775" y="4418"/>
                </a:lnTo>
                <a:lnTo>
                  <a:pt x="765" y="4361"/>
                </a:lnTo>
                <a:lnTo>
                  <a:pt x="753" y="4306"/>
                </a:lnTo>
                <a:lnTo>
                  <a:pt x="743" y="4255"/>
                </a:lnTo>
                <a:lnTo>
                  <a:pt x="734" y="4207"/>
                </a:lnTo>
                <a:lnTo>
                  <a:pt x="727" y="4165"/>
                </a:lnTo>
                <a:lnTo>
                  <a:pt x="719" y="4128"/>
                </a:lnTo>
                <a:lnTo>
                  <a:pt x="713" y="4097"/>
                </a:lnTo>
                <a:lnTo>
                  <a:pt x="706" y="4060"/>
                </a:lnTo>
                <a:lnTo>
                  <a:pt x="693" y="4045"/>
                </a:lnTo>
                <a:lnTo>
                  <a:pt x="675" y="4028"/>
                </a:lnTo>
                <a:lnTo>
                  <a:pt x="657" y="4008"/>
                </a:lnTo>
                <a:lnTo>
                  <a:pt x="638" y="3989"/>
                </a:lnTo>
                <a:lnTo>
                  <a:pt x="621" y="3970"/>
                </a:lnTo>
                <a:lnTo>
                  <a:pt x="604" y="3954"/>
                </a:lnTo>
                <a:lnTo>
                  <a:pt x="590" y="3941"/>
                </a:lnTo>
                <a:lnTo>
                  <a:pt x="581" y="3930"/>
                </a:lnTo>
                <a:lnTo>
                  <a:pt x="541" y="3890"/>
                </a:lnTo>
                <a:lnTo>
                  <a:pt x="529" y="3882"/>
                </a:lnTo>
                <a:lnTo>
                  <a:pt x="485" y="3864"/>
                </a:lnTo>
                <a:lnTo>
                  <a:pt x="448" y="3851"/>
                </a:lnTo>
                <a:lnTo>
                  <a:pt x="411" y="3836"/>
                </a:lnTo>
                <a:lnTo>
                  <a:pt x="339" y="3809"/>
                </a:lnTo>
                <a:lnTo>
                  <a:pt x="268" y="3783"/>
                </a:lnTo>
                <a:lnTo>
                  <a:pt x="254" y="3777"/>
                </a:lnTo>
                <a:lnTo>
                  <a:pt x="221" y="3765"/>
                </a:lnTo>
                <a:lnTo>
                  <a:pt x="205" y="3764"/>
                </a:lnTo>
                <a:lnTo>
                  <a:pt x="193" y="3765"/>
                </a:lnTo>
                <a:lnTo>
                  <a:pt x="167" y="3777"/>
                </a:lnTo>
                <a:lnTo>
                  <a:pt x="155" y="3781"/>
                </a:lnTo>
                <a:lnTo>
                  <a:pt x="134" y="3784"/>
                </a:lnTo>
                <a:lnTo>
                  <a:pt x="115" y="3783"/>
                </a:lnTo>
                <a:lnTo>
                  <a:pt x="96" y="3777"/>
                </a:lnTo>
                <a:lnTo>
                  <a:pt x="80" y="3768"/>
                </a:lnTo>
                <a:lnTo>
                  <a:pt x="66" y="3753"/>
                </a:lnTo>
                <a:lnTo>
                  <a:pt x="57" y="3736"/>
                </a:lnTo>
                <a:lnTo>
                  <a:pt x="56" y="3721"/>
                </a:lnTo>
                <a:lnTo>
                  <a:pt x="55" y="3705"/>
                </a:lnTo>
                <a:lnTo>
                  <a:pt x="55" y="3699"/>
                </a:lnTo>
                <a:lnTo>
                  <a:pt x="56" y="3690"/>
                </a:lnTo>
                <a:lnTo>
                  <a:pt x="60" y="3683"/>
                </a:lnTo>
                <a:lnTo>
                  <a:pt x="63" y="3678"/>
                </a:lnTo>
                <a:lnTo>
                  <a:pt x="68" y="3675"/>
                </a:lnTo>
                <a:lnTo>
                  <a:pt x="72" y="3671"/>
                </a:lnTo>
                <a:lnTo>
                  <a:pt x="77" y="3668"/>
                </a:lnTo>
                <a:lnTo>
                  <a:pt x="81" y="3663"/>
                </a:lnTo>
                <a:lnTo>
                  <a:pt x="97" y="3652"/>
                </a:lnTo>
                <a:lnTo>
                  <a:pt x="115" y="3646"/>
                </a:lnTo>
                <a:lnTo>
                  <a:pt x="134" y="3646"/>
                </a:lnTo>
                <a:lnTo>
                  <a:pt x="152" y="3650"/>
                </a:lnTo>
                <a:lnTo>
                  <a:pt x="168" y="3660"/>
                </a:lnTo>
                <a:lnTo>
                  <a:pt x="181" y="3675"/>
                </a:lnTo>
                <a:lnTo>
                  <a:pt x="189" y="3688"/>
                </a:lnTo>
                <a:lnTo>
                  <a:pt x="195" y="3702"/>
                </a:lnTo>
                <a:lnTo>
                  <a:pt x="202" y="3715"/>
                </a:lnTo>
                <a:lnTo>
                  <a:pt x="211" y="3725"/>
                </a:lnTo>
                <a:lnTo>
                  <a:pt x="237" y="3742"/>
                </a:lnTo>
                <a:lnTo>
                  <a:pt x="264" y="3755"/>
                </a:lnTo>
                <a:lnTo>
                  <a:pt x="326" y="3783"/>
                </a:lnTo>
                <a:lnTo>
                  <a:pt x="389" y="3809"/>
                </a:lnTo>
                <a:lnTo>
                  <a:pt x="460" y="3834"/>
                </a:lnTo>
                <a:lnTo>
                  <a:pt x="483" y="3843"/>
                </a:lnTo>
                <a:lnTo>
                  <a:pt x="507" y="3846"/>
                </a:lnTo>
                <a:lnTo>
                  <a:pt x="513" y="3842"/>
                </a:lnTo>
                <a:lnTo>
                  <a:pt x="517" y="3833"/>
                </a:lnTo>
                <a:lnTo>
                  <a:pt x="520" y="3820"/>
                </a:lnTo>
                <a:lnTo>
                  <a:pt x="522" y="3802"/>
                </a:lnTo>
                <a:lnTo>
                  <a:pt x="522" y="3784"/>
                </a:lnTo>
                <a:lnTo>
                  <a:pt x="523" y="3765"/>
                </a:lnTo>
                <a:lnTo>
                  <a:pt x="525" y="3712"/>
                </a:lnTo>
                <a:lnTo>
                  <a:pt x="525" y="3657"/>
                </a:lnTo>
                <a:lnTo>
                  <a:pt x="523" y="3604"/>
                </a:lnTo>
                <a:lnTo>
                  <a:pt x="523" y="3573"/>
                </a:lnTo>
                <a:lnTo>
                  <a:pt x="520" y="3541"/>
                </a:lnTo>
                <a:lnTo>
                  <a:pt x="519" y="3537"/>
                </a:lnTo>
                <a:lnTo>
                  <a:pt x="507" y="3525"/>
                </a:lnTo>
                <a:lnTo>
                  <a:pt x="504" y="3520"/>
                </a:lnTo>
                <a:lnTo>
                  <a:pt x="503" y="3516"/>
                </a:lnTo>
                <a:lnTo>
                  <a:pt x="503" y="3509"/>
                </a:lnTo>
                <a:lnTo>
                  <a:pt x="501" y="3504"/>
                </a:lnTo>
                <a:lnTo>
                  <a:pt x="483" y="3486"/>
                </a:lnTo>
                <a:lnTo>
                  <a:pt x="473" y="3478"/>
                </a:lnTo>
                <a:lnTo>
                  <a:pt x="466" y="3467"/>
                </a:lnTo>
                <a:lnTo>
                  <a:pt x="461" y="3453"/>
                </a:lnTo>
                <a:lnTo>
                  <a:pt x="458" y="3436"/>
                </a:lnTo>
                <a:lnTo>
                  <a:pt x="458" y="3420"/>
                </a:lnTo>
                <a:lnTo>
                  <a:pt x="461" y="3404"/>
                </a:lnTo>
                <a:lnTo>
                  <a:pt x="467" y="3388"/>
                </a:lnTo>
                <a:lnTo>
                  <a:pt x="475" y="3371"/>
                </a:lnTo>
                <a:lnTo>
                  <a:pt x="485" y="3358"/>
                </a:lnTo>
                <a:lnTo>
                  <a:pt x="491" y="3354"/>
                </a:lnTo>
                <a:lnTo>
                  <a:pt x="498" y="3348"/>
                </a:lnTo>
                <a:lnTo>
                  <a:pt x="519" y="3333"/>
                </a:lnTo>
                <a:lnTo>
                  <a:pt x="540" y="3323"/>
                </a:lnTo>
                <a:lnTo>
                  <a:pt x="547" y="3321"/>
                </a:lnTo>
                <a:lnTo>
                  <a:pt x="550" y="3323"/>
                </a:lnTo>
                <a:lnTo>
                  <a:pt x="556" y="3332"/>
                </a:lnTo>
                <a:lnTo>
                  <a:pt x="565" y="3339"/>
                </a:lnTo>
                <a:lnTo>
                  <a:pt x="576" y="3343"/>
                </a:lnTo>
                <a:lnTo>
                  <a:pt x="585" y="3349"/>
                </a:lnTo>
                <a:lnTo>
                  <a:pt x="603" y="3366"/>
                </a:lnTo>
                <a:lnTo>
                  <a:pt x="616" y="3383"/>
                </a:lnTo>
                <a:lnTo>
                  <a:pt x="624" y="3402"/>
                </a:lnTo>
                <a:lnTo>
                  <a:pt x="626" y="3425"/>
                </a:lnTo>
                <a:lnTo>
                  <a:pt x="622" y="3448"/>
                </a:lnTo>
                <a:lnTo>
                  <a:pt x="615" y="3467"/>
                </a:lnTo>
                <a:lnTo>
                  <a:pt x="604" y="3485"/>
                </a:lnTo>
                <a:lnTo>
                  <a:pt x="588" y="3498"/>
                </a:lnTo>
                <a:lnTo>
                  <a:pt x="575" y="3506"/>
                </a:lnTo>
                <a:lnTo>
                  <a:pt x="565" y="3513"/>
                </a:lnTo>
                <a:lnTo>
                  <a:pt x="556" y="3525"/>
                </a:lnTo>
                <a:lnTo>
                  <a:pt x="548" y="3541"/>
                </a:lnTo>
                <a:lnTo>
                  <a:pt x="545" y="3560"/>
                </a:lnTo>
                <a:lnTo>
                  <a:pt x="545" y="3599"/>
                </a:lnTo>
                <a:lnTo>
                  <a:pt x="544" y="3634"/>
                </a:lnTo>
                <a:lnTo>
                  <a:pt x="544" y="3671"/>
                </a:lnTo>
                <a:lnTo>
                  <a:pt x="541" y="3739"/>
                </a:lnTo>
                <a:lnTo>
                  <a:pt x="541" y="3806"/>
                </a:lnTo>
                <a:lnTo>
                  <a:pt x="544" y="3834"/>
                </a:lnTo>
                <a:lnTo>
                  <a:pt x="550" y="3859"/>
                </a:lnTo>
                <a:lnTo>
                  <a:pt x="563" y="3882"/>
                </a:lnTo>
                <a:lnTo>
                  <a:pt x="582" y="3902"/>
                </a:lnTo>
                <a:lnTo>
                  <a:pt x="637" y="3957"/>
                </a:lnTo>
                <a:lnTo>
                  <a:pt x="654" y="3973"/>
                </a:lnTo>
                <a:lnTo>
                  <a:pt x="672" y="3991"/>
                </a:lnTo>
                <a:lnTo>
                  <a:pt x="690" y="4007"/>
                </a:lnTo>
                <a:lnTo>
                  <a:pt x="705" y="4020"/>
                </a:lnTo>
                <a:lnTo>
                  <a:pt x="703" y="3983"/>
                </a:lnTo>
                <a:lnTo>
                  <a:pt x="703" y="3890"/>
                </a:lnTo>
                <a:lnTo>
                  <a:pt x="705" y="3843"/>
                </a:lnTo>
                <a:lnTo>
                  <a:pt x="706" y="3799"/>
                </a:lnTo>
                <a:lnTo>
                  <a:pt x="706" y="3647"/>
                </a:lnTo>
                <a:lnTo>
                  <a:pt x="712" y="3397"/>
                </a:lnTo>
                <a:lnTo>
                  <a:pt x="716" y="3209"/>
                </a:lnTo>
                <a:lnTo>
                  <a:pt x="694" y="3186"/>
                </a:lnTo>
                <a:lnTo>
                  <a:pt x="675" y="3165"/>
                </a:lnTo>
                <a:lnTo>
                  <a:pt x="660" y="3144"/>
                </a:lnTo>
                <a:lnTo>
                  <a:pt x="644" y="3125"/>
                </a:lnTo>
                <a:lnTo>
                  <a:pt x="629" y="3106"/>
                </a:lnTo>
                <a:lnTo>
                  <a:pt x="610" y="3084"/>
                </a:lnTo>
                <a:lnTo>
                  <a:pt x="588" y="3060"/>
                </a:lnTo>
                <a:lnTo>
                  <a:pt x="562" y="3038"/>
                </a:lnTo>
                <a:lnTo>
                  <a:pt x="534" y="3021"/>
                </a:lnTo>
                <a:lnTo>
                  <a:pt x="506" y="3009"/>
                </a:lnTo>
                <a:lnTo>
                  <a:pt x="476" y="2998"/>
                </a:lnTo>
                <a:lnTo>
                  <a:pt x="476" y="2995"/>
                </a:lnTo>
                <a:lnTo>
                  <a:pt x="483" y="2990"/>
                </a:lnTo>
                <a:lnTo>
                  <a:pt x="495" y="2984"/>
                </a:lnTo>
                <a:lnTo>
                  <a:pt x="514" y="2975"/>
                </a:lnTo>
                <a:lnTo>
                  <a:pt x="537" y="2966"/>
                </a:lnTo>
                <a:lnTo>
                  <a:pt x="563" y="2957"/>
                </a:lnTo>
                <a:lnTo>
                  <a:pt x="593" y="2950"/>
                </a:lnTo>
                <a:lnTo>
                  <a:pt x="625" y="2944"/>
                </a:lnTo>
                <a:lnTo>
                  <a:pt x="660" y="2941"/>
                </a:lnTo>
                <a:lnTo>
                  <a:pt x="696" y="2939"/>
                </a:lnTo>
                <a:lnTo>
                  <a:pt x="733" y="2944"/>
                </a:lnTo>
                <a:lnTo>
                  <a:pt x="734" y="2931"/>
                </a:lnTo>
                <a:lnTo>
                  <a:pt x="736" y="2914"/>
                </a:lnTo>
                <a:lnTo>
                  <a:pt x="736" y="2858"/>
                </a:lnTo>
                <a:lnTo>
                  <a:pt x="744" y="2721"/>
                </a:lnTo>
                <a:lnTo>
                  <a:pt x="750" y="2600"/>
                </a:lnTo>
                <a:lnTo>
                  <a:pt x="755" y="2540"/>
                </a:lnTo>
                <a:lnTo>
                  <a:pt x="761" y="2479"/>
                </a:lnTo>
                <a:lnTo>
                  <a:pt x="753" y="2472"/>
                </a:lnTo>
                <a:lnTo>
                  <a:pt x="741" y="2462"/>
                </a:lnTo>
                <a:lnTo>
                  <a:pt x="725" y="2447"/>
                </a:lnTo>
                <a:lnTo>
                  <a:pt x="706" y="2431"/>
                </a:lnTo>
                <a:lnTo>
                  <a:pt x="685" y="2416"/>
                </a:lnTo>
                <a:lnTo>
                  <a:pt x="665" y="2398"/>
                </a:lnTo>
                <a:lnTo>
                  <a:pt x="643" y="2382"/>
                </a:lnTo>
                <a:lnTo>
                  <a:pt x="624" y="2366"/>
                </a:lnTo>
                <a:lnTo>
                  <a:pt x="606" y="2353"/>
                </a:lnTo>
                <a:lnTo>
                  <a:pt x="593" y="2341"/>
                </a:lnTo>
                <a:lnTo>
                  <a:pt x="582" y="2333"/>
                </a:lnTo>
                <a:lnTo>
                  <a:pt x="578" y="2331"/>
                </a:lnTo>
                <a:lnTo>
                  <a:pt x="554" y="2316"/>
                </a:lnTo>
                <a:lnTo>
                  <a:pt x="531" y="2307"/>
                </a:lnTo>
                <a:lnTo>
                  <a:pt x="504" y="2304"/>
                </a:lnTo>
                <a:lnTo>
                  <a:pt x="476" y="2305"/>
                </a:lnTo>
                <a:lnTo>
                  <a:pt x="408" y="2317"/>
                </a:lnTo>
                <a:lnTo>
                  <a:pt x="342" y="2332"/>
                </a:lnTo>
                <a:lnTo>
                  <a:pt x="307" y="2339"/>
                </a:lnTo>
                <a:lnTo>
                  <a:pt x="273" y="2347"/>
                </a:lnTo>
                <a:lnTo>
                  <a:pt x="255" y="2351"/>
                </a:lnTo>
                <a:lnTo>
                  <a:pt x="234" y="2354"/>
                </a:lnTo>
                <a:lnTo>
                  <a:pt x="217" y="2360"/>
                </a:lnTo>
                <a:lnTo>
                  <a:pt x="200" y="2369"/>
                </a:lnTo>
                <a:lnTo>
                  <a:pt x="193" y="2378"/>
                </a:lnTo>
                <a:lnTo>
                  <a:pt x="189" y="2387"/>
                </a:lnTo>
                <a:lnTo>
                  <a:pt x="186" y="2395"/>
                </a:lnTo>
                <a:lnTo>
                  <a:pt x="181" y="2406"/>
                </a:lnTo>
                <a:lnTo>
                  <a:pt x="171" y="2423"/>
                </a:lnTo>
                <a:lnTo>
                  <a:pt x="156" y="2437"/>
                </a:lnTo>
                <a:lnTo>
                  <a:pt x="139" y="2448"/>
                </a:lnTo>
                <a:lnTo>
                  <a:pt x="116" y="2457"/>
                </a:lnTo>
                <a:lnTo>
                  <a:pt x="94" y="2459"/>
                </a:lnTo>
                <a:lnTo>
                  <a:pt x="72" y="2454"/>
                </a:lnTo>
                <a:lnTo>
                  <a:pt x="53" y="2444"/>
                </a:lnTo>
                <a:lnTo>
                  <a:pt x="34" y="2429"/>
                </a:lnTo>
                <a:lnTo>
                  <a:pt x="28" y="2420"/>
                </a:lnTo>
                <a:lnTo>
                  <a:pt x="21" y="2412"/>
                </a:lnTo>
                <a:lnTo>
                  <a:pt x="13" y="2404"/>
                </a:lnTo>
                <a:lnTo>
                  <a:pt x="3" y="2400"/>
                </a:lnTo>
                <a:lnTo>
                  <a:pt x="0" y="2397"/>
                </a:lnTo>
                <a:lnTo>
                  <a:pt x="0" y="2390"/>
                </a:lnTo>
                <a:lnTo>
                  <a:pt x="3" y="2379"/>
                </a:lnTo>
                <a:lnTo>
                  <a:pt x="12" y="2356"/>
                </a:lnTo>
                <a:lnTo>
                  <a:pt x="25" y="2329"/>
                </a:lnTo>
                <a:lnTo>
                  <a:pt x="35" y="2317"/>
                </a:lnTo>
                <a:lnTo>
                  <a:pt x="50" y="2307"/>
                </a:lnTo>
                <a:lnTo>
                  <a:pt x="66" y="2298"/>
                </a:lnTo>
                <a:lnTo>
                  <a:pt x="85" y="2292"/>
                </a:lnTo>
                <a:lnTo>
                  <a:pt x="108" y="2289"/>
                </a:lnTo>
                <a:lnTo>
                  <a:pt x="130" y="2291"/>
                </a:lnTo>
                <a:lnTo>
                  <a:pt x="142" y="2297"/>
                </a:lnTo>
                <a:lnTo>
                  <a:pt x="152" y="2304"/>
                </a:lnTo>
                <a:lnTo>
                  <a:pt x="162" y="2313"/>
                </a:lnTo>
                <a:lnTo>
                  <a:pt x="172" y="2319"/>
                </a:lnTo>
                <a:lnTo>
                  <a:pt x="177" y="2320"/>
                </a:lnTo>
                <a:lnTo>
                  <a:pt x="189" y="2320"/>
                </a:lnTo>
                <a:lnTo>
                  <a:pt x="193" y="2322"/>
                </a:lnTo>
                <a:lnTo>
                  <a:pt x="196" y="2323"/>
                </a:lnTo>
                <a:lnTo>
                  <a:pt x="199" y="2326"/>
                </a:lnTo>
                <a:lnTo>
                  <a:pt x="202" y="2328"/>
                </a:lnTo>
                <a:lnTo>
                  <a:pt x="203" y="2331"/>
                </a:lnTo>
                <a:lnTo>
                  <a:pt x="206" y="2332"/>
                </a:lnTo>
                <a:lnTo>
                  <a:pt x="211" y="2332"/>
                </a:lnTo>
                <a:lnTo>
                  <a:pt x="242" y="2329"/>
                </a:lnTo>
                <a:lnTo>
                  <a:pt x="274" y="2325"/>
                </a:lnTo>
                <a:lnTo>
                  <a:pt x="327" y="2316"/>
                </a:lnTo>
                <a:lnTo>
                  <a:pt x="382" y="2307"/>
                </a:lnTo>
                <a:lnTo>
                  <a:pt x="432" y="2295"/>
                </a:lnTo>
                <a:lnTo>
                  <a:pt x="451" y="2291"/>
                </a:lnTo>
                <a:lnTo>
                  <a:pt x="469" y="2288"/>
                </a:lnTo>
                <a:lnTo>
                  <a:pt x="485" y="2283"/>
                </a:lnTo>
                <a:lnTo>
                  <a:pt x="498" y="2279"/>
                </a:lnTo>
                <a:lnTo>
                  <a:pt x="507" y="2273"/>
                </a:lnTo>
                <a:lnTo>
                  <a:pt x="509" y="2266"/>
                </a:lnTo>
                <a:lnTo>
                  <a:pt x="504" y="2251"/>
                </a:lnTo>
                <a:lnTo>
                  <a:pt x="489" y="2221"/>
                </a:lnTo>
                <a:lnTo>
                  <a:pt x="472" y="2189"/>
                </a:lnTo>
                <a:lnTo>
                  <a:pt x="453" y="2157"/>
                </a:lnTo>
                <a:lnTo>
                  <a:pt x="417" y="2102"/>
                </a:lnTo>
                <a:lnTo>
                  <a:pt x="380" y="2047"/>
                </a:lnTo>
                <a:lnTo>
                  <a:pt x="317" y="2030"/>
                </a:lnTo>
                <a:lnTo>
                  <a:pt x="254" y="2014"/>
                </a:lnTo>
                <a:lnTo>
                  <a:pt x="236" y="2009"/>
                </a:lnTo>
                <a:lnTo>
                  <a:pt x="215" y="2003"/>
                </a:lnTo>
                <a:lnTo>
                  <a:pt x="193" y="1999"/>
                </a:lnTo>
                <a:lnTo>
                  <a:pt x="171" y="1996"/>
                </a:lnTo>
                <a:lnTo>
                  <a:pt x="150" y="1999"/>
                </a:lnTo>
                <a:lnTo>
                  <a:pt x="131" y="2006"/>
                </a:lnTo>
                <a:lnTo>
                  <a:pt x="109" y="2016"/>
                </a:lnTo>
                <a:lnTo>
                  <a:pt x="85" y="2021"/>
                </a:lnTo>
                <a:lnTo>
                  <a:pt x="62" y="2019"/>
                </a:lnTo>
                <a:lnTo>
                  <a:pt x="40" y="2014"/>
                </a:lnTo>
                <a:lnTo>
                  <a:pt x="22" y="2002"/>
                </a:lnTo>
                <a:lnTo>
                  <a:pt x="12" y="1987"/>
                </a:lnTo>
                <a:lnTo>
                  <a:pt x="7" y="1966"/>
                </a:lnTo>
                <a:lnTo>
                  <a:pt x="6" y="1946"/>
                </a:lnTo>
                <a:lnTo>
                  <a:pt x="12" y="1924"/>
                </a:lnTo>
                <a:lnTo>
                  <a:pt x="21" y="1904"/>
                </a:lnTo>
                <a:lnTo>
                  <a:pt x="35" y="1888"/>
                </a:lnTo>
                <a:lnTo>
                  <a:pt x="56" y="1878"/>
                </a:lnTo>
                <a:lnTo>
                  <a:pt x="80" y="1873"/>
                </a:lnTo>
                <a:lnTo>
                  <a:pt x="105" y="1876"/>
                </a:lnTo>
                <a:lnTo>
                  <a:pt x="127" y="1884"/>
                </a:lnTo>
                <a:lnTo>
                  <a:pt x="144" y="1896"/>
                </a:lnTo>
                <a:lnTo>
                  <a:pt x="155" y="1907"/>
                </a:lnTo>
                <a:lnTo>
                  <a:pt x="172" y="1947"/>
                </a:lnTo>
                <a:lnTo>
                  <a:pt x="183" y="1960"/>
                </a:lnTo>
                <a:lnTo>
                  <a:pt x="196" y="1969"/>
                </a:lnTo>
                <a:lnTo>
                  <a:pt x="211" y="1975"/>
                </a:lnTo>
                <a:lnTo>
                  <a:pt x="227" y="1981"/>
                </a:lnTo>
                <a:lnTo>
                  <a:pt x="295" y="2003"/>
                </a:lnTo>
                <a:lnTo>
                  <a:pt x="363" y="2024"/>
                </a:lnTo>
                <a:lnTo>
                  <a:pt x="351" y="2009"/>
                </a:lnTo>
                <a:lnTo>
                  <a:pt x="338" y="1996"/>
                </a:lnTo>
                <a:lnTo>
                  <a:pt x="326" y="1988"/>
                </a:lnTo>
                <a:lnTo>
                  <a:pt x="313" y="1983"/>
                </a:lnTo>
                <a:lnTo>
                  <a:pt x="298" y="1980"/>
                </a:lnTo>
                <a:lnTo>
                  <a:pt x="284" y="1974"/>
                </a:lnTo>
                <a:lnTo>
                  <a:pt x="267" y="1963"/>
                </a:lnTo>
                <a:lnTo>
                  <a:pt x="254" y="1950"/>
                </a:lnTo>
                <a:lnTo>
                  <a:pt x="246" y="1934"/>
                </a:lnTo>
                <a:lnTo>
                  <a:pt x="243" y="1916"/>
                </a:lnTo>
                <a:lnTo>
                  <a:pt x="245" y="1897"/>
                </a:lnTo>
                <a:lnTo>
                  <a:pt x="254" y="1878"/>
                </a:lnTo>
                <a:lnTo>
                  <a:pt x="258" y="1872"/>
                </a:lnTo>
                <a:lnTo>
                  <a:pt x="267" y="1857"/>
                </a:lnTo>
                <a:lnTo>
                  <a:pt x="270" y="1854"/>
                </a:lnTo>
                <a:lnTo>
                  <a:pt x="277" y="1850"/>
                </a:lnTo>
                <a:lnTo>
                  <a:pt x="284" y="1847"/>
                </a:lnTo>
                <a:lnTo>
                  <a:pt x="290" y="1845"/>
                </a:lnTo>
                <a:lnTo>
                  <a:pt x="305" y="1844"/>
                </a:lnTo>
                <a:lnTo>
                  <a:pt x="321" y="1843"/>
                </a:lnTo>
                <a:lnTo>
                  <a:pt x="342" y="1848"/>
                </a:lnTo>
                <a:lnTo>
                  <a:pt x="357" y="1859"/>
                </a:lnTo>
                <a:lnTo>
                  <a:pt x="370" y="1872"/>
                </a:lnTo>
                <a:lnTo>
                  <a:pt x="377" y="1890"/>
                </a:lnTo>
                <a:lnTo>
                  <a:pt x="382" y="1909"/>
                </a:lnTo>
                <a:lnTo>
                  <a:pt x="383" y="1929"/>
                </a:lnTo>
                <a:lnTo>
                  <a:pt x="380" y="1947"/>
                </a:lnTo>
                <a:lnTo>
                  <a:pt x="376" y="1966"/>
                </a:lnTo>
                <a:lnTo>
                  <a:pt x="374" y="1984"/>
                </a:lnTo>
                <a:lnTo>
                  <a:pt x="382" y="2002"/>
                </a:lnTo>
                <a:lnTo>
                  <a:pt x="391" y="2018"/>
                </a:lnTo>
                <a:lnTo>
                  <a:pt x="401" y="2036"/>
                </a:lnTo>
                <a:lnTo>
                  <a:pt x="461" y="2050"/>
                </a:lnTo>
                <a:lnTo>
                  <a:pt x="519" y="2068"/>
                </a:lnTo>
                <a:lnTo>
                  <a:pt x="523" y="2070"/>
                </a:lnTo>
                <a:lnTo>
                  <a:pt x="532" y="2071"/>
                </a:lnTo>
                <a:lnTo>
                  <a:pt x="542" y="2073"/>
                </a:lnTo>
                <a:lnTo>
                  <a:pt x="551" y="2073"/>
                </a:lnTo>
                <a:lnTo>
                  <a:pt x="559" y="2071"/>
                </a:lnTo>
                <a:lnTo>
                  <a:pt x="559" y="2068"/>
                </a:lnTo>
                <a:lnTo>
                  <a:pt x="520" y="2012"/>
                </a:lnTo>
                <a:lnTo>
                  <a:pt x="481" y="1950"/>
                </a:lnTo>
                <a:lnTo>
                  <a:pt x="436" y="1888"/>
                </a:lnTo>
                <a:lnTo>
                  <a:pt x="430" y="1878"/>
                </a:lnTo>
                <a:lnTo>
                  <a:pt x="422" y="1865"/>
                </a:lnTo>
                <a:lnTo>
                  <a:pt x="411" y="1848"/>
                </a:lnTo>
                <a:lnTo>
                  <a:pt x="401" y="1834"/>
                </a:lnTo>
                <a:lnTo>
                  <a:pt x="389" y="1819"/>
                </a:lnTo>
                <a:lnTo>
                  <a:pt x="380" y="1809"/>
                </a:lnTo>
                <a:lnTo>
                  <a:pt x="373" y="1803"/>
                </a:lnTo>
                <a:lnTo>
                  <a:pt x="355" y="1800"/>
                </a:lnTo>
                <a:lnTo>
                  <a:pt x="338" y="1798"/>
                </a:lnTo>
                <a:lnTo>
                  <a:pt x="320" y="1800"/>
                </a:lnTo>
                <a:lnTo>
                  <a:pt x="302" y="1797"/>
                </a:lnTo>
                <a:lnTo>
                  <a:pt x="284" y="1791"/>
                </a:lnTo>
                <a:lnTo>
                  <a:pt x="268" y="1779"/>
                </a:lnTo>
                <a:lnTo>
                  <a:pt x="255" y="1764"/>
                </a:lnTo>
                <a:lnTo>
                  <a:pt x="248" y="1747"/>
                </a:lnTo>
                <a:lnTo>
                  <a:pt x="243" y="1729"/>
                </a:lnTo>
                <a:lnTo>
                  <a:pt x="243" y="1708"/>
                </a:lnTo>
                <a:lnTo>
                  <a:pt x="249" y="1688"/>
                </a:lnTo>
                <a:lnTo>
                  <a:pt x="259" y="1671"/>
                </a:lnTo>
                <a:lnTo>
                  <a:pt x="276" y="1657"/>
                </a:lnTo>
                <a:lnTo>
                  <a:pt x="293" y="1645"/>
                </a:lnTo>
                <a:lnTo>
                  <a:pt x="313" y="1636"/>
                </a:lnTo>
                <a:lnTo>
                  <a:pt x="333" y="1632"/>
                </a:lnTo>
                <a:lnTo>
                  <a:pt x="352" y="1629"/>
                </a:lnTo>
                <a:lnTo>
                  <a:pt x="370" y="1630"/>
                </a:lnTo>
                <a:lnTo>
                  <a:pt x="383" y="1635"/>
                </a:lnTo>
                <a:lnTo>
                  <a:pt x="404" y="1649"/>
                </a:lnTo>
                <a:lnTo>
                  <a:pt x="419" y="1669"/>
                </a:lnTo>
                <a:lnTo>
                  <a:pt x="426" y="1692"/>
                </a:lnTo>
                <a:lnTo>
                  <a:pt x="427" y="1716"/>
                </a:lnTo>
                <a:lnTo>
                  <a:pt x="425" y="1728"/>
                </a:lnTo>
                <a:lnTo>
                  <a:pt x="419" y="1741"/>
                </a:lnTo>
                <a:lnTo>
                  <a:pt x="411" y="1756"/>
                </a:lnTo>
                <a:lnTo>
                  <a:pt x="407" y="1769"/>
                </a:lnTo>
                <a:lnTo>
                  <a:pt x="404" y="1782"/>
                </a:lnTo>
                <a:lnTo>
                  <a:pt x="405" y="1794"/>
                </a:lnTo>
                <a:lnTo>
                  <a:pt x="408" y="1800"/>
                </a:lnTo>
                <a:lnTo>
                  <a:pt x="414" y="1810"/>
                </a:lnTo>
                <a:lnTo>
                  <a:pt x="422" y="1822"/>
                </a:lnTo>
                <a:lnTo>
                  <a:pt x="430" y="1837"/>
                </a:lnTo>
                <a:lnTo>
                  <a:pt x="439" y="1850"/>
                </a:lnTo>
                <a:lnTo>
                  <a:pt x="448" y="1860"/>
                </a:lnTo>
                <a:lnTo>
                  <a:pt x="454" y="1869"/>
                </a:lnTo>
                <a:lnTo>
                  <a:pt x="458" y="1871"/>
                </a:lnTo>
                <a:lnTo>
                  <a:pt x="463" y="1866"/>
                </a:lnTo>
                <a:lnTo>
                  <a:pt x="467" y="1857"/>
                </a:lnTo>
                <a:lnTo>
                  <a:pt x="473" y="1848"/>
                </a:lnTo>
                <a:lnTo>
                  <a:pt x="478" y="1843"/>
                </a:lnTo>
                <a:lnTo>
                  <a:pt x="485" y="1837"/>
                </a:lnTo>
                <a:lnTo>
                  <a:pt x="494" y="1829"/>
                </a:lnTo>
                <a:lnTo>
                  <a:pt x="506" y="1820"/>
                </a:lnTo>
                <a:lnTo>
                  <a:pt x="514" y="1814"/>
                </a:lnTo>
                <a:lnTo>
                  <a:pt x="522" y="1812"/>
                </a:lnTo>
                <a:lnTo>
                  <a:pt x="540" y="1810"/>
                </a:lnTo>
                <a:lnTo>
                  <a:pt x="557" y="1807"/>
                </a:lnTo>
                <a:lnTo>
                  <a:pt x="575" y="1806"/>
                </a:lnTo>
                <a:lnTo>
                  <a:pt x="593" y="1807"/>
                </a:lnTo>
                <a:lnTo>
                  <a:pt x="597" y="1809"/>
                </a:lnTo>
                <a:lnTo>
                  <a:pt x="612" y="1814"/>
                </a:lnTo>
                <a:lnTo>
                  <a:pt x="616" y="1814"/>
                </a:lnTo>
                <a:lnTo>
                  <a:pt x="621" y="1807"/>
                </a:lnTo>
                <a:lnTo>
                  <a:pt x="622" y="1794"/>
                </a:lnTo>
                <a:lnTo>
                  <a:pt x="624" y="1779"/>
                </a:lnTo>
                <a:lnTo>
                  <a:pt x="624" y="1756"/>
                </a:lnTo>
                <a:lnTo>
                  <a:pt x="625" y="1735"/>
                </a:lnTo>
                <a:lnTo>
                  <a:pt x="625" y="1714"/>
                </a:lnTo>
                <a:lnTo>
                  <a:pt x="622" y="1694"/>
                </a:lnTo>
                <a:lnTo>
                  <a:pt x="616" y="1680"/>
                </a:lnTo>
                <a:lnTo>
                  <a:pt x="607" y="1671"/>
                </a:lnTo>
                <a:lnTo>
                  <a:pt x="587" y="1654"/>
                </a:lnTo>
                <a:lnTo>
                  <a:pt x="573" y="1638"/>
                </a:lnTo>
                <a:lnTo>
                  <a:pt x="565" y="1618"/>
                </a:lnTo>
                <a:lnTo>
                  <a:pt x="563" y="1596"/>
                </a:lnTo>
                <a:lnTo>
                  <a:pt x="566" y="1580"/>
                </a:lnTo>
                <a:lnTo>
                  <a:pt x="575" y="1562"/>
                </a:lnTo>
                <a:lnTo>
                  <a:pt x="588" y="1546"/>
                </a:lnTo>
                <a:lnTo>
                  <a:pt x="604" y="1530"/>
                </a:lnTo>
                <a:lnTo>
                  <a:pt x="624" y="1518"/>
                </a:lnTo>
                <a:lnTo>
                  <a:pt x="644" y="1512"/>
                </a:lnTo>
                <a:lnTo>
                  <a:pt x="668" y="1512"/>
                </a:lnTo>
                <a:lnTo>
                  <a:pt x="691" y="1521"/>
                </a:lnTo>
                <a:lnTo>
                  <a:pt x="708" y="1533"/>
                </a:lnTo>
                <a:lnTo>
                  <a:pt x="721" y="1545"/>
                </a:lnTo>
                <a:lnTo>
                  <a:pt x="731" y="1559"/>
                </a:lnTo>
                <a:lnTo>
                  <a:pt x="737" y="1576"/>
                </a:lnTo>
                <a:lnTo>
                  <a:pt x="737" y="1595"/>
                </a:lnTo>
                <a:lnTo>
                  <a:pt x="731" y="1615"/>
                </a:lnTo>
                <a:lnTo>
                  <a:pt x="722" y="1632"/>
                </a:lnTo>
                <a:lnTo>
                  <a:pt x="709" y="1646"/>
                </a:lnTo>
                <a:lnTo>
                  <a:pt x="696" y="1660"/>
                </a:lnTo>
                <a:lnTo>
                  <a:pt x="681" y="1671"/>
                </a:lnTo>
                <a:lnTo>
                  <a:pt x="669" y="1686"/>
                </a:lnTo>
                <a:lnTo>
                  <a:pt x="660" y="1704"/>
                </a:lnTo>
                <a:lnTo>
                  <a:pt x="650" y="1747"/>
                </a:lnTo>
                <a:lnTo>
                  <a:pt x="644" y="1791"/>
                </a:lnTo>
                <a:lnTo>
                  <a:pt x="640" y="1834"/>
                </a:lnTo>
                <a:lnTo>
                  <a:pt x="640" y="1851"/>
                </a:lnTo>
                <a:lnTo>
                  <a:pt x="644" y="1868"/>
                </a:lnTo>
                <a:lnTo>
                  <a:pt x="647" y="1885"/>
                </a:lnTo>
                <a:lnTo>
                  <a:pt x="644" y="1900"/>
                </a:lnTo>
                <a:lnTo>
                  <a:pt x="635" y="1929"/>
                </a:lnTo>
                <a:lnTo>
                  <a:pt x="632" y="1944"/>
                </a:lnTo>
                <a:lnTo>
                  <a:pt x="635" y="1958"/>
                </a:lnTo>
                <a:lnTo>
                  <a:pt x="643" y="1971"/>
                </a:lnTo>
                <a:lnTo>
                  <a:pt x="652" y="1981"/>
                </a:lnTo>
                <a:lnTo>
                  <a:pt x="660" y="1993"/>
                </a:lnTo>
                <a:lnTo>
                  <a:pt x="680" y="2019"/>
                </a:lnTo>
                <a:lnTo>
                  <a:pt x="699" y="2047"/>
                </a:lnTo>
                <a:lnTo>
                  <a:pt x="746" y="2106"/>
                </a:lnTo>
                <a:lnTo>
                  <a:pt x="796" y="2164"/>
                </a:lnTo>
                <a:lnTo>
                  <a:pt x="800" y="2171"/>
                </a:lnTo>
                <a:lnTo>
                  <a:pt x="809" y="2180"/>
                </a:lnTo>
                <a:lnTo>
                  <a:pt x="818" y="2190"/>
                </a:lnTo>
                <a:lnTo>
                  <a:pt x="827" y="2199"/>
                </a:lnTo>
                <a:lnTo>
                  <a:pt x="836" y="2202"/>
                </a:lnTo>
                <a:lnTo>
                  <a:pt x="843" y="2198"/>
                </a:lnTo>
                <a:lnTo>
                  <a:pt x="852" y="2190"/>
                </a:lnTo>
                <a:lnTo>
                  <a:pt x="859" y="2180"/>
                </a:lnTo>
                <a:lnTo>
                  <a:pt x="867" y="2171"/>
                </a:lnTo>
                <a:lnTo>
                  <a:pt x="871" y="2165"/>
                </a:lnTo>
                <a:lnTo>
                  <a:pt x="889" y="2140"/>
                </a:lnTo>
                <a:lnTo>
                  <a:pt x="899" y="2117"/>
                </a:lnTo>
                <a:lnTo>
                  <a:pt x="904" y="2090"/>
                </a:lnTo>
                <a:lnTo>
                  <a:pt x="902" y="2061"/>
                </a:lnTo>
                <a:lnTo>
                  <a:pt x="895" y="2016"/>
                </a:lnTo>
                <a:lnTo>
                  <a:pt x="886" y="1972"/>
                </a:lnTo>
                <a:lnTo>
                  <a:pt x="876" y="1928"/>
                </a:lnTo>
                <a:lnTo>
                  <a:pt x="861" y="1857"/>
                </a:lnTo>
                <a:lnTo>
                  <a:pt x="858" y="1843"/>
                </a:lnTo>
                <a:lnTo>
                  <a:pt x="856" y="1828"/>
                </a:lnTo>
                <a:lnTo>
                  <a:pt x="853" y="1812"/>
                </a:lnTo>
                <a:lnTo>
                  <a:pt x="848" y="1798"/>
                </a:lnTo>
                <a:lnTo>
                  <a:pt x="839" y="1786"/>
                </a:lnTo>
                <a:lnTo>
                  <a:pt x="830" y="1779"/>
                </a:lnTo>
                <a:lnTo>
                  <a:pt x="821" y="1775"/>
                </a:lnTo>
                <a:lnTo>
                  <a:pt x="811" y="1772"/>
                </a:lnTo>
                <a:lnTo>
                  <a:pt x="799" y="1767"/>
                </a:lnTo>
                <a:lnTo>
                  <a:pt x="778" y="1757"/>
                </a:lnTo>
                <a:lnTo>
                  <a:pt x="764" y="1742"/>
                </a:lnTo>
                <a:lnTo>
                  <a:pt x="752" y="1725"/>
                </a:lnTo>
                <a:lnTo>
                  <a:pt x="743" y="1702"/>
                </a:lnTo>
                <a:lnTo>
                  <a:pt x="743" y="1680"/>
                </a:lnTo>
                <a:lnTo>
                  <a:pt x="747" y="1660"/>
                </a:lnTo>
                <a:lnTo>
                  <a:pt x="759" y="1639"/>
                </a:lnTo>
                <a:lnTo>
                  <a:pt x="777" y="1620"/>
                </a:lnTo>
                <a:lnTo>
                  <a:pt x="784" y="1614"/>
                </a:lnTo>
                <a:lnTo>
                  <a:pt x="796" y="1607"/>
                </a:lnTo>
                <a:lnTo>
                  <a:pt x="812" y="1599"/>
                </a:lnTo>
                <a:lnTo>
                  <a:pt x="830" y="1595"/>
                </a:lnTo>
                <a:lnTo>
                  <a:pt x="851" y="1593"/>
                </a:lnTo>
                <a:lnTo>
                  <a:pt x="870" y="1596"/>
                </a:lnTo>
                <a:lnTo>
                  <a:pt x="890" y="1607"/>
                </a:lnTo>
                <a:lnTo>
                  <a:pt x="910" y="1626"/>
                </a:lnTo>
                <a:lnTo>
                  <a:pt x="924" y="1648"/>
                </a:lnTo>
                <a:lnTo>
                  <a:pt x="930" y="1667"/>
                </a:lnTo>
                <a:lnTo>
                  <a:pt x="933" y="1689"/>
                </a:lnTo>
                <a:lnTo>
                  <a:pt x="930" y="1711"/>
                </a:lnTo>
                <a:lnTo>
                  <a:pt x="923" y="1723"/>
                </a:lnTo>
                <a:lnTo>
                  <a:pt x="914" y="1733"/>
                </a:lnTo>
                <a:lnTo>
                  <a:pt x="904" y="1744"/>
                </a:lnTo>
                <a:lnTo>
                  <a:pt x="896" y="1756"/>
                </a:lnTo>
                <a:lnTo>
                  <a:pt x="895" y="1760"/>
                </a:lnTo>
                <a:lnTo>
                  <a:pt x="895" y="1772"/>
                </a:lnTo>
                <a:lnTo>
                  <a:pt x="893" y="1776"/>
                </a:lnTo>
                <a:lnTo>
                  <a:pt x="890" y="1779"/>
                </a:lnTo>
                <a:lnTo>
                  <a:pt x="889" y="1782"/>
                </a:lnTo>
                <a:lnTo>
                  <a:pt x="883" y="1788"/>
                </a:lnTo>
                <a:lnTo>
                  <a:pt x="881" y="1791"/>
                </a:lnTo>
                <a:lnTo>
                  <a:pt x="881" y="1816"/>
                </a:lnTo>
                <a:lnTo>
                  <a:pt x="884" y="1838"/>
                </a:lnTo>
                <a:lnTo>
                  <a:pt x="887" y="1859"/>
                </a:lnTo>
                <a:lnTo>
                  <a:pt x="895" y="1912"/>
                </a:lnTo>
                <a:lnTo>
                  <a:pt x="904" y="1966"/>
                </a:lnTo>
                <a:lnTo>
                  <a:pt x="915" y="2016"/>
                </a:lnTo>
                <a:lnTo>
                  <a:pt x="918" y="2036"/>
                </a:lnTo>
                <a:lnTo>
                  <a:pt x="923" y="2053"/>
                </a:lnTo>
                <a:lnTo>
                  <a:pt x="926" y="2070"/>
                </a:lnTo>
                <a:lnTo>
                  <a:pt x="932" y="2083"/>
                </a:lnTo>
                <a:lnTo>
                  <a:pt x="938" y="2092"/>
                </a:lnTo>
                <a:lnTo>
                  <a:pt x="945" y="2093"/>
                </a:lnTo>
                <a:lnTo>
                  <a:pt x="963" y="2089"/>
                </a:lnTo>
                <a:lnTo>
                  <a:pt x="980" y="2080"/>
                </a:lnTo>
                <a:lnTo>
                  <a:pt x="996" y="2073"/>
                </a:lnTo>
                <a:lnTo>
                  <a:pt x="1033" y="2053"/>
                </a:lnTo>
                <a:lnTo>
                  <a:pt x="1070" y="2033"/>
                </a:lnTo>
                <a:lnTo>
                  <a:pt x="1125" y="2000"/>
                </a:lnTo>
                <a:lnTo>
                  <a:pt x="1176" y="1968"/>
                </a:lnTo>
                <a:lnTo>
                  <a:pt x="1191" y="1866"/>
                </a:lnTo>
                <a:lnTo>
                  <a:pt x="1232" y="1624"/>
                </a:lnTo>
                <a:lnTo>
                  <a:pt x="1277" y="1382"/>
                </a:lnTo>
                <a:lnTo>
                  <a:pt x="1281" y="1359"/>
                </a:lnTo>
                <a:lnTo>
                  <a:pt x="1287" y="1329"/>
                </a:lnTo>
                <a:lnTo>
                  <a:pt x="1293" y="1297"/>
                </a:lnTo>
                <a:lnTo>
                  <a:pt x="1299" y="1263"/>
                </a:lnTo>
                <a:lnTo>
                  <a:pt x="1303" y="1229"/>
                </a:lnTo>
                <a:lnTo>
                  <a:pt x="1306" y="1195"/>
                </a:lnTo>
                <a:lnTo>
                  <a:pt x="1306" y="1164"/>
                </a:lnTo>
                <a:lnTo>
                  <a:pt x="1305" y="1138"/>
                </a:lnTo>
                <a:lnTo>
                  <a:pt x="1299" y="1117"/>
                </a:lnTo>
                <a:lnTo>
                  <a:pt x="1290" y="1096"/>
                </a:lnTo>
                <a:lnTo>
                  <a:pt x="1279" y="1077"/>
                </a:lnTo>
                <a:lnTo>
                  <a:pt x="1268" y="1060"/>
                </a:lnTo>
                <a:lnTo>
                  <a:pt x="1254" y="1045"/>
                </a:lnTo>
                <a:lnTo>
                  <a:pt x="1237" y="1033"/>
                </a:lnTo>
                <a:lnTo>
                  <a:pt x="1216" y="1024"/>
                </a:lnTo>
                <a:lnTo>
                  <a:pt x="1185" y="1015"/>
                </a:lnTo>
                <a:lnTo>
                  <a:pt x="1154" y="1004"/>
                </a:lnTo>
                <a:lnTo>
                  <a:pt x="1145" y="1001"/>
                </a:lnTo>
                <a:lnTo>
                  <a:pt x="1129" y="998"/>
                </a:lnTo>
                <a:lnTo>
                  <a:pt x="1106" y="992"/>
                </a:lnTo>
                <a:lnTo>
                  <a:pt x="1078" y="986"/>
                </a:lnTo>
                <a:lnTo>
                  <a:pt x="1045" y="980"/>
                </a:lnTo>
                <a:lnTo>
                  <a:pt x="1008" y="973"/>
                </a:lnTo>
                <a:lnTo>
                  <a:pt x="970" y="965"/>
                </a:lnTo>
                <a:lnTo>
                  <a:pt x="930" y="958"/>
                </a:lnTo>
                <a:lnTo>
                  <a:pt x="853" y="943"/>
                </a:lnTo>
                <a:lnTo>
                  <a:pt x="817" y="936"/>
                </a:lnTo>
                <a:lnTo>
                  <a:pt x="784" y="930"/>
                </a:lnTo>
                <a:lnTo>
                  <a:pt x="756" y="924"/>
                </a:lnTo>
                <a:lnTo>
                  <a:pt x="733" y="920"/>
                </a:lnTo>
                <a:lnTo>
                  <a:pt x="716" y="917"/>
                </a:lnTo>
                <a:lnTo>
                  <a:pt x="708" y="915"/>
                </a:lnTo>
                <a:lnTo>
                  <a:pt x="678" y="908"/>
                </a:lnTo>
                <a:lnTo>
                  <a:pt x="650" y="896"/>
                </a:lnTo>
                <a:lnTo>
                  <a:pt x="621" y="886"/>
                </a:lnTo>
                <a:lnTo>
                  <a:pt x="584" y="869"/>
                </a:lnTo>
                <a:lnTo>
                  <a:pt x="547" y="846"/>
                </a:lnTo>
                <a:lnTo>
                  <a:pt x="513" y="819"/>
                </a:lnTo>
                <a:lnTo>
                  <a:pt x="483" y="791"/>
                </a:lnTo>
                <a:lnTo>
                  <a:pt x="453" y="760"/>
                </a:lnTo>
                <a:lnTo>
                  <a:pt x="420" y="731"/>
                </a:lnTo>
                <a:lnTo>
                  <a:pt x="386" y="703"/>
                </a:lnTo>
                <a:lnTo>
                  <a:pt x="349" y="679"/>
                </a:lnTo>
                <a:lnTo>
                  <a:pt x="311" y="656"/>
                </a:lnTo>
                <a:lnTo>
                  <a:pt x="274" y="629"/>
                </a:lnTo>
                <a:lnTo>
                  <a:pt x="276" y="626"/>
                </a:lnTo>
                <a:lnTo>
                  <a:pt x="283" y="620"/>
                </a:lnTo>
                <a:lnTo>
                  <a:pt x="296" y="613"/>
                </a:lnTo>
                <a:lnTo>
                  <a:pt x="313" y="604"/>
                </a:lnTo>
                <a:lnTo>
                  <a:pt x="332" y="595"/>
                </a:lnTo>
                <a:lnTo>
                  <a:pt x="376" y="580"/>
                </a:lnTo>
                <a:lnTo>
                  <a:pt x="399" y="576"/>
                </a:lnTo>
                <a:lnTo>
                  <a:pt x="422" y="575"/>
                </a:lnTo>
                <a:lnTo>
                  <a:pt x="450" y="576"/>
                </a:lnTo>
                <a:lnTo>
                  <a:pt x="482" y="579"/>
                </a:lnTo>
                <a:lnTo>
                  <a:pt x="516" y="583"/>
                </a:lnTo>
                <a:lnTo>
                  <a:pt x="551" y="588"/>
                </a:lnTo>
                <a:lnTo>
                  <a:pt x="587" y="594"/>
                </a:lnTo>
                <a:lnTo>
                  <a:pt x="618" y="600"/>
                </a:lnTo>
                <a:lnTo>
                  <a:pt x="646" y="605"/>
                </a:lnTo>
                <a:lnTo>
                  <a:pt x="668" y="611"/>
                </a:lnTo>
                <a:lnTo>
                  <a:pt x="699" y="623"/>
                </a:lnTo>
                <a:lnTo>
                  <a:pt x="734" y="639"/>
                </a:lnTo>
                <a:lnTo>
                  <a:pt x="772" y="659"/>
                </a:lnTo>
                <a:lnTo>
                  <a:pt x="812" y="682"/>
                </a:lnTo>
                <a:lnTo>
                  <a:pt x="853" y="709"/>
                </a:lnTo>
                <a:lnTo>
                  <a:pt x="898" y="738"/>
                </a:lnTo>
                <a:lnTo>
                  <a:pt x="986" y="800"/>
                </a:lnTo>
                <a:lnTo>
                  <a:pt x="1072" y="865"/>
                </a:lnTo>
                <a:lnTo>
                  <a:pt x="1113" y="897"/>
                </a:lnTo>
                <a:lnTo>
                  <a:pt x="1153" y="928"/>
                </a:lnTo>
                <a:lnTo>
                  <a:pt x="1190" y="958"/>
                </a:lnTo>
                <a:lnTo>
                  <a:pt x="1222" y="984"/>
                </a:lnTo>
                <a:lnTo>
                  <a:pt x="1253" y="1009"/>
                </a:lnTo>
                <a:lnTo>
                  <a:pt x="1278" y="1030"/>
                </a:lnTo>
                <a:lnTo>
                  <a:pt x="1299" y="1048"/>
                </a:lnTo>
                <a:lnTo>
                  <a:pt x="1313" y="1061"/>
                </a:lnTo>
                <a:lnTo>
                  <a:pt x="1300" y="1029"/>
                </a:lnTo>
                <a:lnTo>
                  <a:pt x="1284" y="1001"/>
                </a:lnTo>
                <a:lnTo>
                  <a:pt x="1268" y="971"/>
                </a:lnTo>
                <a:lnTo>
                  <a:pt x="1247" y="943"/>
                </a:lnTo>
                <a:lnTo>
                  <a:pt x="1221" y="918"/>
                </a:lnTo>
                <a:lnTo>
                  <a:pt x="1188" y="894"/>
                </a:lnTo>
                <a:lnTo>
                  <a:pt x="1153" y="871"/>
                </a:lnTo>
                <a:lnTo>
                  <a:pt x="1116" y="847"/>
                </a:lnTo>
                <a:lnTo>
                  <a:pt x="1082" y="825"/>
                </a:lnTo>
                <a:lnTo>
                  <a:pt x="1050" y="803"/>
                </a:lnTo>
                <a:lnTo>
                  <a:pt x="1024" y="781"/>
                </a:lnTo>
                <a:lnTo>
                  <a:pt x="986" y="741"/>
                </a:lnTo>
                <a:lnTo>
                  <a:pt x="952" y="706"/>
                </a:lnTo>
                <a:lnTo>
                  <a:pt x="924" y="673"/>
                </a:lnTo>
                <a:lnTo>
                  <a:pt x="901" y="645"/>
                </a:lnTo>
                <a:lnTo>
                  <a:pt x="880" y="619"/>
                </a:lnTo>
                <a:lnTo>
                  <a:pt x="862" y="594"/>
                </a:lnTo>
                <a:lnTo>
                  <a:pt x="848" y="570"/>
                </a:lnTo>
                <a:lnTo>
                  <a:pt x="833" y="548"/>
                </a:lnTo>
                <a:lnTo>
                  <a:pt x="806" y="504"/>
                </a:lnTo>
                <a:lnTo>
                  <a:pt x="777" y="457"/>
                </a:lnTo>
                <a:lnTo>
                  <a:pt x="759" y="432"/>
                </a:lnTo>
                <a:lnTo>
                  <a:pt x="739" y="404"/>
                </a:lnTo>
                <a:lnTo>
                  <a:pt x="712" y="374"/>
                </a:lnTo>
                <a:lnTo>
                  <a:pt x="684" y="349"/>
                </a:lnTo>
                <a:lnTo>
                  <a:pt x="656" y="330"/>
                </a:lnTo>
                <a:lnTo>
                  <a:pt x="628" y="314"/>
                </a:lnTo>
                <a:lnTo>
                  <a:pt x="600" y="299"/>
                </a:lnTo>
                <a:lnTo>
                  <a:pt x="598" y="296"/>
                </a:lnTo>
                <a:lnTo>
                  <a:pt x="603" y="290"/>
                </a:lnTo>
                <a:lnTo>
                  <a:pt x="616" y="286"/>
                </a:lnTo>
                <a:lnTo>
                  <a:pt x="632" y="280"/>
                </a:lnTo>
                <a:lnTo>
                  <a:pt x="653" y="274"/>
                </a:lnTo>
                <a:lnTo>
                  <a:pt x="675" y="268"/>
                </a:lnTo>
                <a:lnTo>
                  <a:pt x="716" y="256"/>
                </a:lnTo>
                <a:lnTo>
                  <a:pt x="734" y="252"/>
                </a:lnTo>
                <a:lnTo>
                  <a:pt x="747" y="249"/>
                </a:lnTo>
                <a:lnTo>
                  <a:pt x="802" y="241"/>
                </a:lnTo>
                <a:lnTo>
                  <a:pt x="855" y="243"/>
                </a:lnTo>
                <a:lnTo>
                  <a:pt x="907" y="255"/>
                </a:lnTo>
                <a:lnTo>
                  <a:pt x="958" y="277"/>
                </a:lnTo>
                <a:lnTo>
                  <a:pt x="1007" y="306"/>
                </a:lnTo>
                <a:lnTo>
                  <a:pt x="1054" y="343"/>
                </a:lnTo>
                <a:lnTo>
                  <a:pt x="1098" y="387"/>
                </a:lnTo>
                <a:lnTo>
                  <a:pt x="1138" y="439"/>
                </a:lnTo>
                <a:lnTo>
                  <a:pt x="1172" y="493"/>
                </a:lnTo>
                <a:lnTo>
                  <a:pt x="1203" y="552"/>
                </a:lnTo>
                <a:lnTo>
                  <a:pt x="1231" y="619"/>
                </a:lnTo>
                <a:lnTo>
                  <a:pt x="1254" y="688"/>
                </a:lnTo>
                <a:lnTo>
                  <a:pt x="1275" y="759"/>
                </a:lnTo>
                <a:lnTo>
                  <a:pt x="1291" y="834"/>
                </a:lnTo>
                <a:lnTo>
                  <a:pt x="1306" y="914"/>
                </a:lnTo>
                <a:lnTo>
                  <a:pt x="1315" y="995"/>
                </a:lnTo>
                <a:lnTo>
                  <a:pt x="1319" y="1017"/>
                </a:lnTo>
                <a:lnTo>
                  <a:pt x="1328" y="1045"/>
                </a:lnTo>
                <a:lnTo>
                  <a:pt x="1330" y="1023"/>
                </a:lnTo>
                <a:lnTo>
                  <a:pt x="1333" y="996"/>
                </a:lnTo>
                <a:lnTo>
                  <a:pt x="1336" y="968"/>
                </a:lnTo>
                <a:lnTo>
                  <a:pt x="1341" y="909"/>
                </a:lnTo>
                <a:lnTo>
                  <a:pt x="1343" y="883"/>
                </a:lnTo>
                <a:lnTo>
                  <a:pt x="1344" y="861"/>
                </a:lnTo>
                <a:lnTo>
                  <a:pt x="1346" y="843"/>
                </a:lnTo>
                <a:lnTo>
                  <a:pt x="1346" y="819"/>
                </a:lnTo>
                <a:lnTo>
                  <a:pt x="1349" y="799"/>
                </a:lnTo>
                <a:lnTo>
                  <a:pt x="1355" y="772"/>
                </a:lnTo>
                <a:lnTo>
                  <a:pt x="1361" y="740"/>
                </a:lnTo>
                <a:lnTo>
                  <a:pt x="1369" y="703"/>
                </a:lnTo>
                <a:lnTo>
                  <a:pt x="1378" y="662"/>
                </a:lnTo>
                <a:lnTo>
                  <a:pt x="1390" y="617"/>
                </a:lnTo>
                <a:lnTo>
                  <a:pt x="1400" y="573"/>
                </a:lnTo>
                <a:lnTo>
                  <a:pt x="1412" y="526"/>
                </a:lnTo>
                <a:lnTo>
                  <a:pt x="1425" y="480"/>
                </a:lnTo>
                <a:lnTo>
                  <a:pt x="1437" y="434"/>
                </a:lnTo>
                <a:lnTo>
                  <a:pt x="1450" y="392"/>
                </a:lnTo>
                <a:lnTo>
                  <a:pt x="1462" y="350"/>
                </a:lnTo>
                <a:lnTo>
                  <a:pt x="1474" y="314"/>
                </a:lnTo>
                <a:lnTo>
                  <a:pt x="1484" y="281"/>
                </a:lnTo>
                <a:lnTo>
                  <a:pt x="1495" y="255"/>
                </a:lnTo>
                <a:lnTo>
                  <a:pt x="1502" y="235"/>
                </a:lnTo>
                <a:lnTo>
                  <a:pt x="1509" y="222"/>
                </a:lnTo>
                <a:lnTo>
                  <a:pt x="1537" y="187"/>
                </a:lnTo>
                <a:lnTo>
                  <a:pt x="1565" y="159"/>
                </a:lnTo>
                <a:lnTo>
                  <a:pt x="1595" y="132"/>
                </a:lnTo>
                <a:lnTo>
                  <a:pt x="1624" y="109"/>
                </a:lnTo>
                <a:lnTo>
                  <a:pt x="1663" y="81"/>
                </a:lnTo>
                <a:lnTo>
                  <a:pt x="1704" y="57"/>
                </a:lnTo>
                <a:lnTo>
                  <a:pt x="1747" y="38"/>
                </a:lnTo>
                <a:lnTo>
                  <a:pt x="1759" y="33"/>
                </a:lnTo>
                <a:lnTo>
                  <a:pt x="1775" y="28"/>
                </a:lnTo>
                <a:lnTo>
                  <a:pt x="1816" y="13"/>
                </a:lnTo>
                <a:lnTo>
                  <a:pt x="1835" y="5"/>
                </a:lnTo>
                <a:lnTo>
                  <a:pt x="1851" y="1"/>
                </a:lnTo>
                <a:lnTo>
                  <a:pt x="1862" y="0"/>
                </a:lnTo>
                <a:close/>
              </a:path>
            </a:pathLst>
          </a:custGeom>
          <a:solidFill>
            <a:schemeClr val="bg1">
              <a:alpha val="8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3739896" y="1417320"/>
            <a:ext cx="5120640" cy="2304288"/>
          </a:xfrm>
        </p:spPr>
        <p:txBody>
          <a:bodyPr>
            <a:normAutofit/>
          </a:bodyPr>
          <a:lstStyle>
            <a:lvl1pPr>
              <a:defRPr sz="4000" cap="all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3" name="Freeform 7"/>
          <p:cNvSpPr>
            <a:spLocks noChangeAspect="1" noEditPoints="1"/>
          </p:cNvSpPr>
          <p:nvPr/>
        </p:nvSpPr>
        <p:spPr bwMode="auto">
          <a:xfrm>
            <a:off x="838200" y="1762090"/>
            <a:ext cx="2521776" cy="5095912"/>
          </a:xfrm>
          <a:custGeom>
            <a:avLst/>
            <a:gdLst/>
            <a:ahLst/>
            <a:cxnLst>
              <a:cxn ang="0">
                <a:pos x="687" y="2238"/>
              </a:cxn>
              <a:cxn ang="0">
                <a:pos x="877" y="2192"/>
              </a:cxn>
              <a:cxn ang="0">
                <a:pos x="797" y="2963"/>
              </a:cxn>
              <a:cxn ang="0">
                <a:pos x="1078" y="3026"/>
              </a:cxn>
              <a:cxn ang="0">
                <a:pos x="626" y="2117"/>
              </a:cxn>
              <a:cxn ang="0">
                <a:pos x="749" y="2142"/>
              </a:cxn>
              <a:cxn ang="0">
                <a:pos x="578" y="2052"/>
              </a:cxn>
              <a:cxn ang="0">
                <a:pos x="1866" y="247"/>
              </a:cxn>
              <a:cxn ang="0">
                <a:pos x="1392" y="1037"/>
              </a:cxn>
              <a:cxn ang="0">
                <a:pos x="2006" y="656"/>
              </a:cxn>
              <a:cxn ang="0">
                <a:pos x="1599" y="908"/>
              </a:cxn>
              <a:cxn ang="0">
                <a:pos x="1533" y="1058"/>
              </a:cxn>
              <a:cxn ang="0">
                <a:pos x="2239" y="583"/>
              </a:cxn>
              <a:cxn ang="0">
                <a:pos x="1863" y="1105"/>
              </a:cxn>
              <a:cxn ang="0">
                <a:pos x="2174" y="1621"/>
              </a:cxn>
              <a:cxn ang="0">
                <a:pos x="1801" y="1537"/>
              </a:cxn>
              <a:cxn ang="0">
                <a:pos x="1325" y="1301"/>
              </a:cxn>
              <a:cxn ang="0">
                <a:pos x="1412" y="1835"/>
              </a:cxn>
              <a:cxn ang="0">
                <a:pos x="1213" y="1975"/>
              </a:cxn>
              <a:cxn ang="0">
                <a:pos x="1094" y="4011"/>
              </a:cxn>
              <a:cxn ang="0">
                <a:pos x="1689" y="3264"/>
              </a:cxn>
              <a:cxn ang="0">
                <a:pos x="2404" y="3321"/>
              </a:cxn>
              <a:cxn ang="0">
                <a:pos x="1275" y="3861"/>
              </a:cxn>
              <a:cxn ang="0">
                <a:pos x="1147" y="4865"/>
              </a:cxn>
              <a:cxn ang="0">
                <a:pos x="1045" y="3610"/>
              </a:cxn>
              <a:cxn ang="0">
                <a:pos x="739" y="3818"/>
              </a:cxn>
              <a:cxn ang="0">
                <a:pos x="856" y="4830"/>
              </a:cxn>
              <a:cxn ang="0">
                <a:pos x="638" y="3989"/>
              </a:cxn>
              <a:cxn ang="0">
                <a:pos x="96" y="3777"/>
              </a:cxn>
              <a:cxn ang="0">
                <a:pos x="189" y="3688"/>
              </a:cxn>
              <a:cxn ang="0">
                <a:pos x="523" y="3573"/>
              </a:cxn>
              <a:cxn ang="0">
                <a:pos x="519" y="3333"/>
              </a:cxn>
              <a:cxn ang="0">
                <a:pos x="545" y="3560"/>
              </a:cxn>
              <a:cxn ang="0">
                <a:pos x="712" y="3397"/>
              </a:cxn>
              <a:cxn ang="0">
                <a:pos x="625" y="2944"/>
              </a:cxn>
              <a:cxn ang="0">
                <a:pos x="593" y="2341"/>
              </a:cxn>
              <a:cxn ang="0">
                <a:pos x="156" y="2437"/>
              </a:cxn>
              <a:cxn ang="0">
                <a:pos x="108" y="2289"/>
              </a:cxn>
              <a:cxn ang="0">
                <a:pos x="451" y="2291"/>
              </a:cxn>
              <a:cxn ang="0">
                <a:pos x="109" y="2016"/>
              </a:cxn>
              <a:cxn ang="0">
                <a:pos x="211" y="1975"/>
              </a:cxn>
              <a:cxn ang="0">
                <a:pos x="284" y="1847"/>
              </a:cxn>
              <a:cxn ang="0">
                <a:pos x="542" y="2073"/>
              </a:cxn>
              <a:cxn ang="0">
                <a:pos x="255" y="1764"/>
              </a:cxn>
              <a:cxn ang="0">
                <a:pos x="407" y="1769"/>
              </a:cxn>
              <a:cxn ang="0">
                <a:pos x="540" y="1810"/>
              </a:cxn>
              <a:cxn ang="0">
                <a:pos x="566" y="1580"/>
              </a:cxn>
              <a:cxn ang="0">
                <a:pos x="650" y="1747"/>
              </a:cxn>
              <a:cxn ang="0">
                <a:pos x="827" y="2199"/>
              </a:cxn>
              <a:cxn ang="0">
                <a:pos x="830" y="1779"/>
              </a:cxn>
              <a:cxn ang="0">
                <a:pos x="924" y="1648"/>
              </a:cxn>
              <a:cxn ang="0">
                <a:pos x="915" y="2016"/>
              </a:cxn>
              <a:cxn ang="0">
                <a:pos x="1299" y="1263"/>
              </a:cxn>
              <a:cxn ang="0">
                <a:pos x="970" y="965"/>
              </a:cxn>
              <a:cxn ang="0">
                <a:pos x="311" y="656"/>
              </a:cxn>
              <a:cxn ang="0">
                <a:pos x="772" y="659"/>
              </a:cxn>
              <a:cxn ang="0">
                <a:pos x="1153" y="871"/>
              </a:cxn>
              <a:cxn ang="0">
                <a:pos x="628" y="314"/>
              </a:cxn>
              <a:cxn ang="0">
                <a:pos x="1203" y="552"/>
              </a:cxn>
              <a:cxn ang="0">
                <a:pos x="1369" y="703"/>
              </a:cxn>
              <a:cxn ang="0">
                <a:pos x="1747" y="38"/>
              </a:cxn>
            </a:cxnLst>
            <a:rect l="0" t="0" r="r" b="b"/>
            <a:pathLst>
              <a:path w="2409" h="4865">
                <a:moveTo>
                  <a:pt x="414" y="2058"/>
                </a:moveTo>
                <a:lnTo>
                  <a:pt x="482" y="2173"/>
                </a:lnTo>
                <a:lnTo>
                  <a:pt x="503" y="2207"/>
                </a:lnTo>
                <a:lnTo>
                  <a:pt x="523" y="2242"/>
                </a:lnTo>
                <a:lnTo>
                  <a:pt x="538" y="2269"/>
                </a:lnTo>
                <a:lnTo>
                  <a:pt x="547" y="2282"/>
                </a:lnTo>
                <a:lnTo>
                  <a:pt x="559" y="2292"/>
                </a:lnTo>
                <a:lnTo>
                  <a:pt x="606" y="2323"/>
                </a:lnTo>
                <a:lnTo>
                  <a:pt x="618" y="2332"/>
                </a:lnTo>
                <a:lnTo>
                  <a:pt x="637" y="2344"/>
                </a:lnTo>
                <a:lnTo>
                  <a:pt x="657" y="2360"/>
                </a:lnTo>
                <a:lnTo>
                  <a:pt x="705" y="2392"/>
                </a:lnTo>
                <a:lnTo>
                  <a:pt x="728" y="2407"/>
                </a:lnTo>
                <a:lnTo>
                  <a:pt x="749" y="2420"/>
                </a:lnTo>
                <a:lnTo>
                  <a:pt x="765" y="2429"/>
                </a:lnTo>
                <a:lnTo>
                  <a:pt x="762" y="2392"/>
                </a:lnTo>
                <a:lnTo>
                  <a:pt x="755" y="2354"/>
                </a:lnTo>
                <a:lnTo>
                  <a:pt x="744" y="2326"/>
                </a:lnTo>
                <a:lnTo>
                  <a:pt x="730" y="2298"/>
                </a:lnTo>
                <a:lnTo>
                  <a:pt x="687" y="2238"/>
                </a:lnTo>
                <a:lnTo>
                  <a:pt x="643" y="2180"/>
                </a:lnTo>
                <a:lnTo>
                  <a:pt x="597" y="2123"/>
                </a:lnTo>
                <a:lnTo>
                  <a:pt x="590" y="2112"/>
                </a:lnTo>
                <a:lnTo>
                  <a:pt x="582" y="2105"/>
                </a:lnTo>
                <a:lnTo>
                  <a:pt x="573" y="2101"/>
                </a:lnTo>
                <a:lnTo>
                  <a:pt x="560" y="2099"/>
                </a:lnTo>
                <a:lnTo>
                  <a:pt x="537" y="2095"/>
                </a:lnTo>
                <a:lnTo>
                  <a:pt x="512" y="2086"/>
                </a:lnTo>
                <a:lnTo>
                  <a:pt x="488" y="2078"/>
                </a:lnTo>
                <a:lnTo>
                  <a:pt x="414" y="2058"/>
                </a:lnTo>
                <a:close/>
                <a:moveTo>
                  <a:pt x="1172" y="1997"/>
                </a:moveTo>
                <a:lnTo>
                  <a:pt x="1051" y="2064"/>
                </a:lnTo>
                <a:lnTo>
                  <a:pt x="1011" y="2086"/>
                </a:lnTo>
                <a:lnTo>
                  <a:pt x="973" y="2108"/>
                </a:lnTo>
                <a:lnTo>
                  <a:pt x="957" y="2115"/>
                </a:lnTo>
                <a:lnTo>
                  <a:pt x="940" y="2124"/>
                </a:lnTo>
                <a:lnTo>
                  <a:pt x="926" y="2133"/>
                </a:lnTo>
                <a:lnTo>
                  <a:pt x="914" y="2145"/>
                </a:lnTo>
                <a:lnTo>
                  <a:pt x="896" y="2168"/>
                </a:lnTo>
                <a:lnTo>
                  <a:pt x="877" y="2192"/>
                </a:lnTo>
                <a:lnTo>
                  <a:pt x="856" y="2221"/>
                </a:lnTo>
                <a:lnTo>
                  <a:pt x="836" y="2252"/>
                </a:lnTo>
                <a:lnTo>
                  <a:pt x="820" y="2283"/>
                </a:lnTo>
                <a:lnTo>
                  <a:pt x="809" y="2307"/>
                </a:lnTo>
                <a:lnTo>
                  <a:pt x="802" y="2331"/>
                </a:lnTo>
                <a:lnTo>
                  <a:pt x="800" y="2336"/>
                </a:lnTo>
                <a:lnTo>
                  <a:pt x="800" y="2351"/>
                </a:lnTo>
                <a:lnTo>
                  <a:pt x="799" y="2372"/>
                </a:lnTo>
                <a:lnTo>
                  <a:pt x="796" y="2394"/>
                </a:lnTo>
                <a:lnTo>
                  <a:pt x="793" y="2444"/>
                </a:lnTo>
                <a:lnTo>
                  <a:pt x="792" y="2465"/>
                </a:lnTo>
                <a:lnTo>
                  <a:pt x="790" y="2481"/>
                </a:lnTo>
                <a:lnTo>
                  <a:pt x="780" y="2593"/>
                </a:lnTo>
                <a:lnTo>
                  <a:pt x="769" y="2704"/>
                </a:lnTo>
                <a:lnTo>
                  <a:pt x="768" y="2735"/>
                </a:lnTo>
                <a:lnTo>
                  <a:pt x="765" y="2788"/>
                </a:lnTo>
                <a:lnTo>
                  <a:pt x="761" y="2844"/>
                </a:lnTo>
                <a:lnTo>
                  <a:pt x="761" y="2898"/>
                </a:lnTo>
                <a:lnTo>
                  <a:pt x="764" y="2951"/>
                </a:lnTo>
                <a:lnTo>
                  <a:pt x="797" y="2963"/>
                </a:lnTo>
                <a:lnTo>
                  <a:pt x="831" y="2981"/>
                </a:lnTo>
                <a:lnTo>
                  <a:pt x="862" y="3004"/>
                </a:lnTo>
                <a:lnTo>
                  <a:pt x="893" y="3032"/>
                </a:lnTo>
                <a:lnTo>
                  <a:pt x="920" y="3069"/>
                </a:lnTo>
                <a:lnTo>
                  <a:pt x="943" y="3105"/>
                </a:lnTo>
                <a:lnTo>
                  <a:pt x="968" y="3143"/>
                </a:lnTo>
                <a:lnTo>
                  <a:pt x="991" y="3181"/>
                </a:lnTo>
                <a:lnTo>
                  <a:pt x="1010" y="3224"/>
                </a:lnTo>
                <a:lnTo>
                  <a:pt x="1029" y="3284"/>
                </a:lnTo>
                <a:lnTo>
                  <a:pt x="1042" y="3349"/>
                </a:lnTo>
                <a:lnTo>
                  <a:pt x="1050" y="3417"/>
                </a:lnTo>
                <a:lnTo>
                  <a:pt x="1050" y="3422"/>
                </a:lnTo>
                <a:lnTo>
                  <a:pt x="1051" y="3426"/>
                </a:lnTo>
                <a:lnTo>
                  <a:pt x="1054" y="3349"/>
                </a:lnTo>
                <a:lnTo>
                  <a:pt x="1058" y="3277"/>
                </a:lnTo>
                <a:lnTo>
                  <a:pt x="1063" y="3212"/>
                </a:lnTo>
                <a:lnTo>
                  <a:pt x="1067" y="3155"/>
                </a:lnTo>
                <a:lnTo>
                  <a:pt x="1070" y="3115"/>
                </a:lnTo>
                <a:lnTo>
                  <a:pt x="1075" y="3072"/>
                </a:lnTo>
                <a:lnTo>
                  <a:pt x="1078" y="3026"/>
                </a:lnTo>
                <a:lnTo>
                  <a:pt x="1082" y="2975"/>
                </a:lnTo>
                <a:lnTo>
                  <a:pt x="1086" y="2919"/>
                </a:lnTo>
                <a:lnTo>
                  <a:pt x="1091" y="2855"/>
                </a:lnTo>
                <a:lnTo>
                  <a:pt x="1097" y="2786"/>
                </a:lnTo>
                <a:lnTo>
                  <a:pt x="1103" y="2708"/>
                </a:lnTo>
                <a:lnTo>
                  <a:pt x="1111" y="2593"/>
                </a:lnTo>
                <a:lnTo>
                  <a:pt x="1119" y="2479"/>
                </a:lnTo>
                <a:lnTo>
                  <a:pt x="1126" y="2364"/>
                </a:lnTo>
                <a:lnTo>
                  <a:pt x="1138" y="2249"/>
                </a:lnTo>
                <a:lnTo>
                  <a:pt x="1172" y="1997"/>
                </a:lnTo>
                <a:close/>
                <a:moveTo>
                  <a:pt x="621" y="1990"/>
                </a:moveTo>
                <a:lnTo>
                  <a:pt x="619" y="1991"/>
                </a:lnTo>
                <a:lnTo>
                  <a:pt x="616" y="2012"/>
                </a:lnTo>
                <a:lnTo>
                  <a:pt x="613" y="2034"/>
                </a:lnTo>
                <a:lnTo>
                  <a:pt x="610" y="2049"/>
                </a:lnTo>
                <a:lnTo>
                  <a:pt x="606" y="2064"/>
                </a:lnTo>
                <a:lnTo>
                  <a:pt x="604" y="2078"/>
                </a:lnTo>
                <a:lnTo>
                  <a:pt x="609" y="2092"/>
                </a:lnTo>
                <a:lnTo>
                  <a:pt x="618" y="2105"/>
                </a:lnTo>
                <a:lnTo>
                  <a:pt x="626" y="2117"/>
                </a:lnTo>
                <a:lnTo>
                  <a:pt x="659" y="2167"/>
                </a:lnTo>
                <a:lnTo>
                  <a:pt x="691" y="2211"/>
                </a:lnTo>
                <a:lnTo>
                  <a:pt x="727" y="2255"/>
                </a:lnTo>
                <a:lnTo>
                  <a:pt x="731" y="2261"/>
                </a:lnTo>
                <a:lnTo>
                  <a:pt x="737" y="2270"/>
                </a:lnTo>
                <a:lnTo>
                  <a:pt x="752" y="2291"/>
                </a:lnTo>
                <a:lnTo>
                  <a:pt x="761" y="2300"/>
                </a:lnTo>
                <a:lnTo>
                  <a:pt x="768" y="2304"/>
                </a:lnTo>
                <a:lnTo>
                  <a:pt x="775" y="2304"/>
                </a:lnTo>
                <a:lnTo>
                  <a:pt x="781" y="2298"/>
                </a:lnTo>
                <a:lnTo>
                  <a:pt x="787" y="2285"/>
                </a:lnTo>
                <a:lnTo>
                  <a:pt x="796" y="2270"/>
                </a:lnTo>
                <a:lnTo>
                  <a:pt x="805" y="2257"/>
                </a:lnTo>
                <a:lnTo>
                  <a:pt x="811" y="2242"/>
                </a:lnTo>
                <a:lnTo>
                  <a:pt x="812" y="2229"/>
                </a:lnTo>
                <a:lnTo>
                  <a:pt x="806" y="2214"/>
                </a:lnTo>
                <a:lnTo>
                  <a:pt x="796" y="2201"/>
                </a:lnTo>
                <a:lnTo>
                  <a:pt x="786" y="2189"/>
                </a:lnTo>
                <a:lnTo>
                  <a:pt x="767" y="2165"/>
                </a:lnTo>
                <a:lnTo>
                  <a:pt x="749" y="2142"/>
                </a:lnTo>
                <a:lnTo>
                  <a:pt x="713" y="2101"/>
                </a:lnTo>
                <a:lnTo>
                  <a:pt x="680" y="2059"/>
                </a:lnTo>
                <a:lnTo>
                  <a:pt x="641" y="2012"/>
                </a:lnTo>
                <a:lnTo>
                  <a:pt x="640" y="2009"/>
                </a:lnTo>
                <a:lnTo>
                  <a:pt x="632" y="2002"/>
                </a:lnTo>
                <a:lnTo>
                  <a:pt x="629" y="1997"/>
                </a:lnTo>
                <a:lnTo>
                  <a:pt x="626" y="1994"/>
                </a:lnTo>
                <a:lnTo>
                  <a:pt x="624" y="1993"/>
                </a:lnTo>
                <a:lnTo>
                  <a:pt x="621" y="1990"/>
                </a:lnTo>
                <a:close/>
                <a:moveTo>
                  <a:pt x="588" y="1972"/>
                </a:moveTo>
                <a:lnTo>
                  <a:pt x="575" y="1974"/>
                </a:lnTo>
                <a:lnTo>
                  <a:pt x="569" y="1974"/>
                </a:lnTo>
                <a:lnTo>
                  <a:pt x="559" y="1975"/>
                </a:lnTo>
                <a:lnTo>
                  <a:pt x="545" y="1975"/>
                </a:lnTo>
                <a:lnTo>
                  <a:pt x="535" y="1977"/>
                </a:lnTo>
                <a:lnTo>
                  <a:pt x="526" y="1977"/>
                </a:lnTo>
                <a:lnTo>
                  <a:pt x="522" y="1975"/>
                </a:lnTo>
                <a:lnTo>
                  <a:pt x="537" y="1999"/>
                </a:lnTo>
                <a:lnTo>
                  <a:pt x="572" y="2046"/>
                </a:lnTo>
                <a:lnTo>
                  <a:pt x="578" y="2052"/>
                </a:lnTo>
                <a:lnTo>
                  <a:pt x="582" y="2050"/>
                </a:lnTo>
                <a:lnTo>
                  <a:pt x="587" y="2043"/>
                </a:lnTo>
                <a:lnTo>
                  <a:pt x="590" y="2034"/>
                </a:lnTo>
                <a:lnTo>
                  <a:pt x="591" y="2024"/>
                </a:lnTo>
                <a:lnTo>
                  <a:pt x="593" y="2015"/>
                </a:lnTo>
                <a:lnTo>
                  <a:pt x="597" y="1997"/>
                </a:lnTo>
                <a:lnTo>
                  <a:pt x="598" y="1988"/>
                </a:lnTo>
                <a:lnTo>
                  <a:pt x="598" y="1980"/>
                </a:lnTo>
                <a:lnTo>
                  <a:pt x="596" y="1975"/>
                </a:lnTo>
                <a:lnTo>
                  <a:pt x="588" y="1972"/>
                </a:lnTo>
                <a:close/>
                <a:moveTo>
                  <a:pt x="1862" y="0"/>
                </a:moveTo>
                <a:lnTo>
                  <a:pt x="1866" y="5"/>
                </a:lnTo>
                <a:lnTo>
                  <a:pt x="1869" y="19"/>
                </a:lnTo>
                <a:lnTo>
                  <a:pt x="1871" y="39"/>
                </a:lnTo>
                <a:lnTo>
                  <a:pt x="1872" y="66"/>
                </a:lnTo>
                <a:lnTo>
                  <a:pt x="1874" y="97"/>
                </a:lnTo>
                <a:lnTo>
                  <a:pt x="1874" y="129"/>
                </a:lnTo>
                <a:lnTo>
                  <a:pt x="1871" y="194"/>
                </a:lnTo>
                <a:lnTo>
                  <a:pt x="1869" y="222"/>
                </a:lnTo>
                <a:lnTo>
                  <a:pt x="1866" y="247"/>
                </a:lnTo>
                <a:lnTo>
                  <a:pt x="1863" y="265"/>
                </a:lnTo>
                <a:lnTo>
                  <a:pt x="1850" y="311"/>
                </a:lnTo>
                <a:lnTo>
                  <a:pt x="1831" y="353"/>
                </a:lnTo>
                <a:lnTo>
                  <a:pt x="1806" y="393"/>
                </a:lnTo>
                <a:lnTo>
                  <a:pt x="1779" y="432"/>
                </a:lnTo>
                <a:lnTo>
                  <a:pt x="1720" y="505"/>
                </a:lnTo>
                <a:lnTo>
                  <a:pt x="1667" y="570"/>
                </a:lnTo>
                <a:lnTo>
                  <a:pt x="1555" y="697"/>
                </a:lnTo>
                <a:lnTo>
                  <a:pt x="1504" y="763"/>
                </a:lnTo>
                <a:lnTo>
                  <a:pt x="1492" y="779"/>
                </a:lnTo>
                <a:lnTo>
                  <a:pt x="1478" y="802"/>
                </a:lnTo>
                <a:lnTo>
                  <a:pt x="1461" y="825"/>
                </a:lnTo>
                <a:lnTo>
                  <a:pt x="1445" y="852"/>
                </a:lnTo>
                <a:lnTo>
                  <a:pt x="1409" y="905"/>
                </a:lnTo>
                <a:lnTo>
                  <a:pt x="1393" y="927"/>
                </a:lnTo>
                <a:lnTo>
                  <a:pt x="1380" y="945"/>
                </a:lnTo>
                <a:lnTo>
                  <a:pt x="1368" y="958"/>
                </a:lnTo>
                <a:lnTo>
                  <a:pt x="1364" y="1080"/>
                </a:lnTo>
                <a:lnTo>
                  <a:pt x="1378" y="1058"/>
                </a:lnTo>
                <a:lnTo>
                  <a:pt x="1392" y="1037"/>
                </a:lnTo>
                <a:lnTo>
                  <a:pt x="1403" y="1020"/>
                </a:lnTo>
                <a:lnTo>
                  <a:pt x="1436" y="955"/>
                </a:lnTo>
                <a:lnTo>
                  <a:pt x="1461" y="912"/>
                </a:lnTo>
                <a:lnTo>
                  <a:pt x="1486" y="871"/>
                </a:lnTo>
                <a:lnTo>
                  <a:pt x="1512" y="827"/>
                </a:lnTo>
                <a:lnTo>
                  <a:pt x="1540" y="784"/>
                </a:lnTo>
                <a:lnTo>
                  <a:pt x="1570" y="743"/>
                </a:lnTo>
                <a:lnTo>
                  <a:pt x="1602" y="706"/>
                </a:lnTo>
                <a:lnTo>
                  <a:pt x="1638" y="673"/>
                </a:lnTo>
                <a:lnTo>
                  <a:pt x="1676" y="647"/>
                </a:lnTo>
                <a:lnTo>
                  <a:pt x="1716" y="628"/>
                </a:lnTo>
                <a:lnTo>
                  <a:pt x="1757" y="614"/>
                </a:lnTo>
                <a:lnTo>
                  <a:pt x="1797" y="607"/>
                </a:lnTo>
                <a:lnTo>
                  <a:pt x="1838" y="605"/>
                </a:lnTo>
                <a:lnTo>
                  <a:pt x="1890" y="614"/>
                </a:lnTo>
                <a:lnTo>
                  <a:pt x="1940" y="632"/>
                </a:lnTo>
                <a:lnTo>
                  <a:pt x="1953" y="636"/>
                </a:lnTo>
                <a:lnTo>
                  <a:pt x="1969" y="642"/>
                </a:lnTo>
                <a:lnTo>
                  <a:pt x="1989" y="650"/>
                </a:lnTo>
                <a:lnTo>
                  <a:pt x="2006" y="656"/>
                </a:lnTo>
                <a:lnTo>
                  <a:pt x="2021" y="662"/>
                </a:lnTo>
                <a:lnTo>
                  <a:pt x="2033" y="664"/>
                </a:lnTo>
                <a:lnTo>
                  <a:pt x="2037" y="667"/>
                </a:lnTo>
                <a:lnTo>
                  <a:pt x="2034" y="669"/>
                </a:lnTo>
                <a:lnTo>
                  <a:pt x="2027" y="672"/>
                </a:lnTo>
                <a:lnTo>
                  <a:pt x="2017" y="676"/>
                </a:lnTo>
                <a:lnTo>
                  <a:pt x="1990" y="688"/>
                </a:lnTo>
                <a:lnTo>
                  <a:pt x="1978" y="694"/>
                </a:lnTo>
                <a:lnTo>
                  <a:pt x="1968" y="698"/>
                </a:lnTo>
                <a:lnTo>
                  <a:pt x="1950" y="710"/>
                </a:lnTo>
                <a:lnTo>
                  <a:pt x="1931" y="722"/>
                </a:lnTo>
                <a:lnTo>
                  <a:pt x="1906" y="735"/>
                </a:lnTo>
                <a:lnTo>
                  <a:pt x="1876" y="753"/>
                </a:lnTo>
                <a:lnTo>
                  <a:pt x="1843" y="771"/>
                </a:lnTo>
                <a:lnTo>
                  <a:pt x="1806" y="791"/>
                </a:lnTo>
                <a:lnTo>
                  <a:pt x="1766" y="813"/>
                </a:lnTo>
                <a:lnTo>
                  <a:pt x="1725" y="836"/>
                </a:lnTo>
                <a:lnTo>
                  <a:pt x="1683" y="859"/>
                </a:lnTo>
                <a:lnTo>
                  <a:pt x="1641" y="884"/>
                </a:lnTo>
                <a:lnTo>
                  <a:pt x="1599" y="908"/>
                </a:lnTo>
                <a:lnTo>
                  <a:pt x="1560" y="933"/>
                </a:lnTo>
                <a:lnTo>
                  <a:pt x="1521" y="956"/>
                </a:lnTo>
                <a:lnTo>
                  <a:pt x="1487" y="979"/>
                </a:lnTo>
                <a:lnTo>
                  <a:pt x="1456" y="999"/>
                </a:lnTo>
                <a:lnTo>
                  <a:pt x="1431" y="1020"/>
                </a:lnTo>
                <a:lnTo>
                  <a:pt x="1411" y="1037"/>
                </a:lnTo>
                <a:lnTo>
                  <a:pt x="1397" y="1054"/>
                </a:lnTo>
                <a:lnTo>
                  <a:pt x="1387" y="1067"/>
                </a:lnTo>
                <a:lnTo>
                  <a:pt x="1378" y="1083"/>
                </a:lnTo>
                <a:lnTo>
                  <a:pt x="1368" y="1102"/>
                </a:lnTo>
                <a:lnTo>
                  <a:pt x="1359" y="1120"/>
                </a:lnTo>
                <a:lnTo>
                  <a:pt x="1359" y="1124"/>
                </a:lnTo>
                <a:lnTo>
                  <a:pt x="1361" y="1127"/>
                </a:lnTo>
                <a:lnTo>
                  <a:pt x="1362" y="1129"/>
                </a:lnTo>
                <a:lnTo>
                  <a:pt x="1364" y="1132"/>
                </a:lnTo>
                <a:lnTo>
                  <a:pt x="1368" y="1124"/>
                </a:lnTo>
                <a:lnTo>
                  <a:pt x="1414" y="1114"/>
                </a:lnTo>
                <a:lnTo>
                  <a:pt x="1456" y="1099"/>
                </a:lnTo>
                <a:lnTo>
                  <a:pt x="1496" y="1080"/>
                </a:lnTo>
                <a:lnTo>
                  <a:pt x="1533" y="1058"/>
                </a:lnTo>
                <a:lnTo>
                  <a:pt x="1567" y="1035"/>
                </a:lnTo>
                <a:lnTo>
                  <a:pt x="1635" y="984"/>
                </a:lnTo>
                <a:lnTo>
                  <a:pt x="1670" y="959"/>
                </a:lnTo>
                <a:lnTo>
                  <a:pt x="1705" y="937"/>
                </a:lnTo>
                <a:lnTo>
                  <a:pt x="1747" y="909"/>
                </a:lnTo>
                <a:lnTo>
                  <a:pt x="1787" y="878"/>
                </a:lnTo>
                <a:lnTo>
                  <a:pt x="1823" y="844"/>
                </a:lnTo>
                <a:lnTo>
                  <a:pt x="1860" y="812"/>
                </a:lnTo>
                <a:lnTo>
                  <a:pt x="1900" y="782"/>
                </a:lnTo>
                <a:lnTo>
                  <a:pt x="1959" y="747"/>
                </a:lnTo>
                <a:lnTo>
                  <a:pt x="2021" y="715"/>
                </a:lnTo>
                <a:lnTo>
                  <a:pt x="2151" y="653"/>
                </a:lnTo>
                <a:lnTo>
                  <a:pt x="2157" y="650"/>
                </a:lnTo>
                <a:lnTo>
                  <a:pt x="2165" y="642"/>
                </a:lnTo>
                <a:lnTo>
                  <a:pt x="2192" y="622"/>
                </a:lnTo>
                <a:lnTo>
                  <a:pt x="2205" y="610"/>
                </a:lnTo>
                <a:lnTo>
                  <a:pt x="2218" y="600"/>
                </a:lnTo>
                <a:lnTo>
                  <a:pt x="2229" y="591"/>
                </a:lnTo>
                <a:lnTo>
                  <a:pt x="2236" y="585"/>
                </a:lnTo>
                <a:lnTo>
                  <a:pt x="2239" y="583"/>
                </a:lnTo>
                <a:lnTo>
                  <a:pt x="2239" y="588"/>
                </a:lnTo>
                <a:lnTo>
                  <a:pt x="2236" y="595"/>
                </a:lnTo>
                <a:lnTo>
                  <a:pt x="2232" y="603"/>
                </a:lnTo>
                <a:lnTo>
                  <a:pt x="2229" y="607"/>
                </a:lnTo>
                <a:lnTo>
                  <a:pt x="2221" y="629"/>
                </a:lnTo>
                <a:lnTo>
                  <a:pt x="2218" y="653"/>
                </a:lnTo>
                <a:lnTo>
                  <a:pt x="2220" y="676"/>
                </a:lnTo>
                <a:lnTo>
                  <a:pt x="2221" y="701"/>
                </a:lnTo>
                <a:lnTo>
                  <a:pt x="2221" y="725"/>
                </a:lnTo>
                <a:lnTo>
                  <a:pt x="2216" y="774"/>
                </a:lnTo>
                <a:lnTo>
                  <a:pt x="2205" y="819"/>
                </a:lnTo>
                <a:lnTo>
                  <a:pt x="2189" y="865"/>
                </a:lnTo>
                <a:lnTo>
                  <a:pt x="2167" y="908"/>
                </a:lnTo>
                <a:lnTo>
                  <a:pt x="2139" y="948"/>
                </a:lnTo>
                <a:lnTo>
                  <a:pt x="2105" y="983"/>
                </a:lnTo>
                <a:lnTo>
                  <a:pt x="2067" y="1017"/>
                </a:lnTo>
                <a:lnTo>
                  <a:pt x="2022" y="1045"/>
                </a:lnTo>
                <a:lnTo>
                  <a:pt x="1974" y="1070"/>
                </a:lnTo>
                <a:lnTo>
                  <a:pt x="1921" y="1091"/>
                </a:lnTo>
                <a:lnTo>
                  <a:pt x="1863" y="1105"/>
                </a:lnTo>
                <a:lnTo>
                  <a:pt x="1803" y="1116"/>
                </a:lnTo>
                <a:lnTo>
                  <a:pt x="1739" y="1123"/>
                </a:lnTo>
                <a:lnTo>
                  <a:pt x="1677" y="1127"/>
                </a:lnTo>
                <a:lnTo>
                  <a:pt x="1617" y="1132"/>
                </a:lnTo>
                <a:lnTo>
                  <a:pt x="1679" y="1136"/>
                </a:lnTo>
                <a:lnTo>
                  <a:pt x="1732" y="1144"/>
                </a:lnTo>
                <a:lnTo>
                  <a:pt x="1784" y="1154"/>
                </a:lnTo>
                <a:lnTo>
                  <a:pt x="1834" y="1167"/>
                </a:lnTo>
                <a:lnTo>
                  <a:pt x="1881" y="1185"/>
                </a:lnTo>
                <a:lnTo>
                  <a:pt x="1924" y="1207"/>
                </a:lnTo>
                <a:lnTo>
                  <a:pt x="1971" y="1239"/>
                </a:lnTo>
                <a:lnTo>
                  <a:pt x="2014" y="1276"/>
                </a:lnTo>
                <a:lnTo>
                  <a:pt x="2049" y="1316"/>
                </a:lnTo>
                <a:lnTo>
                  <a:pt x="2080" y="1359"/>
                </a:lnTo>
                <a:lnTo>
                  <a:pt x="2105" y="1402"/>
                </a:lnTo>
                <a:lnTo>
                  <a:pt x="2127" y="1447"/>
                </a:lnTo>
                <a:lnTo>
                  <a:pt x="2143" y="1492"/>
                </a:lnTo>
                <a:lnTo>
                  <a:pt x="2158" y="1537"/>
                </a:lnTo>
                <a:lnTo>
                  <a:pt x="2167" y="1580"/>
                </a:lnTo>
                <a:lnTo>
                  <a:pt x="2174" y="1621"/>
                </a:lnTo>
                <a:lnTo>
                  <a:pt x="2179" y="1660"/>
                </a:lnTo>
                <a:lnTo>
                  <a:pt x="2182" y="1695"/>
                </a:lnTo>
                <a:lnTo>
                  <a:pt x="2182" y="1753"/>
                </a:lnTo>
                <a:lnTo>
                  <a:pt x="2179" y="1775"/>
                </a:lnTo>
                <a:lnTo>
                  <a:pt x="2177" y="1789"/>
                </a:lnTo>
                <a:lnTo>
                  <a:pt x="2174" y="1797"/>
                </a:lnTo>
                <a:lnTo>
                  <a:pt x="2171" y="1797"/>
                </a:lnTo>
                <a:lnTo>
                  <a:pt x="2152" y="1767"/>
                </a:lnTo>
                <a:lnTo>
                  <a:pt x="2132" y="1739"/>
                </a:lnTo>
                <a:lnTo>
                  <a:pt x="2108" y="1713"/>
                </a:lnTo>
                <a:lnTo>
                  <a:pt x="2081" y="1686"/>
                </a:lnTo>
                <a:lnTo>
                  <a:pt x="2049" y="1664"/>
                </a:lnTo>
                <a:lnTo>
                  <a:pt x="2019" y="1648"/>
                </a:lnTo>
                <a:lnTo>
                  <a:pt x="1994" y="1633"/>
                </a:lnTo>
                <a:lnTo>
                  <a:pt x="1969" y="1621"/>
                </a:lnTo>
                <a:lnTo>
                  <a:pt x="1946" y="1611"/>
                </a:lnTo>
                <a:lnTo>
                  <a:pt x="1879" y="1580"/>
                </a:lnTo>
                <a:lnTo>
                  <a:pt x="1854" y="1568"/>
                </a:lnTo>
                <a:lnTo>
                  <a:pt x="1829" y="1555"/>
                </a:lnTo>
                <a:lnTo>
                  <a:pt x="1801" y="1537"/>
                </a:lnTo>
                <a:lnTo>
                  <a:pt x="1735" y="1493"/>
                </a:lnTo>
                <a:lnTo>
                  <a:pt x="1697" y="1464"/>
                </a:lnTo>
                <a:lnTo>
                  <a:pt x="1652" y="1428"/>
                </a:lnTo>
                <a:lnTo>
                  <a:pt x="1627" y="1405"/>
                </a:lnTo>
                <a:lnTo>
                  <a:pt x="1601" y="1374"/>
                </a:lnTo>
                <a:lnTo>
                  <a:pt x="1517" y="1267"/>
                </a:lnTo>
                <a:lnTo>
                  <a:pt x="1489" y="1237"/>
                </a:lnTo>
                <a:lnTo>
                  <a:pt x="1459" y="1211"/>
                </a:lnTo>
                <a:lnTo>
                  <a:pt x="1431" y="1195"/>
                </a:lnTo>
                <a:lnTo>
                  <a:pt x="1396" y="1181"/>
                </a:lnTo>
                <a:lnTo>
                  <a:pt x="1361" y="1170"/>
                </a:lnTo>
                <a:lnTo>
                  <a:pt x="1356" y="1170"/>
                </a:lnTo>
                <a:lnTo>
                  <a:pt x="1350" y="1182"/>
                </a:lnTo>
                <a:lnTo>
                  <a:pt x="1349" y="1192"/>
                </a:lnTo>
                <a:lnTo>
                  <a:pt x="1346" y="1203"/>
                </a:lnTo>
                <a:lnTo>
                  <a:pt x="1344" y="1207"/>
                </a:lnTo>
                <a:lnTo>
                  <a:pt x="1343" y="1219"/>
                </a:lnTo>
                <a:lnTo>
                  <a:pt x="1338" y="1237"/>
                </a:lnTo>
                <a:lnTo>
                  <a:pt x="1334" y="1257"/>
                </a:lnTo>
                <a:lnTo>
                  <a:pt x="1325" y="1301"/>
                </a:lnTo>
                <a:lnTo>
                  <a:pt x="1322" y="1321"/>
                </a:lnTo>
                <a:lnTo>
                  <a:pt x="1305" y="1421"/>
                </a:lnTo>
                <a:lnTo>
                  <a:pt x="1285" y="1523"/>
                </a:lnTo>
                <a:lnTo>
                  <a:pt x="1266" y="1623"/>
                </a:lnTo>
                <a:lnTo>
                  <a:pt x="1241" y="1781"/>
                </a:lnTo>
                <a:lnTo>
                  <a:pt x="1218" y="1941"/>
                </a:lnTo>
                <a:lnTo>
                  <a:pt x="1237" y="1927"/>
                </a:lnTo>
                <a:lnTo>
                  <a:pt x="1254" y="1912"/>
                </a:lnTo>
                <a:lnTo>
                  <a:pt x="1265" y="1900"/>
                </a:lnTo>
                <a:lnTo>
                  <a:pt x="1271" y="1885"/>
                </a:lnTo>
                <a:lnTo>
                  <a:pt x="1275" y="1871"/>
                </a:lnTo>
                <a:lnTo>
                  <a:pt x="1281" y="1856"/>
                </a:lnTo>
                <a:lnTo>
                  <a:pt x="1293" y="1838"/>
                </a:lnTo>
                <a:lnTo>
                  <a:pt x="1309" y="1825"/>
                </a:lnTo>
                <a:lnTo>
                  <a:pt x="1328" y="1816"/>
                </a:lnTo>
                <a:lnTo>
                  <a:pt x="1349" y="1813"/>
                </a:lnTo>
                <a:lnTo>
                  <a:pt x="1369" y="1816"/>
                </a:lnTo>
                <a:lnTo>
                  <a:pt x="1390" y="1823"/>
                </a:lnTo>
                <a:lnTo>
                  <a:pt x="1394" y="1826"/>
                </a:lnTo>
                <a:lnTo>
                  <a:pt x="1412" y="1835"/>
                </a:lnTo>
                <a:lnTo>
                  <a:pt x="1417" y="1838"/>
                </a:lnTo>
                <a:lnTo>
                  <a:pt x="1421" y="1845"/>
                </a:lnTo>
                <a:lnTo>
                  <a:pt x="1424" y="1853"/>
                </a:lnTo>
                <a:lnTo>
                  <a:pt x="1425" y="1859"/>
                </a:lnTo>
                <a:lnTo>
                  <a:pt x="1425" y="1869"/>
                </a:lnTo>
                <a:lnTo>
                  <a:pt x="1427" y="1879"/>
                </a:lnTo>
                <a:lnTo>
                  <a:pt x="1427" y="1890"/>
                </a:lnTo>
                <a:lnTo>
                  <a:pt x="1420" y="1910"/>
                </a:lnTo>
                <a:lnTo>
                  <a:pt x="1408" y="1927"/>
                </a:lnTo>
                <a:lnTo>
                  <a:pt x="1392" y="1940"/>
                </a:lnTo>
                <a:lnTo>
                  <a:pt x="1372" y="1949"/>
                </a:lnTo>
                <a:lnTo>
                  <a:pt x="1350" y="1953"/>
                </a:lnTo>
                <a:lnTo>
                  <a:pt x="1328" y="1955"/>
                </a:lnTo>
                <a:lnTo>
                  <a:pt x="1313" y="1953"/>
                </a:lnTo>
                <a:lnTo>
                  <a:pt x="1299" y="1950"/>
                </a:lnTo>
                <a:lnTo>
                  <a:pt x="1282" y="1947"/>
                </a:lnTo>
                <a:lnTo>
                  <a:pt x="1268" y="1949"/>
                </a:lnTo>
                <a:lnTo>
                  <a:pt x="1250" y="1955"/>
                </a:lnTo>
                <a:lnTo>
                  <a:pt x="1231" y="1965"/>
                </a:lnTo>
                <a:lnTo>
                  <a:pt x="1213" y="1975"/>
                </a:lnTo>
                <a:lnTo>
                  <a:pt x="1210" y="1993"/>
                </a:lnTo>
                <a:lnTo>
                  <a:pt x="1206" y="2012"/>
                </a:lnTo>
                <a:lnTo>
                  <a:pt x="1179" y="2224"/>
                </a:lnTo>
                <a:lnTo>
                  <a:pt x="1157" y="2437"/>
                </a:lnTo>
                <a:lnTo>
                  <a:pt x="1148" y="2549"/>
                </a:lnTo>
                <a:lnTo>
                  <a:pt x="1141" y="2658"/>
                </a:lnTo>
                <a:lnTo>
                  <a:pt x="1137" y="2767"/>
                </a:lnTo>
                <a:lnTo>
                  <a:pt x="1131" y="2879"/>
                </a:lnTo>
                <a:lnTo>
                  <a:pt x="1122" y="2997"/>
                </a:lnTo>
                <a:lnTo>
                  <a:pt x="1104" y="3239"/>
                </a:lnTo>
                <a:lnTo>
                  <a:pt x="1098" y="3357"/>
                </a:lnTo>
                <a:lnTo>
                  <a:pt x="1097" y="3435"/>
                </a:lnTo>
                <a:lnTo>
                  <a:pt x="1094" y="3517"/>
                </a:lnTo>
                <a:lnTo>
                  <a:pt x="1089" y="3603"/>
                </a:lnTo>
                <a:lnTo>
                  <a:pt x="1088" y="3687"/>
                </a:lnTo>
                <a:lnTo>
                  <a:pt x="1086" y="3770"/>
                </a:lnTo>
                <a:lnTo>
                  <a:pt x="1086" y="3848"/>
                </a:lnTo>
                <a:lnTo>
                  <a:pt x="1088" y="3895"/>
                </a:lnTo>
                <a:lnTo>
                  <a:pt x="1091" y="3951"/>
                </a:lnTo>
                <a:lnTo>
                  <a:pt x="1094" y="4011"/>
                </a:lnTo>
                <a:lnTo>
                  <a:pt x="1098" y="4072"/>
                </a:lnTo>
                <a:lnTo>
                  <a:pt x="1116" y="4038"/>
                </a:lnTo>
                <a:lnTo>
                  <a:pt x="1132" y="4008"/>
                </a:lnTo>
                <a:lnTo>
                  <a:pt x="1148" y="3982"/>
                </a:lnTo>
                <a:lnTo>
                  <a:pt x="1170" y="3948"/>
                </a:lnTo>
                <a:lnTo>
                  <a:pt x="1193" y="3920"/>
                </a:lnTo>
                <a:lnTo>
                  <a:pt x="1215" y="3893"/>
                </a:lnTo>
                <a:lnTo>
                  <a:pt x="1234" y="3867"/>
                </a:lnTo>
                <a:lnTo>
                  <a:pt x="1250" y="3837"/>
                </a:lnTo>
                <a:lnTo>
                  <a:pt x="1278" y="3783"/>
                </a:lnTo>
                <a:lnTo>
                  <a:pt x="1310" y="3731"/>
                </a:lnTo>
                <a:lnTo>
                  <a:pt x="1344" y="3680"/>
                </a:lnTo>
                <a:lnTo>
                  <a:pt x="1381" y="3627"/>
                </a:lnTo>
                <a:lnTo>
                  <a:pt x="1418" y="3572"/>
                </a:lnTo>
                <a:lnTo>
                  <a:pt x="1456" y="3516"/>
                </a:lnTo>
                <a:lnTo>
                  <a:pt x="1496" y="3460"/>
                </a:lnTo>
                <a:lnTo>
                  <a:pt x="1539" y="3407"/>
                </a:lnTo>
                <a:lnTo>
                  <a:pt x="1583" y="3357"/>
                </a:lnTo>
                <a:lnTo>
                  <a:pt x="1629" y="3311"/>
                </a:lnTo>
                <a:lnTo>
                  <a:pt x="1689" y="3264"/>
                </a:lnTo>
                <a:lnTo>
                  <a:pt x="1751" y="3224"/>
                </a:lnTo>
                <a:lnTo>
                  <a:pt x="1815" y="3192"/>
                </a:lnTo>
                <a:lnTo>
                  <a:pt x="1881" y="3169"/>
                </a:lnTo>
                <a:lnTo>
                  <a:pt x="1946" y="3155"/>
                </a:lnTo>
                <a:lnTo>
                  <a:pt x="2011" y="3149"/>
                </a:lnTo>
                <a:lnTo>
                  <a:pt x="2075" y="3152"/>
                </a:lnTo>
                <a:lnTo>
                  <a:pt x="2140" y="3164"/>
                </a:lnTo>
                <a:lnTo>
                  <a:pt x="2202" y="3183"/>
                </a:lnTo>
                <a:lnTo>
                  <a:pt x="2263" y="3211"/>
                </a:lnTo>
                <a:lnTo>
                  <a:pt x="2277" y="3220"/>
                </a:lnTo>
                <a:lnTo>
                  <a:pt x="2295" y="3231"/>
                </a:lnTo>
                <a:lnTo>
                  <a:pt x="2314" y="3245"/>
                </a:lnTo>
                <a:lnTo>
                  <a:pt x="2333" y="3259"/>
                </a:lnTo>
                <a:lnTo>
                  <a:pt x="2353" y="3276"/>
                </a:lnTo>
                <a:lnTo>
                  <a:pt x="2370" y="3289"/>
                </a:lnTo>
                <a:lnTo>
                  <a:pt x="2385" y="3302"/>
                </a:lnTo>
                <a:lnTo>
                  <a:pt x="2398" y="3312"/>
                </a:lnTo>
                <a:lnTo>
                  <a:pt x="2406" y="3318"/>
                </a:lnTo>
                <a:lnTo>
                  <a:pt x="2409" y="3321"/>
                </a:lnTo>
                <a:lnTo>
                  <a:pt x="2404" y="3321"/>
                </a:lnTo>
                <a:lnTo>
                  <a:pt x="2394" y="3323"/>
                </a:lnTo>
                <a:lnTo>
                  <a:pt x="2378" y="3326"/>
                </a:lnTo>
                <a:lnTo>
                  <a:pt x="2359" y="3327"/>
                </a:lnTo>
                <a:lnTo>
                  <a:pt x="2338" y="3330"/>
                </a:lnTo>
                <a:lnTo>
                  <a:pt x="2300" y="3336"/>
                </a:lnTo>
                <a:lnTo>
                  <a:pt x="2286" y="3338"/>
                </a:lnTo>
                <a:lnTo>
                  <a:pt x="2277" y="3339"/>
                </a:lnTo>
                <a:lnTo>
                  <a:pt x="2186" y="3360"/>
                </a:lnTo>
                <a:lnTo>
                  <a:pt x="2098" y="3380"/>
                </a:lnTo>
                <a:lnTo>
                  <a:pt x="2009" y="3404"/>
                </a:lnTo>
                <a:lnTo>
                  <a:pt x="1922" y="3433"/>
                </a:lnTo>
                <a:lnTo>
                  <a:pt x="1835" y="3469"/>
                </a:lnTo>
                <a:lnTo>
                  <a:pt x="1754" y="3504"/>
                </a:lnTo>
                <a:lnTo>
                  <a:pt x="1679" y="3542"/>
                </a:lnTo>
                <a:lnTo>
                  <a:pt x="1604" y="3582"/>
                </a:lnTo>
                <a:lnTo>
                  <a:pt x="1532" y="3627"/>
                </a:lnTo>
                <a:lnTo>
                  <a:pt x="1462" y="3677"/>
                </a:lnTo>
                <a:lnTo>
                  <a:pt x="1399" y="3733"/>
                </a:lnTo>
                <a:lnTo>
                  <a:pt x="1337" y="3793"/>
                </a:lnTo>
                <a:lnTo>
                  <a:pt x="1275" y="3861"/>
                </a:lnTo>
                <a:lnTo>
                  <a:pt x="1213" y="3935"/>
                </a:lnTo>
                <a:lnTo>
                  <a:pt x="1200" y="3951"/>
                </a:lnTo>
                <a:lnTo>
                  <a:pt x="1184" y="3972"/>
                </a:lnTo>
                <a:lnTo>
                  <a:pt x="1167" y="3995"/>
                </a:lnTo>
                <a:lnTo>
                  <a:pt x="1153" y="4022"/>
                </a:lnTo>
                <a:lnTo>
                  <a:pt x="1134" y="4061"/>
                </a:lnTo>
                <a:lnTo>
                  <a:pt x="1117" y="4103"/>
                </a:lnTo>
                <a:lnTo>
                  <a:pt x="1109" y="4240"/>
                </a:lnTo>
                <a:lnTo>
                  <a:pt x="1109" y="4246"/>
                </a:lnTo>
                <a:lnTo>
                  <a:pt x="1110" y="4250"/>
                </a:lnTo>
                <a:lnTo>
                  <a:pt x="1110" y="4255"/>
                </a:lnTo>
                <a:lnTo>
                  <a:pt x="1111" y="4293"/>
                </a:lnTo>
                <a:lnTo>
                  <a:pt x="1114" y="4342"/>
                </a:lnTo>
                <a:lnTo>
                  <a:pt x="1117" y="4395"/>
                </a:lnTo>
                <a:lnTo>
                  <a:pt x="1122" y="4452"/>
                </a:lnTo>
                <a:lnTo>
                  <a:pt x="1125" y="4511"/>
                </a:lnTo>
                <a:lnTo>
                  <a:pt x="1128" y="4569"/>
                </a:lnTo>
                <a:lnTo>
                  <a:pt x="1132" y="4625"/>
                </a:lnTo>
                <a:lnTo>
                  <a:pt x="1139" y="4746"/>
                </a:lnTo>
                <a:lnTo>
                  <a:pt x="1147" y="4865"/>
                </a:lnTo>
                <a:lnTo>
                  <a:pt x="1106" y="4865"/>
                </a:lnTo>
                <a:lnTo>
                  <a:pt x="1106" y="4855"/>
                </a:lnTo>
                <a:lnTo>
                  <a:pt x="1100" y="4777"/>
                </a:lnTo>
                <a:lnTo>
                  <a:pt x="1091" y="4626"/>
                </a:lnTo>
                <a:lnTo>
                  <a:pt x="1086" y="4548"/>
                </a:lnTo>
                <a:lnTo>
                  <a:pt x="1079" y="4465"/>
                </a:lnTo>
                <a:lnTo>
                  <a:pt x="1072" y="4377"/>
                </a:lnTo>
                <a:lnTo>
                  <a:pt x="1066" y="4287"/>
                </a:lnTo>
                <a:lnTo>
                  <a:pt x="1060" y="4199"/>
                </a:lnTo>
                <a:lnTo>
                  <a:pt x="1055" y="4116"/>
                </a:lnTo>
                <a:lnTo>
                  <a:pt x="1054" y="4070"/>
                </a:lnTo>
                <a:lnTo>
                  <a:pt x="1052" y="4032"/>
                </a:lnTo>
                <a:lnTo>
                  <a:pt x="1051" y="3998"/>
                </a:lnTo>
                <a:lnTo>
                  <a:pt x="1048" y="3939"/>
                </a:lnTo>
                <a:lnTo>
                  <a:pt x="1047" y="3908"/>
                </a:lnTo>
                <a:lnTo>
                  <a:pt x="1045" y="3876"/>
                </a:lnTo>
                <a:lnTo>
                  <a:pt x="1044" y="3836"/>
                </a:lnTo>
                <a:lnTo>
                  <a:pt x="1044" y="3737"/>
                </a:lnTo>
                <a:lnTo>
                  <a:pt x="1045" y="3677"/>
                </a:lnTo>
                <a:lnTo>
                  <a:pt x="1045" y="3610"/>
                </a:lnTo>
                <a:lnTo>
                  <a:pt x="1047" y="3540"/>
                </a:lnTo>
                <a:lnTo>
                  <a:pt x="1050" y="3467"/>
                </a:lnTo>
                <a:lnTo>
                  <a:pt x="1039" y="3444"/>
                </a:lnTo>
                <a:lnTo>
                  <a:pt x="1026" y="3425"/>
                </a:lnTo>
                <a:lnTo>
                  <a:pt x="1011" y="3404"/>
                </a:lnTo>
                <a:lnTo>
                  <a:pt x="995" y="3388"/>
                </a:lnTo>
                <a:lnTo>
                  <a:pt x="973" y="3371"/>
                </a:lnTo>
                <a:lnTo>
                  <a:pt x="946" y="3357"/>
                </a:lnTo>
                <a:lnTo>
                  <a:pt x="918" y="3343"/>
                </a:lnTo>
                <a:lnTo>
                  <a:pt x="889" y="3330"/>
                </a:lnTo>
                <a:lnTo>
                  <a:pt x="861" y="3318"/>
                </a:lnTo>
                <a:lnTo>
                  <a:pt x="834" y="3305"/>
                </a:lnTo>
                <a:lnTo>
                  <a:pt x="814" y="3292"/>
                </a:lnTo>
                <a:lnTo>
                  <a:pt x="789" y="3271"/>
                </a:lnTo>
                <a:lnTo>
                  <a:pt x="767" y="3252"/>
                </a:lnTo>
                <a:lnTo>
                  <a:pt x="746" y="3236"/>
                </a:lnTo>
                <a:lnTo>
                  <a:pt x="744" y="3364"/>
                </a:lnTo>
                <a:lnTo>
                  <a:pt x="743" y="3491"/>
                </a:lnTo>
                <a:lnTo>
                  <a:pt x="739" y="3768"/>
                </a:lnTo>
                <a:lnTo>
                  <a:pt x="739" y="3818"/>
                </a:lnTo>
                <a:lnTo>
                  <a:pt x="740" y="3851"/>
                </a:lnTo>
                <a:lnTo>
                  <a:pt x="740" y="3918"/>
                </a:lnTo>
                <a:lnTo>
                  <a:pt x="741" y="3951"/>
                </a:lnTo>
                <a:lnTo>
                  <a:pt x="741" y="4007"/>
                </a:lnTo>
                <a:lnTo>
                  <a:pt x="743" y="4029"/>
                </a:lnTo>
                <a:lnTo>
                  <a:pt x="743" y="4051"/>
                </a:lnTo>
                <a:lnTo>
                  <a:pt x="746" y="4061"/>
                </a:lnTo>
                <a:lnTo>
                  <a:pt x="747" y="4079"/>
                </a:lnTo>
                <a:lnTo>
                  <a:pt x="752" y="4100"/>
                </a:lnTo>
                <a:lnTo>
                  <a:pt x="756" y="4123"/>
                </a:lnTo>
                <a:lnTo>
                  <a:pt x="765" y="4174"/>
                </a:lnTo>
                <a:lnTo>
                  <a:pt x="781" y="4249"/>
                </a:lnTo>
                <a:lnTo>
                  <a:pt x="814" y="4402"/>
                </a:lnTo>
                <a:lnTo>
                  <a:pt x="828" y="4476"/>
                </a:lnTo>
                <a:lnTo>
                  <a:pt x="842" y="4544"/>
                </a:lnTo>
                <a:lnTo>
                  <a:pt x="862" y="4645"/>
                </a:lnTo>
                <a:lnTo>
                  <a:pt x="881" y="4751"/>
                </a:lnTo>
                <a:lnTo>
                  <a:pt x="902" y="4862"/>
                </a:lnTo>
                <a:lnTo>
                  <a:pt x="862" y="4862"/>
                </a:lnTo>
                <a:lnTo>
                  <a:pt x="856" y="4830"/>
                </a:lnTo>
                <a:lnTo>
                  <a:pt x="849" y="4791"/>
                </a:lnTo>
                <a:lnTo>
                  <a:pt x="840" y="4747"/>
                </a:lnTo>
                <a:lnTo>
                  <a:pt x="830" y="4698"/>
                </a:lnTo>
                <a:lnTo>
                  <a:pt x="820" y="4645"/>
                </a:lnTo>
                <a:lnTo>
                  <a:pt x="809" y="4591"/>
                </a:lnTo>
                <a:lnTo>
                  <a:pt x="797" y="4533"/>
                </a:lnTo>
                <a:lnTo>
                  <a:pt x="787" y="4476"/>
                </a:lnTo>
                <a:lnTo>
                  <a:pt x="775" y="4418"/>
                </a:lnTo>
                <a:lnTo>
                  <a:pt x="765" y="4361"/>
                </a:lnTo>
                <a:lnTo>
                  <a:pt x="753" y="4306"/>
                </a:lnTo>
                <a:lnTo>
                  <a:pt x="743" y="4255"/>
                </a:lnTo>
                <a:lnTo>
                  <a:pt x="734" y="4207"/>
                </a:lnTo>
                <a:lnTo>
                  <a:pt x="727" y="4165"/>
                </a:lnTo>
                <a:lnTo>
                  <a:pt x="719" y="4128"/>
                </a:lnTo>
                <a:lnTo>
                  <a:pt x="713" y="4097"/>
                </a:lnTo>
                <a:lnTo>
                  <a:pt x="706" y="4060"/>
                </a:lnTo>
                <a:lnTo>
                  <a:pt x="693" y="4045"/>
                </a:lnTo>
                <a:lnTo>
                  <a:pt x="675" y="4028"/>
                </a:lnTo>
                <a:lnTo>
                  <a:pt x="657" y="4008"/>
                </a:lnTo>
                <a:lnTo>
                  <a:pt x="638" y="3989"/>
                </a:lnTo>
                <a:lnTo>
                  <a:pt x="621" y="3970"/>
                </a:lnTo>
                <a:lnTo>
                  <a:pt x="604" y="3954"/>
                </a:lnTo>
                <a:lnTo>
                  <a:pt x="590" y="3941"/>
                </a:lnTo>
                <a:lnTo>
                  <a:pt x="581" y="3930"/>
                </a:lnTo>
                <a:lnTo>
                  <a:pt x="541" y="3890"/>
                </a:lnTo>
                <a:lnTo>
                  <a:pt x="529" y="3882"/>
                </a:lnTo>
                <a:lnTo>
                  <a:pt x="485" y="3864"/>
                </a:lnTo>
                <a:lnTo>
                  <a:pt x="448" y="3851"/>
                </a:lnTo>
                <a:lnTo>
                  <a:pt x="411" y="3836"/>
                </a:lnTo>
                <a:lnTo>
                  <a:pt x="339" y="3809"/>
                </a:lnTo>
                <a:lnTo>
                  <a:pt x="268" y="3783"/>
                </a:lnTo>
                <a:lnTo>
                  <a:pt x="254" y="3777"/>
                </a:lnTo>
                <a:lnTo>
                  <a:pt x="221" y="3765"/>
                </a:lnTo>
                <a:lnTo>
                  <a:pt x="205" y="3764"/>
                </a:lnTo>
                <a:lnTo>
                  <a:pt x="193" y="3765"/>
                </a:lnTo>
                <a:lnTo>
                  <a:pt x="167" y="3777"/>
                </a:lnTo>
                <a:lnTo>
                  <a:pt x="155" y="3781"/>
                </a:lnTo>
                <a:lnTo>
                  <a:pt x="134" y="3784"/>
                </a:lnTo>
                <a:lnTo>
                  <a:pt x="115" y="3783"/>
                </a:lnTo>
                <a:lnTo>
                  <a:pt x="96" y="3777"/>
                </a:lnTo>
                <a:lnTo>
                  <a:pt x="80" y="3768"/>
                </a:lnTo>
                <a:lnTo>
                  <a:pt x="66" y="3753"/>
                </a:lnTo>
                <a:lnTo>
                  <a:pt x="57" y="3736"/>
                </a:lnTo>
                <a:lnTo>
                  <a:pt x="56" y="3721"/>
                </a:lnTo>
                <a:lnTo>
                  <a:pt x="55" y="3705"/>
                </a:lnTo>
                <a:lnTo>
                  <a:pt x="55" y="3699"/>
                </a:lnTo>
                <a:lnTo>
                  <a:pt x="56" y="3690"/>
                </a:lnTo>
                <a:lnTo>
                  <a:pt x="60" y="3683"/>
                </a:lnTo>
                <a:lnTo>
                  <a:pt x="63" y="3678"/>
                </a:lnTo>
                <a:lnTo>
                  <a:pt x="68" y="3675"/>
                </a:lnTo>
                <a:lnTo>
                  <a:pt x="72" y="3671"/>
                </a:lnTo>
                <a:lnTo>
                  <a:pt x="77" y="3668"/>
                </a:lnTo>
                <a:lnTo>
                  <a:pt x="81" y="3663"/>
                </a:lnTo>
                <a:lnTo>
                  <a:pt x="97" y="3652"/>
                </a:lnTo>
                <a:lnTo>
                  <a:pt x="115" y="3646"/>
                </a:lnTo>
                <a:lnTo>
                  <a:pt x="134" y="3646"/>
                </a:lnTo>
                <a:lnTo>
                  <a:pt x="152" y="3650"/>
                </a:lnTo>
                <a:lnTo>
                  <a:pt x="168" y="3660"/>
                </a:lnTo>
                <a:lnTo>
                  <a:pt x="181" y="3675"/>
                </a:lnTo>
                <a:lnTo>
                  <a:pt x="189" y="3688"/>
                </a:lnTo>
                <a:lnTo>
                  <a:pt x="195" y="3702"/>
                </a:lnTo>
                <a:lnTo>
                  <a:pt x="202" y="3715"/>
                </a:lnTo>
                <a:lnTo>
                  <a:pt x="211" y="3725"/>
                </a:lnTo>
                <a:lnTo>
                  <a:pt x="237" y="3742"/>
                </a:lnTo>
                <a:lnTo>
                  <a:pt x="264" y="3755"/>
                </a:lnTo>
                <a:lnTo>
                  <a:pt x="326" y="3783"/>
                </a:lnTo>
                <a:lnTo>
                  <a:pt x="389" y="3809"/>
                </a:lnTo>
                <a:lnTo>
                  <a:pt x="460" y="3834"/>
                </a:lnTo>
                <a:lnTo>
                  <a:pt x="483" y="3843"/>
                </a:lnTo>
                <a:lnTo>
                  <a:pt x="507" y="3846"/>
                </a:lnTo>
                <a:lnTo>
                  <a:pt x="513" y="3842"/>
                </a:lnTo>
                <a:lnTo>
                  <a:pt x="517" y="3833"/>
                </a:lnTo>
                <a:lnTo>
                  <a:pt x="520" y="3820"/>
                </a:lnTo>
                <a:lnTo>
                  <a:pt x="522" y="3802"/>
                </a:lnTo>
                <a:lnTo>
                  <a:pt x="522" y="3784"/>
                </a:lnTo>
                <a:lnTo>
                  <a:pt x="523" y="3765"/>
                </a:lnTo>
                <a:lnTo>
                  <a:pt x="525" y="3712"/>
                </a:lnTo>
                <a:lnTo>
                  <a:pt x="525" y="3657"/>
                </a:lnTo>
                <a:lnTo>
                  <a:pt x="523" y="3604"/>
                </a:lnTo>
                <a:lnTo>
                  <a:pt x="523" y="3573"/>
                </a:lnTo>
                <a:lnTo>
                  <a:pt x="520" y="3541"/>
                </a:lnTo>
                <a:lnTo>
                  <a:pt x="519" y="3537"/>
                </a:lnTo>
                <a:lnTo>
                  <a:pt x="507" y="3525"/>
                </a:lnTo>
                <a:lnTo>
                  <a:pt x="504" y="3520"/>
                </a:lnTo>
                <a:lnTo>
                  <a:pt x="503" y="3516"/>
                </a:lnTo>
                <a:lnTo>
                  <a:pt x="503" y="3509"/>
                </a:lnTo>
                <a:lnTo>
                  <a:pt x="501" y="3504"/>
                </a:lnTo>
                <a:lnTo>
                  <a:pt x="483" y="3486"/>
                </a:lnTo>
                <a:lnTo>
                  <a:pt x="473" y="3478"/>
                </a:lnTo>
                <a:lnTo>
                  <a:pt x="466" y="3467"/>
                </a:lnTo>
                <a:lnTo>
                  <a:pt x="461" y="3453"/>
                </a:lnTo>
                <a:lnTo>
                  <a:pt x="458" y="3436"/>
                </a:lnTo>
                <a:lnTo>
                  <a:pt x="458" y="3420"/>
                </a:lnTo>
                <a:lnTo>
                  <a:pt x="461" y="3404"/>
                </a:lnTo>
                <a:lnTo>
                  <a:pt x="467" y="3388"/>
                </a:lnTo>
                <a:lnTo>
                  <a:pt x="475" y="3371"/>
                </a:lnTo>
                <a:lnTo>
                  <a:pt x="485" y="3358"/>
                </a:lnTo>
                <a:lnTo>
                  <a:pt x="491" y="3354"/>
                </a:lnTo>
                <a:lnTo>
                  <a:pt x="498" y="3348"/>
                </a:lnTo>
                <a:lnTo>
                  <a:pt x="519" y="3333"/>
                </a:lnTo>
                <a:lnTo>
                  <a:pt x="540" y="3323"/>
                </a:lnTo>
                <a:lnTo>
                  <a:pt x="547" y="3321"/>
                </a:lnTo>
                <a:lnTo>
                  <a:pt x="550" y="3323"/>
                </a:lnTo>
                <a:lnTo>
                  <a:pt x="556" y="3332"/>
                </a:lnTo>
                <a:lnTo>
                  <a:pt x="565" y="3339"/>
                </a:lnTo>
                <a:lnTo>
                  <a:pt x="576" y="3343"/>
                </a:lnTo>
                <a:lnTo>
                  <a:pt x="585" y="3349"/>
                </a:lnTo>
                <a:lnTo>
                  <a:pt x="603" y="3366"/>
                </a:lnTo>
                <a:lnTo>
                  <a:pt x="616" y="3383"/>
                </a:lnTo>
                <a:lnTo>
                  <a:pt x="624" y="3402"/>
                </a:lnTo>
                <a:lnTo>
                  <a:pt x="626" y="3425"/>
                </a:lnTo>
                <a:lnTo>
                  <a:pt x="622" y="3448"/>
                </a:lnTo>
                <a:lnTo>
                  <a:pt x="615" y="3467"/>
                </a:lnTo>
                <a:lnTo>
                  <a:pt x="604" y="3485"/>
                </a:lnTo>
                <a:lnTo>
                  <a:pt x="588" y="3498"/>
                </a:lnTo>
                <a:lnTo>
                  <a:pt x="575" y="3506"/>
                </a:lnTo>
                <a:lnTo>
                  <a:pt x="565" y="3513"/>
                </a:lnTo>
                <a:lnTo>
                  <a:pt x="556" y="3525"/>
                </a:lnTo>
                <a:lnTo>
                  <a:pt x="548" y="3541"/>
                </a:lnTo>
                <a:lnTo>
                  <a:pt x="545" y="3560"/>
                </a:lnTo>
                <a:lnTo>
                  <a:pt x="545" y="3599"/>
                </a:lnTo>
                <a:lnTo>
                  <a:pt x="544" y="3634"/>
                </a:lnTo>
                <a:lnTo>
                  <a:pt x="544" y="3671"/>
                </a:lnTo>
                <a:lnTo>
                  <a:pt x="541" y="3739"/>
                </a:lnTo>
                <a:lnTo>
                  <a:pt x="541" y="3806"/>
                </a:lnTo>
                <a:lnTo>
                  <a:pt x="544" y="3834"/>
                </a:lnTo>
                <a:lnTo>
                  <a:pt x="550" y="3859"/>
                </a:lnTo>
                <a:lnTo>
                  <a:pt x="563" y="3882"/>
                </a:lnTo>
                <a:lnTo>
                  <a:pt x="582" y="3902"/>
                </a:lnTo>
                <a:lnTo>
                  <a:pt x="637" y="3957"/>
                </a:lnTo>
                <a:lnTo>
                  <a:pt x="654" y="3973"/>
                </a:lnTo>
                <a:lnTo>
                  <a:pt x="672" y="3991"/>
                </a:lnTo>
                <a:lnTo>
                  <a:pt x="690" y="4007"/>
                </a:lnTo>
                <a:lnTo>
                  <a:pt x="705" y="4020"/>
                </a:lnTo>
                <a:lnTo>
                  <a:pt x="703" y="3983"/>
                </a:lnTo>
                <a:lnTo>
                  <a:pt x="703" y="3890"/>
                </a:lnTo>
                <a:lnTo>
                  <a:pt x="705" y="3843"/>
                </a:lnTo>
                <a:lnTo>
                  <a:pt x="706" y="3799"/>
                </a:lnTo>
                <a:lnTo>
                  <a:pt x="706" y="3647"/>
                </a:lnTo>
                <a:lnTo>
                  <a:pt x="712" y="3397"/>
                </a:lnTo>
                <a:lnTo>
                  <a:pt x="716" y="3209"/>
                </a:lnTo>
                <a:lnTo>
                  <a:pt x="694" y="3186"/>
                </a:lnTo>
                <a:lnTo>
                  <a:pt x="675" y="3165"/>
                </a:lnTo>
                <a:lnTo>
                  <a:pt x="660" y="3144"/>
                </a:lnTo>
                <a:lnTo>
                  <a:pt x="644" y="3125"/>
                </a:lnTo>
                <a:lnTo>
                  <a:pt x="629" y="3106"/>
                </a:lnTo>
                <a:lnTo>
                  <a:pt x="610" y="3084"/>
                </a:lnTo>
                <a:lnTo>
                  <a:pt x="588" y="3060"/>
                </a:lnTo>
                <a:lnTo>
                  <a:pt x="562" y="3038"/>
                </a:lnTo>
                <a:lnTo>
                  <a:pt x="534" y="3021"/>
                </a:lnTo>
                <a:lnTo>
                  <a:pt x="506" y="3009"/>
                </a:lnTo>
                <a:lnTo>
                  <a:pt x="476" y="2998"/>
                </a:lnTo>
                <a:lnTo>
                  <a:pt x="476" y="2995"/>
                </a:lnTo>
                <a:lnTo>
                  <a:pt x="483" y="2990"/>
                </a:lnTo>
                <a:lnTo>
                  <a:pt x="495" y="2984"/>
                </a:lnTo>
                <a:lnTo>
                  <a:pt x="514" y="2975"/>
                </a:lnTo>
                <a:lnTo>
                  <a:pt x="537" y="2966"/>
                </a:lnTo>
                <a:lnTo>
                  <a:pt x="563" y="2957"/>
                </a:lnTo>
                <a:lnTo>
                  <a:pt x="593" y="2950"/>
                </a:lnTo>
                <a:lnTo>
                  <a:pt x="625" y="2944"/>
                </a:lnTo>
                <a:lnTo>
                  <a:pt x="660" y="2941"/>
                </a:lnTo>
                <a:lnTo>
                  <a:pt x="696" y="2939"/>
                </a:lnTo>
                <a:lnTo>
                  <a:pt x="733" y="2944"/>
                </a:lnTo>
                <a:lnTo>
                  <a:pt x="734" y="2931"/>
                </a:lnTo>
                <a:lnTo>
                  <a:pt x="736" y="2914"/>
                </a:lnTo>
                <a:lnTo>
                  <a:pt x="736" y="2858"/>
                </a:lnTo>
                <a:lnTo>
                  <a:pt x="744" y="2721"/>
                </a:lnTo>
                <a:lnTo>
                  <a:pt x="750" y="2600"/>
                </a:lnTo>
                <a:lnTo>
                  <a:pt x="755" y="2540"/>
                </a:lnTo>
                <a:lnTo>
                  <a:pt x="761" y="2479"/>
                </a:lnTo>
                <a:lnTo>
                  <a:pt x="753" y="2472"/>
                </a:lnTo>
                <a:lnTo>
                  <a:pt x="741" y="2462"/>
                </a:lnTo>
                <a:lnTo>
                  <a:pt x="725" y="2447"/>
                </a:lnTo>
                <a:lnTo>
                  <a:pt x="706" y="2431"/>
                </a:lnTo>
                <a:lnTo>
                  <a:pt x="685" y="2416"/>
                </a:lnTo>
                <a:lnTo>
                  <a:pt x="665" y="2398"/>
                </a:lnTo>
                <a:lnTo>
                  <a:pt x="643" y="2382"/>
                </a:lnTo>
                <a:lnTo>
                  <a:pt x="624" y="2366"/>
                </a:lnTo>
                <a:lnTo>
                  <a:pt x="606" y="2353"/>
                </a:lnTo>
                <a:lnTo>
                  <a:pt x="593" y="2341"/>
                </a:lnTo>
                <a:lnTo>
                  <a:pt x="582" y="2333"/>
                </a:lnTo>
                <a:lnTo>
                  <a:pt x="578" y="2331"/>
                </a:lnTo>
                <a:lnTo>
                  <a:pt x="554" y="2316"/>
                </a:lnTo>
                <a:lnTo>
                  <a:pt x="531" y="2307"/>
                </a:lnTo>
                <a:lnTo>
                  <a:pt x="504" y="2304"/>
                </a:lnTo>
                <a:lnTo>
                  <a:pt x="476" y="2305"/>
                </a:lnTo>
                <a:lnTo>
                  <a:pt x="408" y="2317"/>
                </a:lnTo>
                <a:lnTo>
                  <a:pt x="342" y="2332"/>
                </a:lnTo>
                <a:lnTo>
                  <a:pt x="307" y="2339"/>
                </a:lnTo>
                <a:lnTo>
                  <a:pt x="273" y="2347"/>
                </a:lnTo>
                <a:lnTo>
                  <a:pt x="255" y="2351"/>
                </a:lnTo>
                <a:lnTo>
                  <a:pt x="234" y="2354"/>
                </a:lnTo>
                <a:lnTo>
                  <a:pt x="217" y="2360"/>
                </a:lnTo>
                <a:lnTo>
                  <a:pt x="200" y="2369"/>
                </a:lnTo>
                <a:lnTo>
                  <a:pt x="193" y="2378"/>
                </a:lnTo>
                <a:lnTo>
                  <a:pt x="189" y="2387"/>
                </a:lnTo>
                <a:lnTo>
                  <a:pt x="186" y="2395"/>
                </a:lnTo>
                <a:lnTo>
                  <a:pt x="181" y="2406"/>
                </a:lnTo>
                <a:lnTo>
                  <a:pt x="171" y="2423"/>
                </a:lnTo>
                <a:lnTo>
                  <a:pt x="156" y="2437"/>
                </a:lnTo>
                <a:lnTo>
                  <a:pt x="139" y="2448"/>
                </a:lnTo>
                <a:lnTo>
                  <a:pt x="116" y="2457"/>
                </a:lnTo>
                <a:lnTo>
                  <a:pt x="94" y="2459"/>
                </a:lnTo>
                <a:lnTo>
                  <a:pt x="72" y="2454"/>
                </a:lnTo>
                <a:lnTo>
                  <a:pt x="53" y="2444"/>
                </a:lnTo>
                <a:lnTo>
                  <a:pt x="34" y="2429"/>
                </a:lnTo>
                <a:lnTo>
                  <a:pt x="28" y="2420"/>
                </a:lnTo>
                <a:lnTo>
                  <a:pt x="21" y="2412"/>
                </a:lnTo>
                <a:lnTo>
                  <a:pt x="13" y="2404"/>
                </a:lnTo>
                <a:lnTo>
                  <a:pt x="3" y="2400"/>
                </a:lnTo>
                <a:lnTo>
                  <a:pt x="0" y="2397"/>
                </a:lnTo>
                <a:lnTo>
                  <a:pt x="0" y="2390"/>
                </a:lnTo>
                <a:lnTo>
                  <a:pt x="3" y="2379"/>
                </a:lnTo>
                <a:lnTo>
                  <a:pt x="12" y="2356"/>
                </a:lnTo>
                <a:lnTo>
                  <a:pt x="25" y="2329"/>
                </a:lnTo>
                <a:lnTo>
                  <a:pt x="35" y="2317"/>
                </a:lnTo>
                <a:lnTo>
                  <a:pt x="50" y="2307"/>
                </a:lnTo>
                <a:lnTo>
                  <a:pt x="66" y="2298"/>
                </a:lnTo>
                <a:lnTo>
                  <a:pt x="85" y="2292"/>
                </a:lnTo>
                <a:lnTo>
                  <a:pt x="108" y="2289"/>
                </a:lnTo>
                <a:lnTo>
                  <a:pt x="130" y="2291"/>
                </a:lnTo>
                <a:lnTo>
                  <a:pt x="142" y="2297"/>
                </a:lnTo>
                <a:lnTo>
                  <a:pt x="152" y="2304"/>
                </a:lnTo>
                <a:lnTo>
                  <a:pt x="162" y="2313"/>
                </a:lnTo>
                <a:lnTo>
                  <a:pt x="172" y="2319"/>
                </a:lnTo>
                <a:lnTo>
                  <a:pt x="177" y="2320"/>
                </a:lnTo>
                <a:lnTo>
                  <a:pt x="189" y="2320"/>
                </a:lnTo>
                <a:lnTo>
                  <a:pt x="193" y="2322"/>
                </a:lnTo>
                <a:lnTo>
                  <a:pt x="196" y="2323"/>
                </a:lnTo>
                <a:lnTo>
                  <a:pt x="199" y="2326"/>
                </a:lnTo>
                <a:lnTo>
                  <a:pt x="202" y="2328"/>
                </a:lnTo>
                <a:lnTo>
                  <a:pt x="203" y="2331"/>
                </a:lnTo>
                <a:lnTo>
                  <a:pt x="206" y="2332"/>
                </a:lnTo>
                <a:lnTo>
                  <a:pt x="211" y="2332"/>
                </a:lnTo>
                <a:lnTo>
                  <a:pt x="242" y="2329"/>
                </a:lnTo>
                <a:lnTo>
                  <a:pt x="274" y="2325"/>
                </a:lnTo>
                <a:lnTo>
                  <a:pt x="327" y="2316"/>
                </a:lnTo>
                <a:lnTo>
                  <a:pt x="382" y="2307"/>
                </a:lnTo>
                <a:lnTo>
                  <a:pt x="432" y="2295"/>
                </a:lnTo>
                <a:lnTo>
                  <a:pt x="451" y="2291"/>
                </a:lnTo>
                <a:lnTo>
                  <a:pt x="469" y="2288"/>
                </a:lnTo>
                <a:lnTo>
                  <a:pt x="485" y="2283"/>
                </a:lnTo>
                <a:lnTo>
                  <a:pt x="498" y="2279"/>
                </a:lnTo>
                <a:lnTo>
                  <a:pt x="507" y="2273"/>
                </a:lnTo>
                <a:lnTo>
                  <a:pt x="509" y="2266"/>
                </a:lnTo>
                <a:lnTo>
                  <a:pt x="504" y="2251"/>
                </a:lnTo>
                <a:lnTo>
                  <a:pt x="489" y="2221"/>
                </a:lnTo>
                <a:lnTo>
                  <a:pt x="472" y="2189"/>
                </a:lnTo>
                <a:lnTo>
                  <a:pt x="453" y="2157"/>
                </a:lnTo>
                <a:lnTo>
                  <a:pt x="417" y="2102"/>
                </a:lnTo>
                <a:lnTo>
                  <a:pt x="380" y="2047"/>
                </a:lnTo>
                <a:lnTo>
                  <a:pt x="317" y="2030"/>
                </a:lnTo>
                <a:lnTo>
                  <a:pt x="254" y="2014"/>
                </a:lnTo>
                <a:lnTo>
                  <a:pt x="236" y="2009"/>
                </a:lnTo>
                <a:lnTo>
                  <a:pt x="215" y="2003"/>
                </a:lnTo>
                <a:lnTo>
                  <a:pt x="193" y="1999"/>
                </a:lnTo>
                <a:lnTo>
                  <a:pt x="171" y="1996"/>
                </a:lnTo>
                <a:lnTo>
                  <a:pt x="150" y="1999"/>
                </a:lnTo>
                <a:lnTo>
                  <a:pt x="131" y="2006"/>
                </a:lnTo>
                <a:lnTo>
                  <a:pt x="109" y="2016"/>
                </a:lnTo>
                <a:lnTo>
                  <a:pt x="85" y="2021"/>
                </a:lnTo>
                <a:lnTo>
                  <a:pt x="62" y="2019"/>
                </a:lnTo>
                <a:lnTo>
                  <a:pt x="40" y="2014"/>
                </a:lnTo>
                <a:lnTo>
                  <a:pt x="22" y="2002"/>
                </a:lnTo>
                <a:lnTo>
                  <a:pt x="12" y="1987"/>
                </a:lnTo>
                <a:lnTo>
                  <a:pt x="7" y="1966"/>
                </a:lnTo>
                <a:lnTo>
                  <a:pt x="6" y="1946"/>
                </a:lnTo>
                <a:lnTo>
                  <a:pt x="12" y="1924"/>
                </a:lnTo>
                <a:lnTo>
                  <a:pt x="21" y="1904"/>
                </a:lnTo>
                <a:lnTo>
                  <a:pt x="35" y="1888"/>
                </a:lnTo>
                <a:lnTo>
                  <a:pt x="56" y="1878"/>
                </a:lnTo>
                <a:lnTo>
                  <a:pt x="80" y="1873"/>
                </a:lnTo>
                <a:lnTo>
                  <a:pt x="105" y="1876"/>
                </a:lnTo>
                <a:lnTo>
                  <a:pt x="127" y="1884"/>
                </a:lnTo>
                <a:lnTo>
                  <a:pt x="144" y="1896"/>
                </a:lnTo>
                <a:lnTo>
                  <a:pt x="155" y="1907"/>
                </a:lnTo>
                <a:lnTo>
                  <a:pt x="172" y="1947"/>
                </a:lnTo>
                <a:lnTo>
                  <a:pt x="183" y="1960"/>
                </a:lnTo>
                <a:lnTo>
                  <a:pt x="196" y="1969"/>
                </a:lnTo>
                <a:lnTo>
                  <a:pt x="211" y="1975"/>
                </a:lnTo>
                <a:lnTo>
                  <a:pt x="227" y="1981"/>
                </a:lnTo>
                <a:lnTo>
                  <a:pt x="295" y="2003"/>
                </a:lnTo>
                <a:lnTo>
                  <a:pt x="363" y="2024"/>
                </a:lnTo>
                <a:lnTo>
                  <a:pt x="351" y="2009"/>
                </a:lnTo>
                <a:lnTo>
                  <a:pt x="338" y="1996"/>
                </a:lnTo>
                <a:lnTo>
                  <a:pt x="326" y="1988"/>
                </a:lnTo>
                <a:lnTo>
                  <a:pt x="313" y="1983"/>
                </a:lnTo>
                <a:lnTo>
                  <a:pt x="298" y="1980"/>
                </a:lnTo>
                <a:lnTo>
                  <a:pt x="284" y="1974"/>
                </a:lnTo>
                <a:lnTo>
                  <a:pt x="267" y="1963"/>
                </a:lnTo>
                <a:lnTo>
                  <a:pt x="254" y="1950"/>
                </a:lnTo>
                <a:lnTo>
                  <a:pt x="246" y="1934"/>
                </a:lnTo>
                <a:lnTo>
                  <a:pt x="243" y="1916"/>
                </a:lnTo>
                <a:lnTo>
                  <a:pt x="245" y="1897"/>
                </a:lnTo>
                <a:lnTo>
                  <a:pt x="254" y="1878"/>
                </a:lnTo>
                <a:lnTo>
                  <a:pt x="258" y="1872"/>
                </a:lnTo>
                <a:lnTo>
                  <a:pt x="267" y="1857"/>
                </a:lnTo>
                <a:lnTo>
                  <a:pt x="270" y="1854"/>
                </a:lnTo>
                <a:lnTo>
                  <a:pt x="277" y="1850"/>
                </a:lnTo>
                <a:lnTo>
                  <a:pt x="284" y="1847"/>
                </a:lnTo>
                <a:lnTo>
                  <a:pt x="290" y="1845"/>
                </a:lnTo>
                <a:lnTo>
                  <a:pt x="305" y="1844"/>
                </a:lnTo>
                <a:lnTo>
                  <a:pt x="321" y="1843"/>
                </a:lnTo>
                <a:lnTo>
                  <a:pt x="342" y="1848"/>
                </a:lnTo>
                <a:lnTo>
                  <a:pt x="357" y="1859"/>
                </a:lnTo>
                <a:lnTo>
                  <a:pt x="370" y="1872"/>
                </a:lnTo>
                <a:lnTo>
                  <a:pt x="377" y="1890"/>
                </a:lnTo>
                <a:lnTo>
                  <a:pt x="382" y="1909"/>
                </a:lnTo>
                <a:lnTo>
                  <a:pt x="383" y="1929"/>
                </a:lnTo>
                <a:lnTo>
                  <a:pt x="380" y="1947"/>
                </a:lnTo>
                <a:lnTo>
                  <a:pt x="376" y="1966"/>
                </a:lnTo>
                <a:lnTo>
                  <a:pt x="374" y="1984"/>
                </a:lnTo>
                <a:lnTo>
                  <a:pt x="382" y="2002"/>
                </a:lnTo>
                <a:lnTo>
                  <a:pt x="391" y="2018"/>
                </a:lnTo>
                <a:lnTo>
                  <a:pt x="401" y="2036"/>
                </a:lnTo>
                <a:lnTo>
                  <a:pt x="461" y="2050"/>
                </a:lnTo>
                <a:lnTo>
                  <a:pt x="519" y="2068"/>
                </a:lnTo>
                <a:lnTo>
                  <a:pt x="523" y="2070"/>
                </a:lnTo>
                <a:lnTo>
                  <a:pt x="532" y="2071"/>
                </a:lnTo>
                <a:lnTo>
                  <a:pt x="542" y="2073"/>
                </a:lnTo>
                <a:lnTo>
                  <a:pt x="551" y="2073"/>
                </a:lnTo>
                <a:lnTo>
                  <a:pt x="559" y="2071"/>
                </a:lnTo>
                <a:lnTo>
                  <a:pt x="559" y="2068"/>
                </a:lnTo>
                <a:lnTo>
                  <a:pt x="520" y="2012"/>
                </a:lnTo>
                <a:lnTo>
                  <a:pt x="481" y="1950"/>
                </a:lnTo>
                <a:lnTo>
                  <a:pt x="436" y="1888"/>
                </a:lnTo>
                <a:lnTo>
                  <a:pt x="430" y="1878"/>
                </a:lnTo>
                <a:lnTo>
                  <a:pt x="422" y="1865"/>
                </a:lnTo>
                <a:lnTo>
                  <a:pt x="411" y="1848"/>
                </a:lnTo>
                <a:lnTo>
                  <a:pt x="401" y="1834"/>
                </a:lnTo>
                <a:lnTo>
                  <a:pt x="389" y="1819"/>
                </a:lnTo>
                <a:lnTo>
                  <a:pt x="380" y="1809"/>
                </a:lnTo>
                <a:lnTo>
                  <a:pt x="373" y="1803"/>
                </a:lnTo>
                <a:lnTo>
                  <a:pt x="355" y="1800"/>
                </a:lnTo>
                <a:lnTo>
                  <a:pt x="338" y="1798"/>
                </a:lnTo>
                <a:lnTo>
                  <a:pt x="320" y="1800"/>
                </a:lnTo>
                <a:lnTo>
                  <a:pt x="302" y="1797"/>
                </a:lnTo>
                <a:lnTo>
                  <a:pt x="284" y="1791"/>
                </a:lnTo>
                <a:lnTo>
                  <a:pt x="268" y="1779"/>
                </a:lnTo>
                <a:lnTo>
                  <a:pt x="255" y="1764"/>
                </a:lnTo>
                <a:lnTo>
                  <a:pt x="248" y="1747"/>
                </a:lnTo>
                <a:lnTo>
                  <a:pt x="243" y="1729"/>
                </a:lnTo>
                <a:lnTo>
                  <a:pt x="243" y="1708"/>
                </a:lnTo>
                <a:lnTo>
                  <a:pt x="249" y="1688"/>
                </a:lnTo>
                <a:lnTo>
                  <a:pt x="259" y="1671"/>
                </a:lnTo>
                <a:lnTo>
                  <a:pt x="276" y="1657"/>
                </a:lnTo>
                <a:lnTo>
                  <a:pt x="293" y="1645"/>
                </a:lnTo>
                <a:lnTo>
                  <a:pt x="313" y="1636"/>
                </a:lnTo>
                <a:lnTo>
                  <a:pt x="333" y="1632"/>
                </a:lnTo>
                <a:lnTo>
                  <a:pt x="352" y="1629"/>
                </a:lnTo>
                <a:lnTo>
                  <a:pt x="370" y="1630"/>
                </a:lnTo>
                <a:lnTo>
                  <a:pt x="383" y="1635"/>
                </a:lnTo>
                <a:lnTo>
                  <a:pt x="404" y="1649"/>
                </a:lnTo>
                <a:lnTo>
                  <a:pt x="419" y="1669"/>
                </a:lnTo>
                <a:lnTo>
                  <a:pt x="426" y="1692"/>
                </a:lnTo>
                <a:lnTo>
                  <a:pt x="427" y="1716"/>
                </a:lnTo>
                <a:lnTo>
                  <a:pt x="425" y="1728"/>
                </a:lnTo>
                <a:lnTo>
                  <a:pt x="419" y="1741"/>
                </a:lnTo>
                <a:lnTo>
                  <a:pt x="411" y="1756"/>
                </a:lnTo>
                <a:lnTo>
                  <a:pt x="407" y="1769"/>
                </a:lnTo>
                <a:lnTo>
                  <a:pt x="404" y="1782"/>
                </a:lnTo>
                <a:lnTo>
                  <a:pt x="405" y="1794"/>
                </a:lnTo>
                <a:lnTo>
                  <a:pt x="408" y="1800"/>
                </a:lnTo>
                <a:lnTo>
                  <a:pt x="414" y="1810"/>
                </a:lnTo>
                <a:lnTo>
                  <a:pt x="422" y="1822"/>
                </a:lnTo>
                <a:lnTo>
                  <a:pt x="430" y="1837"/>
                </a:lnTo>
                <a:lnTo>
                  <a:pt x="439" y="1850"/>
                </a:lnTo>
                <a:lnTo>
                  <a:pt x="448" y="1860"/>
                </a:lnTo>
                <a:lnTo>
                  <a:pt x="454" y="1869"/>
                </a:lnTo>
                <a:lnTo>
                  <a:pt x="458" y="1871"/>
                </a:lnTo>
                <a:lnTo>
                  <a:pt x="463" y="1866"/>
                </a:lnTo>
                <a:lnTo>
                  <a:pt x="467" y="1857"/>
                </a:lnTo>
                <a:lnTo>
                  <a:pt x="473" y="1848"/>
                </a:lnTo>
                <a:lnTo>
                  <a:pt x="478" y="1843"/>
                </a:lnTo>
                <a:lnTo>
                  <a:pt x="485" y="1837"/>
                </a:lnTo>
                <a:lnTo>
                  <a:pt x="494" y="1829"/>
                </a:lnTo>
                <a:lnTo>
                  <a:pt x="506" y="1820"/>
                </a:lnTo>
                <a:lnTo>
                  <a:pt x="514" y="1814"/>
                </a:lnTo>
                <a:lnTo>
                  <a:pt x="522" y="1812"/>
                </a:lnTo>
                <a:lnTo>
                  <a:pt x="540" y="1810"/>
                </a:lnTo>
                <a:lnTo>
                  <a:pt x="557" y="1807"/>
                </a:lnTo>
                <a:lnTo>
                  <a:pt x="575" y="1806"/>
                </a:lnTo>
                <a:lnTo>
                  <a:pt x="593" y="1807"/>
                </a:lnTo>
                <a:lnTo>
                  <a:pt x="597" y="1809"/>
                </a:lnTo>
                <a:lnTo>
                  <a:pt x="612" y="1814"/>
                </a:lnTo>
                <a:lnTo>
                  <a:pt x="616" y="1814"/>
                </a:lnTo>
                <a:lnTo>
                  <a:pt x="621" y="1807"/>
                </a:lnTo>
                <a:lnTo>
                  <a:pt x="622" y="1794"/>
                </a:lnTo>
                <a:lnTo>
                  <a:pt x="624" y="1779"/>
                </a:lnTo>
                <a:lnTo>
                  <a:pt x="624" y="1756"/>
                </a:lnTo>
                <a:lnTo>
                  <a:pt x="625" y="1735"/>
                </a:lnTo>
                <a:lnTo>
                  <a:pt x="625" y="1714"/>
                </a:lnTo>
                <a:lnTo>
                  <a:pt x="622" y="1694"/>
                </a:lnTo>
                <a:lnTo>
                  <a:pt x="616" y="1680"/>
                </a:lnTo>
                <a:lnTo>
                  <a:pt x="607" y="1671"/>
                </a:lnTo>
                <a:lnTo>
                  <a:pt x="587" y="1654"/>
                </a:lnTo>
                <a:lnTo>
                  <a:pt x="573" y="1638"/>
                </a:lnTo>
                <a:lnTo>
                  <a:pt x="565" y="1618"/>
                </a:lnTo>
                <a:lnTo>
                  <a:pt x="563" y="1596"/>
                </a:lnTo>
                <a:lnTo>
                  <a:pt x="566" y="1580"/>
                </a:lnTo>
                <a:lnTo>
                  <a:pt x="575" y="1562"/>
                </a:lnTo>
                <a:lnTo>
                  <a:pt x="588" y="1546"/>
                </a:lnTo>
                <a:lnTo>
                  <a:pt x="604" y="1530"/>
                </a:lnTo>
                <a:lnTo>
                  <a:pt x="624" y="1518"/>
                </a:lnTo>
                <a:lnTo>
                  <a:pt x="644" y="1512"/>
                </a:lnTo>
                <a:lnTo>
                  <a:pt x="668" y="1512"/>
                </a:lnTo>
                <a:lnTo>
                  <a:pt x="691" y="1521"/>
                </a:lnTo>
                <a:lnTo>
                  <a:pt x="708" y="1533"/>
                </a:lnTo>
                <a:lnTo>
                  <a:pt x="721" y="1545"/>
                </a:lnTo>
                <a:lnTo>
                  <a:pt x="731" y="1559"/>
                </a:lnTo>
                <a:lnTo>
                  <a:pt x="737" y="1576"/>
                </a:lnTo>
                <a:lnTo>
                  <a:pt x="737" y="1595"/>
                </a:lnTo>
                <a:lnTo>
                  <a:pt x="731" y="1615"/>
                </a:lnTo>
                <a:lnTo>
                  <a:pt x="722" y="1632"/>
                </a:lnTo>
                <a:lnTo>
                  <a:pt x="709" y="1646"/>
                </a:lnTo>
                <a:lnTo>
                  <a:pt x="696" y="1660"/>
                </a:lnTo>
                <a:lnTo>
                  <a:pt x="681" y="1671"/>
                </a:lnTo>
                <a:lnTo>
                  <a:pt x="669" y="1686"/>
                </a:lnTo>
                <a:lnTo>
                  <a:pt x="660" y="1704"/>
                </a:lnTo>
                <a:lnTo>
                  <a:pt x="650" y="1747"/>
                </a:lnTo>
                <a:lnTo>
                  <a:pt x="644" y="1791"/>
                </a:lnTo>
                <a:lnTo>
                  <a:pt x="640" y="1834"/>
                </a:lnTo>
                <a:lnTo>
                  <a:pt x="640" y="1851"/>
                </a:lnTo>
                <a:lnTo>
                  <a:pt x="644" y="1868"/>
                </a:lnTo>
                <a:lnTo>
                  <a:pt x="647" y="1885"/>
                </a:lnTo>
                <a:lnTo>
                  <a:pt x="644" y="1900"/>
                </a:lnTo>
                <a:lnTo>
                  <a:pt x="635" y="1929"/>
                </a:lnTo>
                <a:lnTo>
                  <a:pt x="632" y="1944"/>
                </a:lnTo>
                <a:lnTo>
                  <a:pt x="635" y="1958"/>
                </a:lnTo>
                <a:lnTo>
                  <a:pt x="643" y="1971"/>
                </a:lnTo>
                <a:lnTo>
                  <a:pt x="652" y="1981"/>
                </a:lnTo>
                <a:lnTo>
                  <a:pt x="660" y="1993"/>
                </a:lnTo>
                <a:lnTo>
                  <a:pt x="680" y="2019"/>
                </a:lnTo>
                <a:lnTo>
                  <a:pt x="699" y="2047"/>
                </a:lnTo>
                <a:lnTo>
                  <a:pt x="746" y="2106"/>
                </a:lnTo>
                <a:lnTo>
                  <a:pt x="796" y="2164"/>
                </a:lnTo>
                <a:lnTo>
                  <a:pt x="800" y="2171"/>
                </a:lnTo>
                <a:lnTo>
                  <a:pt x="809" y="2180"/>
                </a:lnTo>
                <a:lnTo>
                  <a:pt x="818" y="2190"/>
                </a:lnTo>
                <a:lnTo>
                  <a:pt x="827" y="2199"/>
                </a:lnTo>
                <a:lnTo>
                  <a:pt x="836" y="2202"/>
                </a:lnTo>
                <a:lnTo>
                  <a:pt x="843" y="2198"/>
                </a:lnTo>
                <a:lnTo>
                  <a:pt x="852" y="2190"/>
                </a:lnTo>
                <a:lnTo>
                  <a:pt x="859" y="2180"/>
                </a:lnTo>
                <a:lnTo>
                  <a:pt x="867" y="2171"/>
                </a:lnTo>
                <a:lnTo>
                  <a:pt x="871" y="2165"/>
                </a:lnTo>
                <a:lnTo>
                  <a:pt x="889" y="2140"/>
                </a:lnTo>
                <a:lnTo>
                  <a:pt x="899" y="2117"/>
                </a:lnTo>
                <a:lnTo>
                  <a:pt x="904" y="2090"/>
                </a:lnTo>
                <a:lnTo>
                  <a:pt x="902" y="2061"/>
                </a:lnTo>
                <a:lnTo>
                  <a:pt x="895" y="2016"/>
                </a:lnTo>
                <a:lnTo>
                  <a:pt x="886" y="1972"/>
                </a:lnTo>
                <a:lnTo>
                  <a:pt x="876" y="1928"/>
                </a:lnTo>
                <a:lnTo>
                  <a:pt x="861" y="1857"/>
                </a:lnTo>
                <a:lnTo>
                  <a:pt x="858" y="1843"/>
                </a:lnTo>
                <a:lnTo>
                  <a:pt x="856" y="1828"/>
                </a:lnTo>
                <a:lnTo>
                  <a:pt x="853" y="1812"/>
                </a:lnTo>
                <a:lnTo>
                  <a:pt x="848" y="1798"/>
                </a:lnTo>
                <a:lnTo>
                  <a:pt x="839" y="1786"/>
                </a:lnTo>
                <a:lnTo>
                  <a:pt x="830" y="1779"/>
                </a:lnTo>
                <a:lnTo>
                  <a:pt x="821" y="1775"/>
                </a:lnTo>
                <a:lnTo>
                  <a:pt x="811" y="1772"/>
                </a:lnTo>
                <a:lnTo>
                  <a:pt x="799" y="1767"/>
                </a:lnTo>
                <a:lnTo>
                  <a:pt x="778" y="1757"/>
                </a:lnTo>
                <a:lnTo>
                  <a:pt x="764" y="1742"/>
                </a:lnTo>
                <a:lnTo>
                  <a:pt x="752" y="1725"/>
                </a:lnTo>
                <a:lnTo>
                  <a:pt x="743" y="1702"/>
                </a:lnTo>
                <a:lnTo>
                  <a:pt x="743" y="1680"/>
                </a:lnTo>
                <a:lnTo>
                  <a:pt x="747" y="1660"/>
                </a:lnTo>
                <a:lnTo>
                  <a:pt x="759" y="1639"/>
                </a:lnTo>
                <a:lnTo>
                  <a:pt x="777" y="1620"/>
                </a:lnTo>
                <a:lnTo>
                  <a:pt x="784" y="1614"/>
                </a:lnTo>
                <a:lnTo>
                  <a:pt x="796" y="1607"/>
                </a:lnTo>
                <a:lnTo>
                  <a:pt x="812" y="1599"/>
                </a:lnTo>
                <a:lnTo>
                  <a:pt x="830" y="1595"/>
                </a:lnTo>
                <a:lnTo>
                  <a:pt x="851" y="1593"/>
                </a:lnTo>
                <a:lnTo>
                  <a:pt x="870" y="1596"/>
                </a:lnTo>
                <a:lnTo>
                  <a:pt x="890" y="1607"/>
                </a:lnTo>
                <a:lnTo>
                  <a:pt x="910" y="1626"/>
                </a:lnTo>
                <a:lnTo>
                  <a:pt x="924" y="1648"/>
                </a:lnTo>
                <a:lnTo>
                  <a:pt x="930" y="1667"/>
                </a:lnTo>
                <a:lnTo>
                  <a:pt x="933" y="1689"/>
                </a:lnTo>
                <a:lnTo>
                  <a:pt x="930" y="1711"/>
                </a:lnTo>
                <a:lnTo>
                  <a:pt x="923" y="1723"/>
                </a:lnTo>
                <a:lnTo>
                  <a:pt x="914" y="1733"/>
                </a:lnTo>
                <a:lnTo>
                  <a:pt x="904" y="1744"/>
                </a:lnTo>
                <a:lnTo>
                  <a:pt x="896" y="1756"/>
                </a:lnTo>
                <a:lnTo>
                  <a:pt x="895" y="1760"/>
                </a:lnTo>
                <a:lnTo>
                  <a:pt x="895" y="1772"/>
                </a:lnTo>
                <a:lnTo>
                  <a:pt x="893" y="1776"/>
                </a:lnTo>
                <a:lnTo>
                  <a:pt x="890" y="1779"/>
                </a:lnTo>
                <a:lnTo>
                  <a:pt x="889" y="1782"/>
                </a:lnTo>
                <a:lnTo>
                  <a:pt x="883" y="1788"/>
                </a:lnTo>
                <a:lnTo>
                  <a:pt x="881" y="1791"/>
                </a:lnTo>
                <a:lnTo>
                  <a:pt x="881" y="1816"/>
                </a:lnTo>
                <a:lnTo>
                  <a:pt x="884" y="1838"/>
                </a:lnTo>
                <a:lnTo>
                  <a:pt x="887" y="1859"/>
                </a:lnTo>
                <a:lnTo>
                  <a:pt x="895" y="1912"/>
                </a:lnTo>
                <a:lnTo>
                  <a:pt x="904" y="1966"/>
                </a:lnTo>
                <a:lnTo>
                  <a:pt x="915" y="2016"/>
                </a:lnTo>
                <a:lnTo>
                  <a:pt x="918" y="2036"/>
                </a:lnTo>
                <a:lnTo>
                  <a:pt x="923" y="2053"/>
                </a:lnTo>
                <a:lnTo>
                  <a:pt x="926" y="2070"/>
                </a:lnTo>
                <a:lnTo>
                  <a:pt x="932" y="2083"/>
                </a:lnTo>
                <a:lnTo>
                  <a:pt x="938" y="2092"/>
                </a:lnTo>
                <a:lnTo>
                  <a:pt x="945" y="2093"/>
                </a:lnTo>
                <a:lnTo>
                  <a:pt x="963" y="2089"/>
                </a:lnTo>
                <a:lnTo>
                  <a:pt x="980" y="2080"/>
                </a:lnTo>
                <a:lnTo>
                  <a:pt x="996" y="2073"/>
                </a:lnTo>
                <a:lnTo>
                  <a:pt x="1033" y="2053"/>
                </a:lnTo>
                <a:lnTo>
                  <a:pt x="1070" y="2033"/>
                </a:lnTo>
                <a:lnTo>
                  <a:pt x="1125" y="2000"/>
                </a:lnTo>
                <a:lnTo>
                  <a:pt x="1176" y="1968"/>
                </a:lnTo>
                <a:lnTo>
                  <a:pt x="1191" y="1866"/>
                </a:lnTo>
                <a:lnTo>
                  <a:pt x="1232" y="1624"/>
                </a:lnTo>
                <a:lnTo>
                  <a:pt x="1277" y="1382"/>
                </a:lnTo>
                <a:lnTo>
                  <a:pt x="1281" y="1359"/>
                </a:lnTo>
                <a:lnTo>
                  <a:pt x="1287" y="1329"/>
                </a:lnTo>
                <a:lnTo>
                  <a:pt x="1293" y="1297"/>
                </a:lnTo>
                <a:lnTo>
                  <a:pt x="1299" y="1263"/>
                </a:lnTo>
                <a:lnTo>
                  <a:pt x="1303" y="1229"/>
                </a:lnTo>
                <a:lnTo>
                  <a:pt x="1306" y="1195"/>
                </a:lnTo>
                <a:lnTo>
                  <a:pt x="1306" y="1164"/>
                </a:lnTo>
                <a:lnTo>
                  <a:pt x="1305" y="1138"/>
                </a:lnTo>
                <a:lnTo>
                  <a:pt x="1299" y="1117"/>
                </a:lnTo>
                <a:lnTo>
                  <a:pt x="1290" y="1096"/>
                </a:lnTo>
                <a:lnTo>
                  <a:pt x="1279" y="1077"/>
                </a:lnTo>
                <a:lnTo>
                  <a:pt x="1268" y="1060"/>
                </a:lnTo>
                <a:lnTo>
                  <a:pt x="1254" y="1045"/>
                </a:lnTo>
                <a:lnTo>
                  <a:pt x="1237" y="1033"/>
                </a:lnTo>
                <a:lnTo>
                  <a:pt x="1216" y="1024"/>
                </a:lnTo>
                <a:lnTo>
                  <a:pt x="1185" y="1015"/>
                </a:lnTo>
                <a:lnTo>
                  <a:pt x="1154" y="1004"/>
                </a:lnTo>
                <a:lnTo>
                  <a:pt x="1145" y="1001"/>
                </a:lnTo>
                <a:lnTo>
                  <a:pt x="1129" y="998"/>
                </a:lnTo>
                <a:lnTo>
                  <a:pt x="1106" y="992"/>
                </a:lnTo>
                <a:lnTo>
                  <a:pt x="1078" y="986"/>
                </a:lnTo>
                <a:lnTo>
                  <a:pt x="1045" y="980"/>
                </a:lnTo>
                <a:lnTo>
                  <a:pt x="1008" y="973"/>
                </a:lnTo>
                <a:lnTo>
                  <a:pt x="970" y="965"/>
                </a:lnTo>
                <a:lnTo>
                  <a:pt x="930" y="958"/>
                </a:lnTo>
                <a:lnTo>
                  <a:pt x="853" y="943"/>
                </a:lnTo>
                <a:lnTo>
                  <a:pt x="817" y="936"/>
                </a:lnTo>
                <a:lnTo>
                  <a:pt x="784" y="930"/>
                </a:lnTo>
                <a:lnTo>
                  <a:pt x="756" y="924"/>
                </a:lnTo>
                <a:lnTo>
                  <a:pt x="733" y="920"/>
                </a:lnTo>
                <a:lnTo>
                  <a:pt x="716" y="917"/>
                </a:lnTo>
                <a:lnTo>
                  <a:pt x="708" y="915"/>
                </a:lnTo>
                <a:lnTo>
                  <a:pt x="678" y="908"/>
                </a:lnTo>
                <a:lnTo>
                  <a:pt x="650" y="896"/>
                </a:lnTo>
                <a:lnTo>
                  <a:pt x="621" y="886"/>
                </a:lnTo>
                <a:lnTo>
                  <a:pt x="584" y="869"/>
                </a:lnTo>
                <a:lnTo>
                  <a:pt x="547" y="846"/>
                </a:lnTo>
                <a:lnTo>
                  <a:pt x="513" y="819"/>
                </a:lnTo>
                <a:lnTo>
                  <a:pt x="483" y="791"/>
                </a:lnTo>
                <a:lnTo>
                  <a:pt x="453" y="760"/>
                </a:lnTo>
                <a:lnTo>
                  <a:pt x="420" y="731"/>
                </a:lnTo>
                <a:lnTo>
                  <a:pt x="386" y="703"/>
                </a:lnTo>
                <a:lnTo>
                  <a:pt x="349" y="679"/>
                </a:lnTo>
                <a:lnTo>
                  <a:pt x="311" y="656"/>
                </a:lnTo>
                <a:lnTo>
                  <a:pt x="274" y="629"/>
                </a:lnTo>
                <a:lnTo>
                  <a:pt x="276" y="626"/>
                </a:lnTo>
                <a:lnTo>
                  <a:pt x="283" y="620"/>
                </a:lnTo>
                <a:lnTo>
                  <a:pt x="296" y="613"/>
                </a:lnTo>
                <a:lnTo>
                  <a:pt x="313" y="604"/>
                </a:lnTo>
                <a:lnTo>
                  <a:pt x="332" y="595"/>
                </a:lnTo>
                <a:lnTo>
                  <a:pt x="376" y="580"/>
                </a:lnTo>
                <a:lnTo>
                  <a:pt x="399" y="576"/>
                </a:lnTo>
                <a:lnTo>
                  <a:pt x="422" y="575"/>
                </a:lnTo>
                <a:lnTo>
                  <a:pt x="450" y="576"/>
                </a:lnTo>
                <a:lnTo>
                  <a:pt x="482" y="579"/>
                </a:lnTo>
                <a:lnTo>
                  <a:pt x="516" y="583"/>
                </a:lnTo>
                <a:lnTo>
                  <a:pt x="551" y="588"/>
                </a:lnTo>
                <a:lnTo>
                  <a:pt x="587" y="594"/>
                </a:lnTo>
                <a:lnTo>
                  <a:pt x="618" y="600"/>
                </a:lnTo>
                <a:lnTo>
                  <a:pt x="646" y="605"/>
                </a:lnTo>
                <a:lnTo>
                  <a:pt x="668" y="611"/>
                </a:lnTo>
                <a:lnTo>
                  <a:pt x="699" y="623"/>
                </a:lnTo>
                <a:lnTo>
                  <a:pt x="734" y="639"/>
                </a:lnTo>
                <a:lnTo>
                  <a:pt x="772" y="659"/>
                </a:lnTo>
                <a:lnTo>
                  <a:pt x="812" y="682"/>
                </a:lnTo>
                <a:lnTo>
                  <a:pt x="853" y="709"/>
                </a:lnTo>
                <a:lnTo>
                  <a:pt x="898" y="738"/>
                </a:lnTo>
                <a:lnTo>
                  <a:pt x="986" y="800"/>
                </a:lnTo>
                <a:lnTo>
                  <a:pt x="1072" y="865"/>
                </a:lnTo>
                <a:lnTo>
                  <a:pt x="1113" y="897"/>
                </a:lnTo>
                <a:lnTo>
                  <a:pt x="1153" y="928"/>
                </a:lnTo>
                <a:lnTo>
                  <a:pt x="1190" y="958"/>
                </a:lnTo>
                <a:lnTo>
                  <a:pt x="1222" y="984"/>
                </a:lnTo>
                <a:lnTo>
                  <a:pt x="1253" y="1009"/>
                </a:lnTo>
                <a:lnTo>
                  <a:pt x="1278" y="1030"/>
                </a:lnTo>
                <a:lnTo>
                  <a:pt x="1299" y="1048"/>
                </a:lnTo>
                <a:lnTo>
                  <a:pt x="1313" y="1061"/>
                </a:lnTo>
                <a:lnTo>
                  <a:pt x="1300" y="1029"/>
                </a:lnTo>
                <a:lnTo>
                  <a:pt x="1284" y="1001"/>
                </a:lnTo>
                <a:lnTo>
                  <a:pt x="1268" y="971"/>
                </a:lnTo>
                <a:lnTo>
                  <a:pt x="1247" y="943"/>
                </a:lnTo>
                <a:lnTo>
                  <a:pt x="1221" y="918"/>
                </a:lnTo>
                <a:lnTo>
                  <a:pt x="1188" y="894"/>
                </a:lnTo>
                <a:lnTo>
                  <a:pt x="1153" y="871"/>
                </a:lnTo>
                <a:lnTo>
                  <a:pt x="1116" y="847"/>
                </a:lnTo>
                <a:lnTo>
                  <a:pt x="1082" y="825"/>
                </a:lnTo>
                <a:lnTo>
                  <a:pt x="1050" y="803"/>
                </a:lnTo>
                <a:lnTo>
                  <a:pt x="1024" y="781"/>
                </a:lnTo>
                <a:lnTo>
                  <a:pt x="986" y="741"/>
                </a:lnTo>
                <a:lnTo>
                  <a:pt x="952" y="706"/>
                </a:lnTo>
                <a:lnTo>
                  <a:pt x="924" y="673"/>
                </a:lnTo>
                <a:lnTo>
                  <a:pt x="901" y="645"/>
                </a:lnTo>
                <a:lnTo>
                  <a:pt x="880" y="619"/>
                </a:lnTo>
                <a:lnTo>
                  <a:pt x="862" y="594"/>
                </a:lnTo>
                <a:lnTo>
                  <a:pt x="848" y="570"/>
                </a:lnTo>
                <a:lnTo>
                  <a:pt x="833" y="548"/>
                </a:lnTo>
                <a:lnTo>
                  <a:pt x="806" y="504"/>
                </a:lnTo>
                <a:lnTo>
                  <a:pt x="777" y="457"/>
                </a:lnTo>
                <a:lnTo>
                  <a:pt x="759" y="432"/>
                </a:lnTo>
                <a:lnTo>
                  <a:pt x="739" y="404"/>
                </a:lnTo>
                <a:lnTo>
                  <a:pt x="712" y="374"/>
                </a:lnTo>
                <a:lnTo>
                  <a:pt x="684" y="349"/>
                </a:lnTo>
                <a:lnTo>
                  <a:pt x="656" y="330"/>
                </a:lnTo>
                <a:lnTo>
                  <a:pt x="628" y="314"/>
                </a:lnTo>
                <a:lnTo>
                  <a:pt x="600" y="299"/>
                </a:lnTo>
                <a:lnTo>
                  <a:pt x="598" y="296"/>
                </a:lnTo>
                <a:lnTo>
                  <a:pt x="603" y="290"/>
                </a:lnTo>
                <a:lnTo>
                  <a:pt x="616" y="286"/>
                </a:lnTo>
                <a:lnTo>
                  <a:pt x="632" y="280"/>
                </a:lnTo>
                <a:lnTo>
                  <a:pt x="653" y="274"/>
                </a:lnTo>
                <a:lnTo>
                  <a:pt x="675" y="268"/>
                </a:lnTo>
                <a:lnTo>
                  <a:pt x="716" y="256"/>
                </a:lnTo>
                <a:lnTo>
                  <a:pt x="734" y="252"/>
                </a:lnTo>
                <a:lnTo>
                  <a:pt x="747" y="249"/>
                </a:lnTo>
                <a:lnTo>
                  <a:pt x="802" y="241"/>
                </a:lnTo>
                <a:lnTo>
                  <a:pt x="855" y="243"/>
                </a:lnTo>
                <a:lnTo>
                  <a:pt x="907" y="255"/>
                </a:lnTo>
                <a:lnTo>
                  <a:pt x="958" y="277"/>
                </a:lnTo>
                <a:lnTo>
                  <a:pt x="1007" y="306"/>
                </a:lnTo>
                <a:lnTo>
                  <a:pt x="1054" y="343"/>
                </a:lnTo>
                <a:lnTo>
                  <a:pt x="1098" y="387"/>
                </a:lnTo>
                <a:lnTo>
                  <a:pt x="1138" y="439"/>
                </a:lnTo>
                <a:lnTo>
                  <a:pt x="1172" y="493"/>
                </a:lnTo>
                <a:lnTo>
                  <a:pt x="1203" y="552"/>
                </a:lnTo>
                <a:lnTo>
                  <a:pt x="1231" y="619"/>
                </a:lnTo>
                <a:lnTo>
                  <a:pt x="1254" y="688"/>
                </a:lnTo>
                <a:lnTo>
                  <a:pt x="1275" y="759"/>
                </a:lnTo>
                <a:lnTo>
                  <a:pt x="1291" y="834"/>
                </a:lnTo>
                <a:lnTo>
                  <a:pt x="1306" y="914"/>
                </a:lnTo>
                <a:lnTo>
                  <a:pt x="1315" y="995"/>
                </a:lnTo>
                <a:lnTo>
                  <a:pt x="1319" y="1017"/>
                </a:lnTo>
                <a:lnTo>
                  <a:pt x="1328" y="1045"/>
                </a:lnTo>
                <a:lnTo>
                  <a:pt x="1330" y="1023"/>
                </a:lnTo>
                <a:lnTo>
                  <a:pt x="1333" y="996"/>
                </a:lnTo>
                <a:lnTo>
                  <a:pt x="1336" y="968"/>
                </a:lnTo>
                <a:lnTo>
                  <a:pt x="1341" y="909"/>
                </a:lnTo>
                <a:lnTo>
                  <a:pt x="1343" y="883"/>
                </a:lnTo>
                <a:lnTo>
                  <a:pt x="1344" y="861"/>
                </a:lnTo>
                <a:lnTo>
                  <a:pt x="1346" y="843"/>
                </a:lnTo>
                <a:lnTo>
                  <a:pt x="1346" y="819"/>
                </a:lnTo>
                <a:lnTo>
                  <a:pt x="1349" y="799"/>
                </a:lnTo>
                <a:lnTo>
                  <a:pt x="1355" y="772"/>
                </a:lnTo>
                <a:lnTo>
                  <a:pt x="1361" y="740"/>
                </a:lnTo>
                <a:lnTo>
                  <a:pt x="1369" y="703"/>
                </a:lnTo>
                <a:lnTo>
                  <a:pt x="1378" y="662"/>
                </a:lnTo>
                <a:lnTo>
                  <a:pt x="1390" y="617"/>
                </a:lnTo>
                <a:lnTo>
                  <a:pt x="1400" y="573"/>
                </a:lnTo>
                <a:lnTo>
                  <a:pt x="1412" y="526"/>
                </a:lnTo>
                <a:lnTo>
                  <a:pt x="1425" y="480"/>
                </a:lnTo>
                <a:lnTo>
                  <a:pt x="1437" y="434"/>
                </a:lnTo>
                <a:lnTo>
                  <a:pt x="1450" y="392"/>
                </a:lnTo>
                <a:lnTo>
                  <a:pt x="1462" y="350"/>
                </a:lnTo>
                <a:lnTo>
                  <a:pt x="1474" y="314"/>
                </a:lnTo>
                <a:lnTo>
                  <a:pt x="1484" y="281"/>
                </a:lnTo>
                <a:lnTo>
                  <a:pt x="1495" y="255"/>
                </a:lnTo>
                <a:lnTo>
                  <a:pt x="1502" y="235"/>
                </a:lnTo>
                <a:lnTo>
                  <a:pt x="1509" y="222"/>
                </a:lnTo>
                <a:lnTo>
                  <a:pt x="1537" y="187"/>
                </a:lnTo>
                <a:lnTo>
                  <a:pt x="1565" y="159"/>
                </a:lnTo>
                <a:lnTo>
                  <a:pt x="1595" y="132"/>
                </a:lnTo>
                <a:lnTo>
                  <a:pt x="1624" y="109"/>
                </a:lnTo>
                <a:lnTo>
                  <a:pt x="1663" y="81"/>
                </a:lnTo>
                <a:lnTo>
                  <a:pt x="1704" y="57"/>
                </a:lnTo>
                <a:lnTo>
                  <a:pt x="1747" y="38"/>
                </a:lnTo>
                <a:lnTo>
                  <a:pt x="1759" y="33"/>
                </a:lnTo>
                <a:lnTo>
                  <a:pt x="1775" y="28"/>
                </a:lnTo>
                <a:lnTo>
                  <a:pt x="1816" y="13"/>
                </a:lnTo>
                <a:lnTo>
                  <a:pt x="1835" y="5"/>
                </a:lnTo>
                <a:lnTo>
                  <a:pt x="1851" y="1"/>
                </a:lnTo>
                <a:lnTo>
                  <a:pt x="1862" y="0"/>
                </a:lnTo>
                <a:close/>
              </a:path>
            </a:pathLst>
          </a:custGeom>
          <a:solidFill>
            <a:schemeClr val="bg1">
              <a:alpha val="8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EE4EBE-A19D-4E65-8C9C-4807EB0DBA7F}" type="datetimeFigureOut">
              <a:rPr lang="ru-RU" smtClean="0"/>
              <a:t>03.04.2022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B85F5C-CA2C-4A63-B0E3-B173A654530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EE4EBE-A19D-4E65-8C9C-4807EB0DBA7F}" type="datetimeFigureOut">
              <a:rPr lang="ru-RU" smtClean="0"/>
              <a:t>03.04.2022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B85F5C-CA2C-4A63-B0E3-B173A654530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8"/>
          <p:cNvSpPr>
            <a:spLocks noChangeAspect="1" noEditPoints="1"/>
          </p:cNvSpPr>
          <p:nvPr/>
        </p:nvSpPr>
        <p:spPr bwMode="auto">
          <a:xfrm>
            <a:off x="5489634" y="0"/>
            <a:ext cx="3393768" cy="6858000"/>
          </a:xfrm>
          <a:custGeom>
            <a:avLst/>
            <a:gdLst/>
            <a:ahLst/>
            <a:cxnLst>
              <a:cxn ang="0">
                <a:pos x="687" y="2238"/>
              </a:cxn>
              <a:cxn ang="0">
                <a:pos x="877" y="2192"/>
              </a:cxn>
              <a:cxn ang="0">
                <a:pos x="797" y="2963"/>
              </a:cxn>
              <a:cxn ang="0">
                <a:pos x="1078" y="3026"/>
              </a:cxn>
              <a:cxn ang="0">
                <a:pos x="626" y="2117"/>
              </a:cxn>
              <a:cxn ang="0">
                <a:pos x="749" y="2142"/>
              </a:cxn>
              <a:cxn ang="0">
                <a:pos x="578" y="2052"/>
              </a:cxn>
              <a:cxn ang="0">
                <a:pos x="1866" y="247"/>
              </a:cxn>
              <a:cxn ang="0">
                <a:pos x="1392" y="1037"/>
              </a:cxn>
              <a:cxn ang="0">
                <a:pos x="2006" y="656"/>
              </a:cxn>
              <a:cxn ang="0">
                <a:pos x="1599" y="908"/>
              </a:cxn>
              <a:cxn ang="0">
                <a:pos x="1533" y="1058"/>
              </a:cxn>
              <a:cxn ang="0">
                <a:pos x="2239" y="583"/>
              </a:cxn>
              <a:cxn ang="0">
                <a:pos x="1863" y="1105"/>
              </a:cxn>
              <a:cxn ang="0">
                <a:pos x="2174" y="1621"/>
              </a:cxn>
              <a:cxn ang="0">
                <a:pos x="1801" y="1537"/>
              </a:cxn>
              <a:cxn ang="0">
                <a:pos x="1325" y="1301"/>
              </a:cxn>
              <a:cxn ang="0">
                <a:pos x="1412" y="1835"/>
              </a:cxn>
              <a:cxn ang="0">
                <a:pos x="1213" y="1975"/>
              </a:cxn>
              <a:cxn ang="0">
                <a:pos x="1094" y="4011"/>
              </a:cxn>
              <a:cxn ang="0">
                <a:pos x="1689" y="3264"/>
              </a:cxn>
              <a:cxn ang="0">
                <a:pos x="2404" y="3321"/>
              </a:cxn>
              <a:cxn ang="0">
                <a:pos x="1275" y="3861"/>
              </a:cxn>
              <a:cxn ang="0">
                <a:pos x="1147" y="4865"/>
              </a:cxn>
              <a:cxn ang="0">
                <a:pos x="1045" y="3610"/>
              </a:cxn>
              <a:cxn ang="0">
                <a:pos x="739" y="3818"/>
              </a:cxn>
              <a:cxn ang="0">
                <a:pos x="856" y="4830"/>
              </a:cxn>
              <a:cxn ang="0">
                <a:pos x="638" y="3989"/>
              </a:cxn>
              <a:cxn ang="0">
                <a:pos x="96" y="3777"/>
              </a:cxn>
              <a:cxn ang="0">
                <a:pos x="189" y="3688"/>
              </a:cxn>
              <a:cxn ang="0">
                <a:pos x="523" y="3573"/>
              </a:cxn>
              <a:cxn ang="0">
                <a:pos x="519" y="3333"/>
              </a:cxn>
              <a:cxn ang="0">
                <a:pos x="545" y="3560"/>
              </a:cxn>
              <a:cxn ang="0">
                <a:pos x="712" y="3397"/>
              </a:cxn>
              <a:cxn ang="0">
                <a:pos x="625" y="2944"/>
              </a:cxn>
              <a:cxn ang="0">
                <a:pos x="593" y="2341"/>
              </a:cxn>
              <a:cxn ang="0">
                <a:pos x="156" y="2437"/>
              </a:cxn>
              <a:cxn ang="0">
                <a:pos x="108" y="2289"/>
              </a:cxn>
              <a:cxn ang="0">
                <a:pos x="451" y="2291"/>
              </a:cxn>
              <a:cxn ang="0">
                <a:pos x="109" y="2016"/>
              </a:cxn>
              <a:cxn ang="0">
                <a:pos x="211" y="1975"/>
              </a:cxn>
              <a:cxn ang="0">
                <a:pos x="284" y="1847"/>
              </a:cxn>
              <a:cxn ang="0">
                <a:pos x="542" y="2073"/>
              </a:cxn>
              <a:cxn ang="0">
                <a:pos x="255" y="1764"/>
              </a:cxn>
              <a:cxn ang="0">
                <a:pos x="407" y="1769"/>
              </a:cxn>
              <a:cxn ang="0">
                <a:pos x="540" y="1810"/>
              </a:cxn>
              <a:cxn ang="0">
                <a:pos x="566" y="1580"/>
              </a:cxn>
              <a:cxn ang="0">
                <a:pos x="650" y="1747"/>
              </a:cxn>
              <a:cxn ang="0">
                <a:pos x="827" y="2199"/>
              </a:cxn>
              <a:cxn ang="0">
                <a:pos x="830" y="1779"/>
              </a:cxn>
              <a:cxn ang="0">
                <a:pos x="924" y="1648"/>
              </a:cxn>
              <a:cxn ang="0">
                <a:pos x="915" y="2016"/>
              </a:cxn>
              <a:cxn ang="0">
                <a:pos x="1299" y="1263"/>
              </a:cxn>
              <a:cxn ang="0">
                <a:pos x="970" y="965"/>
              </a:cxn>
              <a:cxn ang="0">
                <a:pos x="311" y="656"/>
              </a:cxn>
              <a:cxn ang="0">
                <a:pos x="772" y="659"/>
              </a:cxn>
              <a:cxn ang="0">
                <a:pos x="1153" y="871"/>
              </a:cxn>
              <a:cxn ang="0">
                <a:pos x="628" y="314"/>
              </a:cxn>
              <a:cxn ang="0">
                <a:pos x="1203" y="552"/>
              </a:cxn>
              <a:cxn ang="0">
                <a:pos x="1369" y="703"/>
              </a:cxn>
              <a:cxn ang="0">
                <a:pos x="1747" y="38"/>
              </a:cxn>
            </a:cxnLst>
            <a:rect l="0" t="0" r="r" b="b"/>
            <a:pathLst>
              <a:path w="2409" h="4865">
                <a:moveTo>
                  <a:pt x="414" y="2058"/>
                </a:moveTo>
                <a:lnTo>
                  <a:pt x="482" y="2173"/>
                </a:lnTo>
                <a:lnTo>
                  <a:pt x="503" y="2207"/>
                </a:lnTo>
                <a:lnTo>
                  <a:pt x="523" y="2242"/>
                </a:lnTo>
                <a:lnTo>
                  <a:pt x="538" y="2269"/>
                </a:lnTo>
                <a:lnTo>
                  <a:pt x="547" y="2282"/>
                </a:lnTo>
                <a:lnTo>
                  <a:pt x="559" y="2292"/>
                </a:lnTo>
                <a:lnTo>
                  <a:pt x="606" y="2323"/>
                </a:lnTo>
                <a:lnTo>
                  <a:pt x="618" y="2332"/>
                </a:lnTo>
                <a:lnTo>
                  <a:pt x="637" y="2344"/>
                </a:lnTo>
                <a:lnTo>
                  <a:pt x="657" y="2360"/>
                </a:lnTo>
                <a:lnTo>
                  <a:pt x="705" y="2392"/>
                </a:lnTo>
                <a:lnTo>
                  <a:pt x="728" y="2407"/>
                </a:lnTo>
                <a:lnTo>
                  <a:pt x="749" y="2420"/>
                </a:lnTo>
                <a:lnTo>
                  <a:pt x="765" y="2429"/>
                </a:lnTo>
                <a:lnTo>
                  <a:pt x="762" y="2392"/>
                </a:lnTo>
                <a:lnTo>
                  <a:pt x="755" y="2354"/>
                </a:lnTo>
                <a:lnTo>
                  <a:pt x="744" y="2326"/>
                </a:lnTo>
                <a:lnTo>
                  <a:pt x="730" y="2298"/>
                </a:lnTo>
                <a:lnTo>
                  <a:pt x="687" y="2238"/>
                </a:lnTo>
                <a:lnTo>
                  <a:pt x="643" y="2180"/>
                </a:lnTo>
                <a:lnTo>
                  <a:pt x="597" y="2123"/>
                </a:lnTo>
                <a:lnTo>
                  <a:pt x="590" y="2112"/>
                </a:lnTo>
                <a:lnTo>
                  <a:pt x="582" y="2105"/>
                </a:lnTo>
                <a:lnTo>
                  <a:pt x="573" y="2101"/>
                </a:lnTo>
                <a:lnTo>
                  <a:pt x="560" y="2099"/>
                </a:lnTo>
                <a:lnTo>
                  <a:pt x="537" y="2095"/>
                </a:lnTo>
                <a:lnTo>
                  <a:pt x="512" y="2086"/>
                </a:lnTo>
                <a:lnTo>
                  <a:pt x="488" y="2078"/>
                </a:lnTo>
                <a:lnTo>
                  <a:pt x="414" y="2058"/>
                </a:lnTo>
                <a:close/>
                <a:moveTo>
                  <a:pt x="1172" y="1997"/>
                </a:moveTo>
                <a:lnTo>
                  <a:pt x="1051" y="2064"/>
                </a:lnTo>
                <a:lnTo>
                  <a:pt x="1011" y="2086"/>
                </a:lnTo>
                <a:lnTo>
                  <a:pt x="973" y="2108"/>
                </a:lnTo>
                <a:lnTo>
                  <a:pt x="957" y="2115"/>
                </a:lnTo>
                <a:lnTo>
                  <a:pt x="940" y="2124"/>
                </a:lnTo>
                <a:lnTo>
                  <a:pt x="926" y="2133"/>
                </a:lnTo>
                <a:lnTo>
                  <a:pt x="914" y="2145"/>
                </a:lnTo>
                <a:lnTo>
                  <a:pt x="896" y="2168"/>
                </a:lnTo>
                <a:lnTo>
                  <a:pt x="877" y="2192"/>
                </a:lnTo>
                <a:lnTo>
                  <a:pt x="856" y="2221"/>
                </a:lnTo>
                <a:lnTo>
                  <a:pt x="836" y="2252"/>
                </a:lnTo>
                <a:lnTo>
                  <a:pt x="820" y="2283"/>
                </a:lnTo>
                <a:lnTo>
                  <a:pt x="809" y="2307"/>
                </a:lnTo>
                <a:lnTo>
                  <a:pt x="802" y="2331"/>
                </a:lnTo>
                <a:lnTo>
                  <a:pt x="800" y="2336"/>
                </a:lnTo>
                <a:lnTo>
                  <a:pt x="800" y="2351"/>
                </a:lnTo>
                <a:lnTo>
                  <a:pt x="799" y="2372"/>
                </a:lnTo>
                <a:lnTo>
                  <a:pt x="796" y="2394"/>
                </a:lnTo>
                <a:lnTo>
                  <a:pt x="793" y="2444"/>
                </a:lnTo>
                <a:lnTo>
                  <a:pt x="792" y="2465"/>
                </a:lnTo>
                <a:lnTo>
                  <a:pt x="790" y="2481"/>
                </a:lnTo>
                <a:lnTo>
                  <a:pt x="780" y="2593"/>
                </a:lnTo>
                <a:lnTo>
                  <a:pt x="769" y="2704"/>
                </a:lnTo>
                <a:lnTo>
                  <a:pt x="768" y="2735"/>
                </a:lnTo>
                <a:lnTo>
                  <a:pt x="765" y="2788"/>
                </a:lnTo>
                <a:lnTo>
                  <a:pt x="761" y="2844"/>
                </a:lnTo>
                <a:lnTo>
                  <a:pt x="761" y="2898"/>
                </a:lnTo>
                <a:lnTo>
                  <a:pt x="764" y="2951"/>
                </a:lnTo>
                <a:lnTo>
                  <a:pt x="797" y="2963"/>
                </a:lnTo>
                <a:lnTo>
                  <a:pt x="831" y="2981"/>
                </a:lnTo>
                <a:lnTo>
                  <a:pt x="862" y="3004"/>
                </a:lnTo>
                <a:lnTo>
                  <a:pt x="893" y="3032"/>
                </a:lnTo>
                <a:lnTo>
                  <a:pt x="920" y="3069"/>
                </a:lnTo>
                <a:lnTo>
                  <a:pt x="943" y="3105"/>
                </a:lnTo>
                <a:lnTo>
                  <a:pt x="968" y="3143"/>
                </a:lnTo>
                <a:lnTo>
                  <a:pt x="991" y="3181"/>
                </a:lnTo>
                <a:lnTo>
                  <a:pt x="1010" y="3224"/>
                </a:lnTo>
                <a:lnTo>
                  <a:pt x="1029" y="3284"/>
                </a:lnTo>
                <a:lnTo>
                  <a:pt x="1042" y="3349"/>
                </a:lnTo>
                <a:lnTo>
                  <a:pt x="1050" y="3417"/>
                </a:lnTo>
                <a:lnTo>
                  <a:pt x="1050" y="3422"/>
                </a:lnTo>
                <a:lnTo>
                  <a:pt x="1051" y="3426"/>
                </a:lnTo>
                <a:lnTo>
                  <a:pt x="1054" y="3349"/>
                </a:lnTo>
                <a:lnTo>
                  <a:pt x="1058" y="3277"/>
                </a:lnTo>
                <a:lnTo>
                  <a:pt x="1063" y="3212"/>
                </a:lnTo>
                <a:lnTo>
                  <a:pt x="1067" y="3155"/>
                </a:lnTo>
                <a:lnTo>
                  <a:pt x="1070" y="3115"/>
                </a:lnTo>
                <a:lnTo>
                  <a:pt x="1075" y="3072"/>
                </a:lnTo>
                <a:lnTo>
                  <a:pt x="1078" y="3026"/>
                </a:lnTo>
                <a:lnTo>
                  <a:pt x="1082" y="2975"/>
                </a:lnTo>
                <a:lnTo>
                  <a:pt x="1086" y="2919"/>
                </a:lnTo>
                <a:lnTo>
                  <a:pt x="1091" y="2855"/>
                </a:lnTo>
                <a:lnTo>
                  <a:pt x="1097" y="2786"/>
                </a:lnTo>
                <a:lnTo>
                  <a:pt x="1103" y="2708"/>
                </a:lnTo>
                <a:lnTo>
                  <a:pt x="1111" y="2593"/>
                </a:lnTo>
                <a:lnTo>
                  <a:pt x="1119" y="2479"/>
                </a:lnTo>
                <a:lnTo>
                  <a:pt x="1126" y="2364"/>
                </a:lnTo>
                <a:lnTo>
                  <a:pt x="1138" y="2249"/>
                </a:lnTo>
                <a:lnTo>
                  <a:pt x="1172" y="1997"/>
                </a:lnTo>
                <a:close/>
                <a:moveTo>
                  <a:pt x="621" y="1990"/>
                </a:moveTo>
                <a:lnTo>
                  <a:pt x="619" y="1991"/>
                </a:lnTo>
                <a:lnTo>
                  <a:pt x="616" y="2012"/>
                </a:lnTo>
                <a:lnTo>
                  <a:pt x="613" y="2034"/>
                </a:lnTo>
                <a:lnTo>
                  <a:pt x="610" y="2049"/>
                </a:lnTo>
                <a:lnTo>
                  <a:pt x="606" y="2064"/>
                </a:lnTo>
                <a:lnTo>
                  <a:pt x="604" y="2078"/>
                </a:lnTo>
                <a:lnTo>
                  <a:pt x="609" y="2092"/>
                </a:lnTo>
                <a:lnTo>
                  <a:pt x="618" y="2105"/>
                </a:lnTo>
                <a:lnTo>
                  <a:pt x="626" y="2117"/>
                </a:lnTo>
                <a:lnTo>
                  <a:pt x="659" y="2167"/>
                </a:lnTo>
                <a:lnTo>
                  <a:pt x="691" y="2211"/>
                </a:lnTo>
                <a:lnTo>
                  <a:pt x="727" y="2255"/>
                </a:lnTo>
                <a:lnTo>
                  <a:pt x="731" y="2261"/>
                </a:lnTo>
                <a:lnTo>
                  <a:pt x="737" y="2270"/>
                </a:lnTo>
                <a:lnTo>
                  <a:pt x="752" y="2291"/>
                </a:lnTo>
                <a:lnTo>
                  <a:pt x="761" y="2300"/>
                </a:lnTo>
                <a:lnTo>
                  <a:pt x="768" y="2304"/>
                </a:lnTo>
                <a:lnTo>
                  <a:pt x="775" y="2304"/>
                </a:lnTo>
                <a:lnTo>
                  <a:pt x="781" y="2298"/>
                </a:lnTo>
                <a:lnTo>
                  <a:pt x="787" y="2285"/>
                </a:lnTo>
                <a:lnTo>
                  <a:pt x="796" y="2270"/>
                </a:lnTo>
                <a:lnTo>
                  <a:pt x="805" y="2257"/>
                </a:lnTo>
                <a:lnTo>
                  <a:pt x="811" y="2242"/>
                </a:lnTo>
                <a:lnTo>
                  <a:pt x="812" y="2229"/>
                </a:lnTo>
                <a:lnTo>
                  <a:pt x="806" y="2214"/>
                </a:lnTo>
                <a:lnTo>
                  <a:pt x="796" y="2201"/>
                </a:lnTo>
                <a:lnTo>
                  <a:pt x="786" y="2189"/>
                </a:lnTo>
                <a:lnTo>
                  <a:pt x="767" y="2165"/>
                </a:lnTo>
                <a:lnTo>
                  <a:pt x="749" y="2142"/>
                </a:lnTo>
                <a:lnTo>
                  <a:pt x="713" y="2101"/>
                </a:lnTo>
                <a:lnTo>
                  <a:pt x="680" y="2059"/>
                </a:lnTo>
                <a:lnTo>
                  <a:pt x="641" y="2012"/>
                </a:lnTo>
                <a:lnTo>
                  <a:pt x="640" y="2009"/>
                </a:lnTo>
                <a:lnTo>
                  <a:pt x="632" y="2002"/>
                </a:lnTo>
                <a:lnTo>
                  <a:pt x="629" y="1997"/>
                </a:lnTo>
                <a:lnTo>
                  <a:pt x="626" y="1994"/>
                </a:lnTo>
                <a:lnTo>
                  <a:pt x="624" y="1993"/>
                </a:lnTo>
                <a:lnTo>
                  <a:pt x="621" y="1990"/>
                </a:lnTo>
                <a:close/>
                <a:moveTo>
                  <a:pt x="588" y="1972"/>
                </a:moveTo>
                <a:lnTo>
                  <a:pt x="575" y="1974"/>
                </a:lnTo>
                <a:lnTo>
                  <a:pt x="569" y="1974"/>
                </a:lnTo>
                <a:lnTo>
                  <a:pt x="559" y="1975"/>
                </a:lnTo>
                <a:lnTo>
                  <a:pt x="545" y="1975"/>
                </a:lnTo>
                <a:lnTo>
                  <a:pt x="535" y="1977"/>
                </a:lnTo>
                <a:lnTo>
                  <a:pt x="526" y="1977"/>
                </a:lnTo>
                <a:lnTo>
                  <a:pt x="522" y="1975"/>
                </a:lnTo>
                <a:lnTo>
                  <a:pt x="537" y="1999"/>
                </a:lnTo>
                <a:lnTo>
                  <a:pt x="572" y="2046"/>
                </a:lnTo>
                <a:lnTo>
                  <a:pt x="578" y="2052"/>
                </a:lnTo>
                <a:lnTo>
                  <a:pt x="582" y="2050"/>
                </a:lnTo>
                <a:lnTo>
                  <a:pt x="587" y="2043"/>
                </a:lnTo>
                <a:lnTo>
                  <a:pt x="590" y="2034"/>
                </a:lnTo>
                <a:lnTo>
                  <a:pt x="591" y="2024"/>
                </a:lnTo>
                <a:lnTo>
                  <a:pt x="593" y="2015"/>
                </a:lnTo>
                <a:lnTo>
                  <a:pt x="597" y="1997"/>
                </a:lnTo>
                <a:lnTo>
                  <a:pt x="598" y="1988"/>
                </a:lnTo>
                <a:lnTo>
                  <a:pt x="598" y="1980"/>
                </a:lnTo>
                <a:lnTo>
                  <a:pt x="596" y="1975"/>
                </a:lnTo>
                <a:lnTo>
                  <a:pt x="588" y="1972"/>
                </a:lnTo>
                <a:close/>
                <a:moveTo>
                  <a:pt x="1862" y="0"/>
                </a:moveTo>
                <a:lnTo>
                  <a:pt x="1866" y="5"/>
                </a:lnTo>
                <a:lnTo>
                  <a:pt x="1869" y="19"/>
                </a:lnTo>
                <a:lnTo>
                  <a:pt x="1871" y="39"/>
                </a:lnTo>
                <a:lnTo>
                  <a:pt x="1872" y="66"/>
                </a:lnTo>
                <a:lnTo>
                  <a:pt x="1874" y="97"/>
                </a:lnTo>
                <a:lnTo>
                  <a:pt x="1874" y="129"/>
                </a:lnTo>
                <a:lnTo>
                  <a:pt x="1871" y="194"/>
                </a:lnTo>
                <a:lnTo>
                  <a:pt x="1869" y="222"/>
                </a:lnTo>
                <a:lnTo>
                  <a:pt x="1866" y="247"/>
                </a:lnTo>
                <a:lnTo>
                  <a:pt x="1863" y="265"/>
                </a:lnTo>
                <a:lnTo>
                  <a:pt x="1850" y="311"/>
                </a:lnTo>
                <a:lnTo>
                  <a:pt x="1831" y="353"/>
                </a:lnTo>
                <a:lnTo>
                  <a:pt x="1806" y="393"/>
                </a:lnTo>
                <a:lnTo>
                  <a:pt x="1779" y="432"/>
                </a:lnTo>
                <a:lnTo>
                  <a:pt x="1720" y="505"/>
                </a:lnTo>
                <a:lnTo>
                  <a:pt x="1667" y="570"/>
                </a:lnTo>
                <a:lnTo>
                  <a:pt x="1555" y="697"/>
                </a:lnTo>
                <a:lnTo>
                  <a:pt x="1504" y="763"/>
                </a:lnTo>
                <a:lnTo>
                  <a:pt x="1492" y="779"/>
                </a:lnTo>
                <a:lnTo>
                  <a:pt x="1478" y="802"/>
                </a:lnTo>
                <a:lnTo>
                  <a:pt x="1461" y="825"/>
                </a:lnTo>
                <a:lnTo>
                  <a:pt x="1445" y="852"/>
                </a:lnTo>
                <a:lnTo>
                  <a:pt x="1409" y="905"/>
                </a:lnTo>
                <a:lnTo>
                  <a:pt x="1393" y="927"/>
                </a:lnTo>
                <a:lnTo>
                  <a:pt x="1380" y="945"/>
                </a:lnTo>
                <a:lnTo>
                  <a:pt x="1368" y="958"/>
                </a:lnTo>
                <a:lnTo>
                  <a:pt x="1364" y="1080"/>
                </a:lnTo>
                <a:lnTo>
                  <a:pt x="1378" y="1058"/>
                </a:lnTo>
                <a:lnTo>
                  <a:pt x="1392" y="1037"/>
                </a:lnTo>
                <a:lnTo>
                  <a:pt x="1403" y="1020"/>
                </a:lnTo>
                <a:lnTo>
                  <a:pt x="1436" y="955"/>
                </a:lnTo>
                <a:lnTo>
                  <a:pt x="1461" y="912"/>
                </a:lnTo>
                <a:lnTo>
                  <a:pt x="1486" y="871"/>
                </a:lnTo>
                <a:lnTo>
                  <a:pt x="1512" y="827"/>
                </a:lnTo>
                <a:lnTo>
                  <a:pt x="1540" y="784"/>
                </a:lnTo>
                <a:lnTo>
                  <a:pt x="1570" y="743"/>
                </a:lnTo>
                <a:lnTo>
                  <a:pt x="1602" y="706"/>
                </a:lnTo>
                <a:lnTo>
                  <a:pt x="1638" y="673"/>
                </a:lnTo>
                <a:lnTo>
                  <a:pt x="1676" y="647"/>
                </a:lnTo>
                <a:lnTo>
                  <a:pt x="1716" y="628"/>
                </a:lnTo>
                <a:lnTo>
                  <a:pt x="1757" y="614"/>
                </a:lnTo>
                <a:lnTo>
                  <a:pt x="1797" y="607"/>
                </a:lnTo>
                <a:lnTo>
                  <a:pt x="1838" y="605"/>
                </a:lnTo>
                <a:lnTo>
                  <a:pt x="1890" y="614"/>
                </a:lnTo>
                <a:lnTo>
                  <a:pt x="1940" y="632"/>
                </a:lnTo>
                <a:lnTo>
                  <a:pt x="1953" y="636"/>
                </a:lnTo>
                <a:lnTo>
                  <a:pt x="1969" y="642"/>
                </a:lnTo>
                <a:lnTo>
                  <a:pt x="1989" y="650"/>
                </a:lnTo>
                <a:lnTo>
                  <a:pt x="2006" y="656"/>
                </a:lnTo>
                <a:lnTo>
                  <a:pt x="2021" y="662"/>
                </a:lnTo>
                <a:lnTo>
                  <a:pt x="2033" y="664"/>
                </a:lnTo>
                <a:lnTo>
                  <a:pt x="2037" y="667"/>
                </a:lnTo>
                <a:lnTo>
                  <a:pt x="2034" y="669"/>
                </a:lnTo>
                <a:lnTo>
                  <a:pt x="2027" y="672"/>
                </a:lnTo>
                <a:lnTo>
                  <a:pt x="2017" y="676"/>
                </a:lnTo>
                <a:lnTo>
                  <a:pt x="1990" y="688"/>
                </a:lnTo>
                <a:lnTo>
                  <a:pt x="1978" y="694"/>
                </a:lnTo>
                <a:lnTo>
                  <a:pt x="1968" y="698"/>
                </a:lnTo>
                <a:lnTo>
                  <a:pt x="1950" y="710"/>
                </a:lnTo>
                <a:lnTo>
                  <a:pt x="1931" y="722"/>
                </a:lnTo>
                <a:lnTo>
                  <a:pt x="1906" y="735"/>
                </a:lnTo>
                <a:lnTo>
                  <a:pt x="1876" y="753"/>
                </a:lnTo>
                <a:lnTo>
                  <a:pt x="1843" y="771"/>
                </a:lnTo>
                <a:lnTo>
                  <a:pt x="1806" y="791"/>
                </a:lnTo>
                <a:lnTo>
                  <a:pt x="1766" y="813"/>
                </a:lnTo>
                <a:lnTo>
                  <a:pt x="1725" y="836"/>
                </a:lnTo>
                <a:lnTo>
                  <a:pt x="1683" y="859"/>
                </a:lnTo>
                <a:lnTo>
                  <a:pt x="1641" y="884"/>
                </a:lnTo>
                <a:lnTo>
                  <a:pt x="1599" y="908"/>
                </a:lnTo>
                <a:lnTo>
                  <a:pt x="1560" y="933"/>
                </a:lnTo>
                <a:lnTo>
                  <a:pt x="1521" y="956"/>
                </a:lnTo>
                <a:lnTo>
                  <a:pt x="1487" y="979"/>
                </a:lnTo>
                <a:lnTo>
                  <a:pt x="1456" y="999"/>
                </a:lnTo>
                <a:lnTo>
                  <a:pt x="1431" y="1020"/>
                </a:lnTo>
                <a:lnTo>
                  <a:pt x="1411" y="1037"/>
                </a:lnTo>
                <a:lnTo>
                  <a:pt x="1397" y="1054"/>
                </a:lnTo>
                <a:lnTo>
                  <a:pt x="1387" y="1067"/>
                </a:lnTo>
                <a:lnTo>
                  <a:pt x="1378" y="1083"/>
                </a:lnTo>
                <a:lnTo>
                  <a:pt x="1368" y="1102"/>
                </a:lnTo>
                <a:lnTo>
                  <a:pt x="1359" y="1120"/>
                </a:lnTo>
                <a:lnTo>
                  <a:pt x="1359" y="1124"/>
                </a:lnTo>
                <a:lnTo>
                  <a:pt x="1361" y="1127"/>
                </a:lnTo>
                <a:lnTo>
                  <a:pt x="1362" y="1129"/>
                </a:lnTo>
                <a:lnTo>
                  <a:pt x="1364" y="1132"/>
                </a:lnTo>
                <a:lnTo>
                  <a:pt x="1368" y="1124"/>
                </a:lnTo>
                <a:lnTo>
                  <a:pt x="1414" y="1114"/>
                </a:lnTo>
                <a:lnTo>
                  <a:pt x="1456" y="1099"/>
                </a:lnTo>
                <a:lnTo>
                  <a:pt x="1496" y="1080"/>
                </a:lnTo>
                <a:lnTo>
                  <a:pt x="1533" y="1058"/>
                </a:lnTo>
                <a:lnTo>
                  <a:pt x="1567" y="1035"/>
                </a:lnTo>
                <a:lnTo>
                  <a:pt x="1635" y="984"/>
                </a:lnTo>
                <a:lnTo>
                  <a:pt x="1670" y="959"/>
                </a:lnTo>
                <a:lnTo>
                  <a:pt x="1705" y="937"/>
                </a:lnTo>
                <a:lnTo>
                  <a:pt x="1747" y="909"/>
                </a:lnTo>
                <a:lnTo>
                  <a:pt x="1787" y="878"/>
                </a:lnTo>
                <a:lnTo>
                  <a:pt x="1823" y="844"/>
                </a:lnTo>
                <a:lnTo>
                  <a:pt x="1860" y="812"/>
                </a:lnTo>
                <a:lnTo>
                  <a:pt x="1900" y="782"/>
                </a:lnTo>
                <a:lnTo>
                  <a:pt x="1959" y="747"/>
                </a:lnTo>
                <a:lnTo>
                  <a:pt x="2021" y="715"/>
                </a:lnTo>
                <a:lnTo>
                  <a:pt x="2151" y="653"/>
                </a:lnTo>
                <a:lnTo>
                  <a:pt x="2157" y="650"/>
                </a:lnTo>
                <a:lnTo>
                  <a:pt x="2165" y="642"/>
                </a:lnTo>
                <a:lnTo>
                  <a:pt x="2192" y="622"/>
                </a:lnTo>
                <a:lnTo>
                  <a:pt x="2205" y="610"/>
                </a:lnTo>
                <a:lnTo>
                  <a:pt x="2218" y="600"/>
                </a:lnTo>
                <a:lnTo>
                  <a:pt x="2229" y="591"/>
                </a:lnTo>
                <a:lnTo>
                  <a:pt x="2236" y="585"/>
                </a:lnTo>
                <a:lnTo>
                  <a:pt x="2239" y="583"/>
                </a:lnTo>
                <a:lnTo>
                  <a:pt x="2239" y="588"/>
                </a:lnTo>
                <a:lnTo>
                  <a:pt x="2236" y="595"/>
                </a:lnTo>
                <a:lnTo>
                  <a:pt x="2232" y="603"/>
                </a:lnTo>
                <a:lnTo>
                  <a:pt x="2229" y="607"/>
                </a:lnTo>
                <a:lnTo>
                  <a:pt x="2221" y="629"/>
                </a:lnTo>
                <a:lnTo>
                  <a:pt x="2218" y="653"/>
                </a:lnTo>
                <a:lnTo>
                  <a:pt x="2220" y="676"/>
                </a:lnTo>
                <a:lnTo>
                  <a:pt x="2221" y="701"/>
                </a:lnTo>
                <a:lnTo>
                  <a:pt x="2221" y="725"/>
                </a:lnTo>
                <a:lnTo>
                  <a:pt x="2216" y="774"/>
                </a:lnTo>
                <a:lnTo>
                  <a:pt x="2205" y="819"/>
                </a:lnTo>
                <a:lnTo>
                  <a:pt x="2189" y="865"/>
                </a:lnTo>
                <a:lnTo>
                  <a:pt x="2167" y="908"/>
                </a:lnTo>
                <a:lnTo>
                  <a:pt x="2139" y="948"/>
                </a:lnTo>
                <a:lnTo>
                  <a:pt x="2105" y="983"/>
                </a:lnTo>
                <a:lnTo>
                  <a:pt x="2067" y="1017"/>
                </a:lnTo>
                <a:lnTo>
                  <a:pt x="2022" y="1045"/>
                </a:lnTo>
                <a:lnTo>
                  <a:pt x="1974" y="1070"/>
                </a:lnTo>
                <a:lnTo>
                  <a:pt x="1921" y="1091"/>
                </a:lnTo>
                <a:lnTo>
                  <a:pt x="1863" y="1105"/>
                </a:lnTo>
                <a:lnTo>
                  <a:pt x="1803" y="1116"/>
                </a:lnTo>
                <a:lnTo>
                  <a:pt x="1739" y="1123"/>
                </a:lnTo>
                <a:lnTo>
                  <a:pt x="1677" y="1127"/>
                </a:lnTo>
                <a:lnTo>
                  <a:pt x="1617" y="1132"/>
                </a:lnTo>
                <a:lnTo>
                  <a:pt x="1679" y="1136"/>
                </a:lnTo>
                <a:lnTo>
                  <a:pt x="1732" y="1144"/>
                </a:lnTo>
                <a:lnTo>
                  <a:pt x="1784" y="1154"/>
                </a:lnTo>
                <a:lnTo>
                  <a:pt x="1834" y="1167"/>
                </a:lnTo>
                <a:lnTo>
                  <a:pt x="1881" y="1185"/>
                </a:lnTo>
                <a:lnTo>
                  <a:pt x="1924" y="1207"/>
                </a:lnTo>
                <a:lnTo>
                  <a:pt x="1971" y="1239"/>
                </a:lnTo>
                <a:lnTo>
                  <a:pt x="2014" y="1276"/>
                </a:lnTo>
                <a:lnTo>
                  <a:pt x="2049" y="1316"/>
                </a:lnTo>
                <a:lnTo>
                  <a:pt x="2080" y="1359"/>
                </a:lnTo>
                <a:lnTo>
                  <a:pt x="2105" y="1402"/>
                </a:lnTo>
                <a:lnTo>
                  <a:pt x="2127" y="1447"/>
                </a:lnTo>
                <a:lnTo>
                  <a:pt x="2143" y="1492"/>
                </a:lnTo>
                <a:lnTo>
                  <a:pt x="2158" y="1537"/>
                </a:lnTo>
                <a:lnTo>
                  <a:pt x="2167" y="1580"/>
                </a:lnTo>
                <a:lnTo>
                  <a:pt x="2174" y="1621"/>
                </a:lnTo>
                <a:lnTo>
                  <a:pt x="2179" y="1660"/>
                </a:lnTo>
                <a:lnTo>
                  <a:pt x="2182" y="1695"/>
                </a:lnTo>
                <a:lnTo>
                  <a:pt x="2182" y="1753"/>
                </a:lnTo>
                <a:lnTo>
                  <a:pt x="2179" y="1775"/>
                </a:lnTo>
                <a:lnTo>
                  <a:pt x="2177" y="1789"/>
                </a:lnTo>
                <a:lnTo>
                  <a:pt x="2174" y="1797"/>
                </a:lnTo>
                <a:lnTo>
                  <a:pt x="2171" y="1797"/>
                </a:lnTo>
                <a:lnTo>
                  <a:pt x="2152" y="1767"/>
                </a:lnTo>
                <a:lnTo>
                  <a:pt x="2132" y="1739"/>
                </a:lnTo>
                <a:lnTo>
                  <a:pt x="2108" y="1713"/>
                </a:lnTo>
                <a:lnTo>
                  <a:pt x="2081" y="1686"/>
                </a:lnTo>
                <a:lnTo>
                  <a:pt x="2049" y="1664"/>
                </a:lnTo>
                <a:lnTo>
                  <a:pt x="2019" y="1648"/>
                </a:lnTo>
                <a:lnTo>
                  <a:pt x="1994" y="1633"/>
                </a:lnTo>
                <a:lnTo>
                  <a:pt x="1969" y="1621"/>
                </a:lnTo>
                <a:lnTo>
                  <a:pt x="1946" y="1611"/>
                </a:lnTo>
                <a:lnTo>
                  <a:pt x="1879" y="1580"/>
                </a:lnTo>
                <a:lnTo>
                  <a:pt x="1854" y="1568"/>
                </a:lnTo>
                <a:lnTo>
                  <a:pt x="1829" y="1555"/>
                </a:lnTo>
                <a:lnTo>
                  <a:pt x="1801" y="1537"/>
                </a:lnTo>
                <a:lnTo>
                  <a:pt x="1735" y="1493"/>
                </a:lnTo>
                <a:lnTo>
                  <a:pt x="1697" y="1464"/>
                </a:lnTo>
                <a:lnTo>
                  <a:pt x="1652" y="1428"/>
                </a:lnTo>
                <a:lnTo>
                  <a:pt x="1627" y="1405"/>
                </a:lnTo>
                <a:lnTo>
                  <a:pt x="1601" y="1374"/>
                </a:lnTo>
                <a:lnTo>
                  <a:pt x="1517" y="1267"/>
                </a:lnTo>
                <a:lnTo>
                  <a:pt x="1489" y="1237"/>
                </a:lnTo>
                <a:lnTo>
                  <a:pt x="1459" y="1211"/>
                </a:lnTo>
                <a:lnTo>
                  <a:pt x="1431" y="1195"/>
                </a:lnTo>
                <a:lnTo>
                  <a:pt x="1396" y="1181"/>
                </a:lnTo>
                <a:lnTo>
                  <a:pt x="1361" y="1170"/>
                </a:lnTo>
                <a:lnTo>
                  <a:pt x="1356" y="1170"/>
                </a:lnTo>
                <a:lnTo>
                  <a:pt x="1350" y="1182"/>
                </a:lnTo>
                <a:lnTo>
                  <a:pt x="1349" y="1192"/>
                </a:lnTo>
                <a:lnTo>
                  <a:pt x="1346" y="1203"/>
                </a:lnTo>
                <a:lnTo>
                  <a:pt x="1344" y="1207"/>
                </a:lnTo>
                <a:lnTo>
                  <a:pt x="1343" y="1219"/>
                </a:lnTo>
                <a:lnTo>
                  <a:pt x="1338" y="1237"/>
                </a:lnTo>
                <a:lnTo>
                  <a:pt x="1334" y="1257"/>
                </a:lnTo>
                <a:lnTo>
                  <a:pt x="1325" y="1301"/>
                </a:lnTo>
                <a:lnTo>
                  <a:pt x="1322" y="1321"/>
                </a:lnTo>
                <a:lnTo>
                  <a:pt x="1305" y="1421"/>
                </a:lnTo>
                <a:lnTo>
                  <a:pt x="1285" y="1523"/>
                </a:lnTo>
                <a:lnTo>
                  <a:pt x="1266" y="1623"/>
                </a:lnTo>
                <a:lnTo>
                  <a:pt x="1241" y="1781"/>
                </a:lnTo>
                <a:lnTo>
                  <a:pt x="1218" y="1941"/>
                </a:lnTo>
                <a:lnTo>
                  <a:pt x="1237" y="1927"/>
                </a:lnTo>
                <a:lnTo>
                  <a:pt x="1254" y="1912"/>
                </a:lnTo>
                <a:lnTo>
                  <a:pt x="1265" y="1900"/>
                </a:lnTo>
                <a:lnTo>
                  <a:pt x="1271" y="1885"/>
                </a:lnTo>
                <a:lnTo>
                  <a:pt x="1275" y="1871"/>
                </a:lnTo>
                <a:lnTo>
                  <a:pt x="1281" y="1856"/>
                </a:lnTo>
                <a:lnTo>
                  <a:pt x="1293" y="1838"/>
                </a:lnTo>
                <a:lnTo>
                  <a:pt x="1309" y="1825"/>
                </a:lnTo>
                <a:lnTo>
                  <a:pt x="1328" y="1816"/>
                </a:lnTo>
                <a:lnTo>
                  <a:pt x="1349" y="1813"/>
                </a:lnTo>
                <a:lnTo>
                  <a:pt x="1369" y="1816"/>
                </a:lnTo>
                <a:lnTo>
                  <a:pt x="1390" y="1823"/>
                </a:lnTo>
                <a:lnTo>
                  <a:pt x="1394" y="1826"/>
                </a:lnTo>
                <a:lnTo>
                  <a:pt x="1412" y="1835"/>
                </a:lnTo>
                <a:lnTo>
                  <a:pt x="1417" y="1838"/>
                </a:lnTo>
                <a:lnTo>
                  <a:pt x="1421" y="1845"/>
                </a:lnTo>
                <a:lnTo>
                  <a:pt x="1424" y="1853"/>
                </a:lnTo>
                <a:lnTo>
                  <a:pt x="1425" y="1859"/>
                </a:lnTo>
                <a:lnTo>
                  <a:pt x="1425" y="1869"/>
                </a:lnTo>
                <a:lnTo>
                  <a:pt x="1427" y="1879"/>
                </a:lnTo>
                <a:lnTo>
                  <a:pt x="1427" y="1890"/>
                </a:lnTo>
                <a:lnTo>
                  <a:pt x="1420" y="1910"/>
                </a:lnTo>
                <a:lnTo>
                  <a:pt x="1408" y="1927"/>
                </a:lnTo>
                <a:lnTo>
                  <a:pt x="1392" y="1940"/>
                </a:lnTo>
                <a:lnTo>
                  <a:pt x="1372" y="1949"/>
                </a:lnTo>
                <a:lnTo>
                  <a:pt x="1350" y="1953"/>
                </a:lnTo>
                <a:lnTo>
                  <a:pt x="1328" y="1955"/>
                </a:lnTo>
                <a:lnTo>
                  <a:pt x="1313" y="1953"/>
                </a:lnTo>
                <a:lnTo>
                  <a:pt x="1299" y="1950"/>
                </a:lnTo>
                <a:lnTo>
                  <a:pt x="1282" y="1947"/>
                </a:lnTo>
                <a:lnTo>
                  <a:pt x="1268" y="1949"/>
                </a:lnTo>
                <a:lnTo>
                  <a:pt x="1250" y="1955"/>
                </a:lnTo>
                <a:lnTo>
                  <a:pt x="1231" y="1965"/>
                </a:lnTo>
                <a:lnTo>
                  <a:pt x="1213" y="1975"/>
                </a:lnTo>
                <a:lnTo>
                  <a:pt x="1210" y="1993"/>
                </a:lnTo>
                <a:lnTo>
                  <a:pt x="1206" y="2012"/>
                </a:lnTo>
                <a:lnTo>
                  <a:pt x="1179" y="2224"/>
                </a:lnTo>
                <a:lnTo>
                  <a:pt x="1157" y="2437"/>
                </a:lnTo>
                <a:lnTo>
                  <a:pt x="1148" y="2549"/>
                </a:lnTo>
                <a:lnTo>
                  <a:pt x="1141" y="2658"/>
                </a:lnTo>
                <a:lnTo>
                  <a:pt x="1137" y="2767"/>
                </a:lnTo>
                <a:lnTo>
                  <a:pt x="1131" y="2879"/>
                </a:lnTo>
                <a:lnTo>
                  <a:pt x="1122" y="2997"/>
                </a:lnTo>
                <a:lnTo>
                  <a:pt x="1104" y="3239"/>
                </a:lnTo>
                <a:lnTo>
                  <a:pt x="1098" y="3357"/>
                </a:lnTo>
                <a:lnTo>
                  <a:pt x="1097" y="3435"/>
                </a:lnTo>
                <a:lnTo>
                  <a:pt x="1094" y="3517"/>
                </a:lnTo>
                <a:lnTo>
                  <a:pt x="1089" y="3603"/>
                </a:lnTo>
                <a:lnTo>
                  <a:pt x="1088" y="3687"/>
                </a:lnTo>
                <a:lnTo>
                  <a:pt x="1086" y="3770"/>
                </a:lnTo>
                <a:lnTo>
                  <a:pt x="1086" y="3848"/>
                </a:lnTo>
                <a:lnTo>
                  <a:pt x="1088" y="3895"/>
                </a:lnTo>
                <a:lnTo>
                  <a:pt x="1091" y="3951"/>
                </a:lnTo>
                <a:lnTo>
                  <a:pt x="1094" y="4011"/>
                </a:lnTo>
                <a:lnTo>
                  <a:pt x="1098" y="4072"/>
                </a:lnTo>
                <a:lnTo>
                  <a:pt x="1116" y="4038"/>
                </a:lnTo>
                <a:lnTo>
                  <a:pt x="1132" y="4008"/>
                </a:lnTo>
                <a:lnTo>
                  <a:pt x="1148" y="3982"/>
                </a:lnTo>
                <a:lnTo>
                  <a:pt x="1170" y="3948"/>
                </a:lnTo>
                <a:lnTo>
                  <a:pt x="1193" y="3920"/>
                </a:lnTo>
                <a:lnTo>
                  <a:pt x="1215" y="3893"/>
                </a:lnTo>
                <a:lnTo>
                  <a:pt x="1234" y="3867"/>
                </a:lnTo>
                <a:lnTo>
                  <a:pt x="1250" y="3837"/>
                </a:lnTo>
                <a:lnTo>
                  <a:pt x="1278" y="3783"/>
                </a:lnTo>
                <a:lnTo>
                  <a:pt x="1310" y="3731"/>
                </a:lnTo>
                <a:lnTo>
                  <a:pt x="1344" y="3680"/>
                </a:lnTo>
                <a:lnTo>
                  <a:pt x="1381" y="3627"/>
                </a:lnTo>
                <a:lnTo>
                  <a:pt x="1418" y="3572"/>
                </a:lnTo>
                <a:lnTo>
                  <a:pt x="1456" y="3516"/>
                </a:lnTo>
                <a:lnTo>
                  <a:pt x="1496" y="3460"/>
                </a:lnTo>
                <a:lnTo>
                  <a:pt x="1539" y="3407"/>
                </a:lnTo>
                <a:lnTo>
                  <a:pt x="1583" y="3357"/>
                </a:lnTo>
                <a:lnTo>
                  <a:pt x="1629" y="3311"/>
                </a:lnTo>
                <a:lnTo>
                  <a:pt x="1689" y="3264"/>
                </a:lnTo>
                <a:lnTo>
                  <a:pt x="1751" y="3224"/>
                </a:lnTo>
                <a:lnTo>
                  <a:pt x="1815" y="3192"/>
                </a:lnTo>
                <a:lnTo>
                  <a:pt x="1881" y="3169"/>
                </a:lnTo>
                <a:lnTo>
                  <a:pt x="1946" y="3155"/>
                </a:lnTo>
                <a:lnTo>
                  <a:pt x="2011" y="3149"/>
                </a:lnTo>
                <a:lnTo>
                  <a:pt x="2075" y="3152"/>
                </a:lnTo>
                <a:lnTo>
                  <a:pt x="2140" y="3164"/>
                </a:lnTo>
                <a:lnTo>
                  <a:pt x="2202" y="3183"/>
                </a:lnTo>
                <a:lnTo>
                  <a:pt x="2263" y="3211"/>
                </a:lnTo>
                <a:lnTo>
                  <a:pt x="2277" y="3220"/>
                </a:lnTo>
                <a:lnTo>
                  <a:pt x="2295" y="3231"/>
                </a:lnTo>
                <a:lnTo>
                  <a:pt x="2314" y="3245"/>
                </a:lnTo>
                <a:lnTo>
                  <a:pt x="2333" y="3259"/>
                </a:lnTo>
                <a:lnTo>
                  <a:pt x="2353" y="3276"/>
                </a:lnTo>
                <a:lnTo>
                  <a:pt x="2370" y="3289"/>
                </a:lnTo>
                <a:lnTo>
                  <a:pt x="2385" y="3302"/>
                </a:lnTo>
                <a:lnTo>
                  <a:pt x="2398" y="3312"/>
                </a:lnTo>
                <a:lnTo>
                  <a:pt x="2406" y="3318"/>
                </a:lnTo>
                <a:lnTo>
                  <a:pt x="2409" y="3321"/>
                </a:lnTo>
                <a:lnTo>
                  <a:pt x="2404" y="3321"/>
                </a:lnTo>
                <a:lnTo>
                  <a:pt x="2394" y="3323"/>
                </a:lnTo>
                <a:lnTo>
                  <a:pt x="2378" y="3326"/>
                </a:lnTo>
                <a:lnTo>
                  <a:pt x="2359" y="3327"/>
                </a:lnTo>
                <a:lnTo>
                  <a:pt x="2338" y="3330"/>
                </a:lnTo>
                <a:lnTo>
                  <a:pt x="2300" y="3336"/>
                </a:lnTo>
                <a:lnTo>
                  <a:pt x="2286" y="3338"/>
                </a:lnTo>
                <a:lnTo>
                  <a:pt x="2277" y="3339"/>
                </a:lnTo>
                <a:lnTo>
                  <a:pt x="2186" y="3360"/>
                </a:lnTo>
                <a:lnTo>
                  <a:pt x="2098" y="3380"/>
                </a:lnTo>
                <a:lnTo>
                  <a:pt x="2009" y="3404"/>
                </a:lnTo>
                <a:lnTo>
                  <a:pt x="1922" y="3433"/>
                </a:lnTo>
                <a:lnTo>
                  <a:pt x="1835" y="3469"/>
                </a:lnTo>
                <a:lnTo>
                  <a:pt x="1754" y="3504"/>
                </a:lnTo>
                <a:lnTo>
                  <a:pt x="1679" y="3542"/>
                </a:lnTo>
                <a:lnTo>
                  <a:pt x="1604" y="3582"/>
                </a:lnTo>
                <a:lnTo>
                  <a:pt x="1532" y="3627"/>
                </a:lnTo>
                <a:lnTo>
                  <a:pt x="1462" y="3677"/>
                </a:lnTo>
                <a:lnTo>
                  <a:pt x="1399" y="3733"/>
                </a:lnTo>
                <a:lnTo>
                  <a:pt x="1337" y="3793"/>
                </a:lnTo>
                <a:lnTo>
                  <a:pt x="1275" y="3861"/>
                </a:lnTo>
                <a:lnTo>
                  <a:pt x="1213" y="3935"/>
                </a:lnTo>
                <a:lnTo>
                  <a:pt x="1200" y="3951"/>
                </a:lnTo>
                <a:lnTo>
                  <a:pt x="1184" y="3972"/>
                </a:lnTo>
                <a:lnTo>
                  <a:pt x="1167" y="3995"/>
                </a:lnTo>
                <a:lnTo>
                  <a:pt x="1153" y="4022"/>
                </a:lnTo>
                <a:lnTo>
                  <a:pt x="1134" y="4061"/>
                </a:lnTo>
                <a:lnTo>
                  <a:pt x="1117" y="4103"/>
                </a:lnTo>
                <a:lnTo>
                  <a:pt x="1109" y="4240"/>
                </a:lnTo>
                <a:lnTo>
                  <a:pt x="1109" y="4246"/>
                </a:lnTo>
                <a:lnTo>
                  <a:pt x="1110" y="4250"/>
                </a:lnTo>
                <a:lnTo>
                  <a:pt x="1110" y="4255"/>
                </a:lnTo>
                <a:lnTo>
                  <a:pt x="1111" y="4293"/>
                </a:lnTo>
                <a:lnTo>
                  <a:pt x="1114" y="4342"/>
                </a:lnTo>
                <a:lnTo>
                  <a:pt x="1117" y="4395"/>
                </a:lnTo>
                <a:lnTo>
                  <a:pt x="1122" y="4452"/>
                </a:lnTo>
                <a:lnTo>
                  <a:pt x="1125" y="4511"/>
                </a:lnTo>
                <a:lnTo>
                  <a:pt x="1128" y="4569"/>
                </a:lnTo>
                <a:lnTo>
                  <a:pt x="1132" y="4625"/>
                </a:lnTo>
                <a:lnTo>
                  <a:pt x="1139" y="4746"/>
                </a:lnTo>
                <a:lnTo>
                  <a:pt x="1147" y="4865"/>
                </a:lnTo>
                <a:lnTo>
                  <a:pt x="1106" y="4865"/>
                </a:lnTo>
                <a:lnTo>
                  <a:pt x="1106" y="4855"/>
                </a:lnTo>
                <a:lnTo>
                  <a:pt x="1100" y="4777"/>
                </a:lnTo>
                <a:lnTo>
                  <a:pt x="1091" y="4626"/>
                </a:lnTo>
                <a:lnTo>
                  <a:pt x="1086" y="4548"/>
                </a:lnTo>
                <a:lnTo>
                  <a:pt x="1079" y="4465"/>
                </a:lnTo>
                <a:lnTo>
                  <a:pt x="1072" y="4377"/>
                </a:lnTo>
                <a:lnTo>
                  <a:pt x="1066" y="4287"/>
                </a:lnTo>
                <a:lnTo>
                  <a:pt x="1060" y="4199"/>
                </a:lnTo>
                <a:lnTo>
                  <a:pt x="1055" y="4116"/>
                </a:lnTo>
                <a:lnTo>
                  <a:pt x="1054" y="4070"/>
                </a:lnTo>
                <a:lnTo>
                  <a:pt x="1052" y="4032"/>
                </a:lnTo>
                <a:lnTo>
                  <a:pt x="1051" y="3998"/>
                </a:lnTo>
                <a:lnTo>
                  <a:pt x="1048" y="3939"/>
                </a:lnTo>
                <a:lnTo>
                  <a:pt x="1047" y="3908"/>
                </a:lnTo>
                <a:lnTo>
                  <a:pt x="1045" y="3876"/>
                </a:lnTo>
                <a:lnTo>
                  <a:pt x="1044" y="3836"/>
                </a:lnTo>
                <a:lnTo>
                  <a:pt x="1044" y="3737"/>
                </a:lnTo>
                <a:lnTo>
                  <a:pt x="1045" y="3677"/>
                </a:lnTo>
                <a:lnTo>
                  <a:pt x="1045" y="3610"/>
                </a:lnTo>
                <a:lnTo>
                  <a:pt x="1047" y="3540"/>
                </a:lnTo>
                <a:lnTo>
                  <a:pt x="1050" y="3467"/>
                </a:lnTo>
                <a:lnTo>
                  <a:pt x="1039" y="3444"/>
                </a:lnTo>
                <a:lnTo>
                  <a:pt x="1026" y="3425"/>
                </a:lnTo>
                <a:lnTo>
                  <a:pt x="1011" y="3404"/>
                </a:lnTo>
                <a:lnTo>
                  <a:pt x="995" y="3388"/>
                </a:lnTo>
                <a:lnTo>
                  <a:pt x="973" y="3371"/>
                </a:lnTo>
                <a:lnTo>
                  <a:pt x="946" y="3357"/>
                </a:lnTo>
                <a:lnTo>
                  <a:pt x="918" y="3343"/>
                </a:lnTo>
                <a:lnTo>
                  <a:pt x="889" y="3330"/>
                </a:lnTo>
                <a:lnTo>
                  <a:pt x="861" y="3318"/>
                </a:lnTo>
                <a:lnTo>
                  <a:pt x="834" y="3305"/>
                </a:lnTo>
                <a:lnTo>
                  <a:pt x="814" y="3292"/>
                </a:lnTo>
                <a:lnTo>
                  <a:pt x="789" y="3271"/>
                </a:lnTo>
                <a:lnTo>
                  <a:pt x="767" y="3252"/>
                </a:lnTo>
                <a:lnTo>
                  <a:pt x="746" y="3236"/>
                </a:lnTo>
                <a:lnTo>
                  <a:pt x="744" y="3364"/>
                </a:lnTo>
                <a:lnTo>
                  <a:pt x="743" y="3491"/>
                </a:lnTo>
                <a:lnTo>
                  <a:pt x="739" y="3768"/>
                </a:lnTo>
                <a:lnTo>
                  <a:pt x="739" y="3818"/>
                </a:lnTo>
                <a:lnTo>
                  <a:pt x="740" y="3851"/>
                </a:lnTo>
                <a:lnTo>
                  <a:pt x="740" y="3918"/>
                </a:lnTo>
                <a:lnTo>
                  <a:pt x="741" y="3951"/>
                </a:lnTo>
                <a:lnTo>
                  <a:pt x="741" y="4007"/>
                </a:lnTo>
                <a:lnTo>
                  <a:pt x="743" y="4029"/>
                </a:lnTo>
                <a:lnTo>
                  <a:pt x="743" y="4051"/>
                </a:lnTo>
                <a:lnTo>
                  <a:pt x="746" y="4061"/>
                </a:lnTo>
                <a:lnTo>
                  <a:pt x="747" y="4079"/>
                </a:lnTo>
                <a:lnTo>
                  <a:pt x="752" y="4100"/>
                </a:lnTo>
                <a:lnTo>
                  <a:pt x="756" y="4123"/>
                </a:lnTo>
                <a:lnTo>
                  <a:pt x="765" y="4174"/>
                </a:lnTo>
                <a:lnTo>
                  <a:pt x="781" y="4249"/>
                </a:lnTo>
                <a:lnTo>
                  <a:pt x="814" y="4402"/>
                </a:lnTo>
                <a:lnTo>
                  <a:pt x="828" y="4476"/>
                </a:lnTo>
                <a:lnTo>
                  <a:pt x="842" y="4544"/>
                </a:lnTo>
                <a:lnTo>
                  <a:pt x="862" y="4645"/>
                </a:lnTo>
                <a:lnTo>
                  <a:pt x="881" y="4751"/>
                </a:lnTo>
                <a:lnTo>
                  <a:pt x="902" y="4862"/>
                </a:lnTo>
                <a:lnTo>
                  <a:pt x="862" y="4862"/>
                </a:lnTo>
                <a:lnTo>
                  <a:pt x="856" y="4830"/>
                </a:lnTo>
                <a:lnTo>
                  <a:pt x="849" y="4791"/>
                </a:lnTo>
                <a:lnTo>
                  <a:pt x="840" y="4747"/>
                </a:lnTo>
                <a:lnTo>
                  <a:pt x="830" y="4698"/>
                </a:lnTo>
                <a:lnTo>
                  <a:pt x="820" y="4645"/>
                </a:lnTo>
                <a:lnTo>
                  <a:pt x="809" y="4591"/>
                </a:lnTo>
                <a:lnTo>
                  <a:pt x="797" y="4533"/>
                </a:lnTo>
                <a:lnTo>
                  <a:pt x="787" y="4476"/>
                </a:lnTo>
                <a:lnTo>
                  <a:pt x="775" y="4418"/>
                </a:lnTo>
                <a:lnTo>
                  <a:pt x="765" y="4361"/>
                </a:lnTo>
                <a:lnTo>
                  <a:pt x="753" y="4306"/>
                </a:lnTo>
                <a:lnTo>
                  <a:pt x="743" y="4255"/>
                </a:lnTo>
                <a:lnTo>
                  <a:pt x="734" y="4207"/>
                </a:lnTo>
                <a:lnTo>
                  <a:pt x="727" y="4165"/>
                </a:lnTo>
                <a:lnTo>
                  <a:pt x="719" y="4128"/>
                </a:lnTo>
                <a:lnTo>
                  <a:pt x="713" y="4097"/>
                </a:lnTo>
                <a:lnTo>
                  <a:pt x="706" y="4060"/>
                </a:lnTo>
                <a:lnTo>
                  <a:pt x="693" y="4045"/>
                </a:lnTo>
                <a:lnTo>
                  <a:pt x="675" y="4028"/>
                </a:lnTo>
                <a:lnTo>
                  <a:pt x="657" y="4008"/>
                </a:lnTo>
                <a:lnTo>
                  <a:pt x="638" y="3989"/>
                </a:lnTo>
                <a:lnTo>
                  <a:pt x="621" y="3970"/>
                </a:lnTo>
                <a:lnTo>
                  <a:pt x="604" y="3954"/>
                </a:lnTo>
                <a:lnTo>
                  <a:pt x="590" y="3941"/>
                </a:lnTo>
                <a:lnTo>
                  <a:pt x="581" y="3930"/>
                </a:lnTo>
                <a:lnTo>
                  <a:pt x="541" y="3890"/>
                </a:lnTo>
                <a:lnTo>
                  <a:pt x="529" y="3882"/>
                </a:lnTo>
                <a:lnTo>
                  <a:pt x="485" y="3864"/>
                </a:lnTo>
                <a:lnTo>
                  <a:pt x="448" y="3851"/>
                </a:lnTo>
                <a:lnTo>
                  <a:pt x="411" y="3836"/>
                </a:lnTo>
                <a:lnTo>
                  <a:pt x="339" y="3809"/>
                </a:lnTo>
                <a:lnTo>
                  <a:pt x="268" y="3783"/>
                </a:lnTo>
                <a:lnTo>
                  <a:pt x="254" y="3777"/>
                </a:lnTo>
                <a:lnTo>
                  <a:pt x="221" y="3765"/>
                </a:lnTo>
                <a:lnTo>
                  <a:pt x="205" y="3764"/>
                </a:lnTo>
                <a:lnTo>
                  <a:pt x="193" y="3765"/>
                </a:lnTo>
                <a:lnTo>
                  <a:pt x="167" y="3777"/>
                </a:lnTo>
                <a:lnTo>
                  <a:pt x="155" y="3781"/>
                </a:lnTo>
                <a:lnTo>
                  <a:pt x="134" y="3784"/>
                </a:lnTo>
                <a:lnTo>
                  <a:pt x="115" y="3783"/>
                </a:lnTo>
                <a:lnTo>
                  <a:pt x="96" y="3777"/>
                </a:lnTo>
                <a:lnTo>
                  <a:pt x="80" y="3768"/>
                </a:lnTo>
                <a:lnTo>
                  <a:pt x="66" y="3753"/>
                </a:lnTo>
                <a:lnTo>
                  <a:pt x="57" y="3736"/>
                </a:lnTo>
                <a:lnTo>
                  <a:pt x="56" y="3721"/>
                </a:lnTo>
                <a:lnTo>
                  <a:pt x="55" y="3705"/>
                </a:lnTo>
                <a:lnTo>
                  <a:pt x="55" y="3699"/>
                </a:lnTo>
                <a:lnTo>
                  <a:pt x="56" y="3690"/>
                </a:lnTo>
                <a:lnTo>
                  <a:pt x="60" y="3683"/>
                </a:lnTo>
                <a:lnTo>
                  <a:pt x="63" y="3678"/>
                </a:lnTo>
                <a:lnTo>
                  <a:pt x="68" y="3675"/>
                </a:lnTo>
                <a:lnTo>
                  <a:pt x="72" y="3671"/>
                </a:lnTo>
                <a:lnTo>
                  <a:pt x="77" y="3668"/>
                </a:lnTo>
                <a:lnTo>
                  <a:pt x="81" y="3663"/>
                </a:lnTo>
                <a:lnTo>
                  <a:pt x="97" y="3652"/>
                </a:lnTo>
                <a:lnTo>
                  <a:pt x="115" y="3646"/>
                </a:lnTo>
                <a:lnTo>
                  <a:pt x="134" y="3646"/>
                </a:lnTo>
                <a:lnTo>
                  <a:pt x="152" y="3650"/>
                </a:lnTo>
                <a:lnTo>
                  <a:pt x="168" y="3660"/>
                </a:lnTo>
                <a:lnTo>
                  <a:pt x="181" y="3675"/>
                </a:lnTo>
                <a:lnTo>
                  <a:pt x="189" y="3688"/>
                </a:lnTo>
                <a:lnTo>
                  <a:pt x="195" y="3702"/>
                </a:lnTo>
                <a:lnTo>
                  <a:pt x="202" y="3715"/>
                </a:lnTo>
                <a:lnTo>
                  <a:pt x="211" y="3725"/>
                </a:lnTo>
                <a:lnTo>
                  <a:pt x="237" y="3742"/>
                </a:lnTo>
                <a:lnTo>
                  <a:pt x="264" y="3755"/>
                </a:lnTo>
                <a:lnTo>
                  <a:pt x="326" y="3783"/>
                </a:lnTo>
                <a:lnTo>
                  <a:pt x="389" y="3809"/>
                </a:lnTo>
                <a:lnTo>
                  <a:pt x="460" y="3834"/>
                </a:lnTo>
                <a:lnTo>
                  <a:pt x="483" y="3843"/>
                </a:lnTo>
                <a:lnTo>
                  <a:pt x="507" y="3846"/>
                </a:lnTo>
                <a:lnTo>
                  <a:pt x="513" y="3842"/>
                </a:lnTo>
                <a:lnTo>
                  <a:pt x="517" y="3833"/>
                </a:lnTo>
                <a:lnTo>
                  <a:pt x="520" y="3820"/>
                </a:lnTo>
                <a:lnTo>
                  <a:pt x="522" y="3802"/>
                </a:lnTo>
                <a:lnTo>
                  <a:pt x="522" y="3784"/>
                </a:lnTo>
                <a:lnTo>
                  <a:pt x="523" y="3765"/>
                </a:lnTo>
                <a:lnTo>
                  <a:pt x="525" y="3712"/>
                </a:lnTo>
                <a:lnTo>
                  <a:pt x="525" y="3657"/>
                </a:lnTo>
                <a:lnTo>
                  <a:pt x="523" y="3604"/>
                </a:lnTo>
                <a:lnTo>
                  <a:pt x="523" y="3573"/>
                </a:lnTo>
                <a:lnTo>
                  <a:pt x="520" y="3541"/>
                </a:lnTo>
                <a:lnTo>
                  <a:pt x="519" y="3537"/>
                </a:lnTo>
                <a:lnTo>
                  <a:pt x="507" y="3525"/>
                </a:lnTo>
                <a:lnTo>
                  <a:pt x="504" y="3520"/>
                </a:lnTo>
                <a:lnTo>
                  <a:pt x="503" y="3516"/>
                </a:lnTo>
                <a:lnTo>
                  <a:pt x="503" y="3509"/>
                </a:lnTo>
                <a:lnTo>
                  <a:pt x="501" y="3504"/>
                </a:lnTo>
                <a:lnTo>
                  <a:pt x="483" y="3486"/>
                </a:lnTo>
                <a:lnTo>
                  <a:pt x="473" y="3478"/>
                </a:lnTo>
                <a:lnTo>
                  <a:pt x="466" y="3467"/>
                </a:lnTo>
                <a:lnTo>
                  <a:pt x="461" y="3453"/>
                </a:lnTo>
                <a:lnTo>
                  <a:pt x="458" y="3436"/>
                </a:lnTo>
                <a:lnTo>
                  <a:pt x="458" y="3420"/>
                </a:lnTo>
                <a:lnTo>
                  <a:pt x="461" y="3404"/>
                </a:lnTo>
                <a:lnTo>
                  <a:pt x="467" y="3388"/>
                </a:lnTo>
                <a:lnTo>
                  <a:pt x="475" y="3371"/>
                </a:lnTo>
                <a:lnTo>
                  <a:pt x="485" y="3358"/>
                </a:lnTo>
                <a:lnTo>
                  <a:pt x="491" y="3354"/>
                </a:lnTo>
                <a:lnTo>
                  <a:pt x="498" y="3348"/>
                </a:lnTo>
                <a:lnTo>
                  <a:pt x="519" y="3333"/>
                </a:lnTo>
                <a:lnTo>
                  <a:pt x="540" y="3323"/>
                </a:lnTo>
                <a:lnTo>
                  <a:pt x="547" y="3321"/>
                </a:lnTo>
                <a:lnTo>
                  <a:pt x="550" y="3323"/>
                </a:lnTo>
                <a:lnTo>
                  <a:pt x="556" y="3332"/>
                </a:lnTo>
                <a:lnTo>
                  <a:pt x="565" y="3339"/>
                </a:lnTo>
                <a:lnTo>
                  <a:pt x="576" y="3343"/>
                </a:lnTo>
                <a:lnTo>
                  <a:pt x="585" y="3349"/>
                </a:lnTo>
                <a:lnTo>
                  <a:pt x="603" y="3366"/>
                </a:lnTo>
                <a:lnTo>
                  <a:pt x="616" y="3383"/>
                </a:lnTo>
                <a:lnTo>
                  <a:pt x="624" y="3402"/>
                </a:lnTo>
                <a:lnTo>
                  <a:pt x="626" y="3425"/>
                </a:lnTo>
                <a:lnTo>
                  <a:pt x="622" y="3448"/>
                </a:lnTo>
                <a:lnTo>
                  <a:pt x="615" y="3467"/>
                </a:lnTo>
                <a:lnTo>
                  <a:pt x="604" y="3485"/>
                </a:lnTo>
                <a:lnTo>
                  <a:pt x="588" y="3498"/>
                </a:lnTo>
                <a:lnTo>
                  <a:pt x="575" y="3506"/>
                </a:lnTo>
                <a:lnTo>
                  <a:pt x="565" y="3513"/>
                </a:lnTo>
                <a:lnTo>
                  <a:pt x="556" y="3525"/>
                </a:lnTo>
                <a:lnTo>
                  <a:pt x="548" y="3541"/>
                </a:lnTo>
                <a:lnTo>
                  <a:pt x="545" y="3560"/>
                </a:lnTo>
                <a:lnTo>
                  <a:pt x="545" y="3599"/>
                </a:lnTo>
                <a:lnTo>
                  <a:pt x="544" y="3634"/>
                </a:lnTo>
                <a:lnTo>
                  <a:pt x="544" y="3671"/>
                </a:lnTo>
                <a:lnTo>
                  <a:pt x="541" y="3739"/>
                </a:lnTo>
                <a:lnTo>
                  <a:pt x="541" y="3806"/>
                </a:lnTo>
                <a:lnTo>
                  <a:pt x="544" y="3834"/>
                </a:lnTo>
                <a:lnTo>
                  <a:pt x="550" y="3859"/>
                </a:lnTo>
                <a:lnTo>
                  <a:pt x="563" y="3882"/>
                </a:lnTo>
                <a:lnTo>
                  <a:pt x="582" y="3902"/>
                </a:lnTo>
                <a:lnTo>
                  <a:pt x="637" y="3957"/>
                </a:lnTo>
                <a:lnTo>
                  <a:pt x="654" y="3973"/>
                </a:lnTo>
                <a:lnTo>
                  <a:pt x="672" y="3991"/>
                </a:lnTo>
                <a:lnTo>
                  <a:pt x="690" y="4007"/>
                </a:lnTo>
                <a:lnTo>
                  <a:pt x="705" y="4020"/>
                </a:lnTo>
                <a:lnTo>
                  <a:pt x="703" y="3983"/>
                </a:lnTo>
                <a:lnTo>
                  <a:pt x="703" y="3890"/>
                </a:lnTo>
                <a:lnTo>
                  <a:pt x="705" y="3843"/>
                </a:lnTo>
                <a:lnTo>
                  <a:pt x="706" y="3799"/>
                </a:lnTo>
                <a:lnTo>
                  <a:pt x="706" y="3647"/>
                </a:lnTo>
                <a:lnTo>
                  <a:pt x="712" y="3397"/>
                </a:lnTo>
                <a:lnTo>
                  <a:pt x="716" y="3209"/>
                </a:lnTo>
                <a:lnTo>
                  <a:pt x="694" y="3186"/>
                </a:lnTo>
                <a:lnTo>
                  <a:pt x="675" y="3165"/>
                </a:lnTo>
                <a:lnTo>
                  <a:pt x="660" y="3144"/>
                </a:lnTo>
                <a:lnTo>
                  <a:pt x="644" y="3125"/>
                </a:lnTo>
                <a:lnTo>
                  <a:pt x="629" y="3106"/>
                </a:lnTo>
                <a:lnTo>
                  <a:pt x="610" y="3084"/>
                </a:lnTo>
                <a:lnTo>
                  <a:pt x="588" y="3060"/>
                </a:lnTo>
                <a:lnTo>
                  <a:pt x="562" y="3038"/>
                </a:lnTo>
                <a:lnTo>
                  <a:pt x="534" y="3021"/>
                </a:lnTo>
                <a:lnTo>
                  <a:pt x="506" y="3009"/>
                </a:lnTo>
                <a:lnTo>
                  <a:pt x="476" y="2998"/>
                </a:lnTo>
                <a:lnTo>
                  <a:pt x="476" y="2995"/>
                </a:lnTo>
                <a:lnTo>
                  <a:pt x="483" y="2990"/>
                </a:lnTo>
                <a:lnTo>
                  <a:pt x="495" y="2984"/>
                </a:lnTo>
                <a:lnTo>
                  <a:pt x="514" y="2975"/>
                </a:lnTo>
                <a:lnTo>
                  <a:pt x="537" y="2966"/>
                </a:lnTo>
                <a:lnTo>
                  <a:pt x="563" y="2957"/>
                </a:lnTo>
                <a:lnTo>
                  <a:pt x="593" y="2950"/>
                </a:lnTo>
                <a:lnTo>
                  <a:pt x="625" y="2944"/>
                </a:lnTo>
                <a:lnTo>
                  <a:pt x="660" y="2941"/>
                </a:lnTo>
                <a:lnTo>
                  <a:pt x="696" y="2939"/>
                </a:lnTo>
                <a:lnTo>
                  <a:pt x="733" y="2944"/>
                </a:lnTo>
                <a:lnTo>
                  <a:pt x="734" y="2931"/>
                </a:lnTo>
                <a:lnTo>
                  <a:pt x="736" y="2914"/>
                </a:lnTo>
                <a:lnTo>
                  <a:pt x="736" y="2858"/>
                </a:lnTo>
                <a:lnTo>
                  <a:pt x="744" y="2721"/>
                </a:lnTo>
                <a:lnTo>
                  <a:pt x="750" y="2600"/>
                </a:lnTo>
                <a:lnTo>
                  <a:pt x="755" y="2540"/>
                </a:lnTo>
                <a:lnTo>
                  <a:pt x="761" y="2479"/>
                </a:lnTo>
                <a:lnTo>
                  <a:pt x="753" y="2472"/>
                </a:lnTo>
                <a:lnTo>
                  <a:pt x="741" y="2462"/>
                </a:lnTo>
                <a:lnTo>
                  <a:pt x="725" y="2447"/>
                </a:lnTo>
                <a:lnTo>
                  <a:pt x="706" y="2431"/>
                </a:lnTo>
                <a:lnTo>
                  <a:pt x="685" y="2416"/>
                </a:lnTo>
                <a:lnTo>
                  <a:pt x="665" y="2398"/>
                </a:lnTo>
                <a:lnTo>
                  <a:pt x="643" y="2382"/>
                </a:lnTo>
                <a:lnTo>
                  <a:pt x="624" y="2366"/>
                </a:lnTo>
                <a:lnTo>
                  <a:pt x="606" y="2353"/>
                </a:lnTo>
                <a:lnTo>
                  <a:pt x="593" y="2341"/>
                </a:lnTo>
                <a:lnTo>
                  <a:pt x="582" y="2333"/>
                </a:lnTo>
                <a:lnTo>
                  <a:pt x="578" y="2331"/>
                </a:lnTo>
                <a:lnTo>
                  <a:pt x="554" y="2316"/>
                </a:lnTo>
                <a:lnTo>
                  <a:pt x="531" y="2307"/>
                </a:lnTo>
                <a:lnTo>
                  <a:pt x="504" y="2304"/>
                </a:lnTo>
                <a:lnTo>
                  <a:pt x="476" y="2305"/>
                </a:lnTo>
                <a:lnTo>
                  <a:pt x="408" y="2317"/>
                </a:lnTo>
                <a:lnTo>
                  <a:pt x="342" y="2332"/>
                </a:lnTo>
                <a:lnTo>
                  <a:pt x="307" y="2339"/>
                </a:lnTo>
                <a:lnTo>
                  <a:pt x="273" y="2347"/>
                </a:lnTo>
                <a:lnTo>
                  <a:pt x="255" y="2351"/>
                </a:lnTo>
                <a:lnTo>
                  <a:pt x="234" y="2354"/>
                </a:lnTo>
                <a:lnTo>
                  <a:pt x="217" y="2360"/>
                </a:lnTo>
                <a:lnTo>
                  <a:pt x="200" y="2369"/>
                </a:lnTo>
                <a:lnTo>
                  <a:pt x="193" y="2378"/>
                </a:lnTo>
                <a:lnTo>
                  <a:pt x="189" y="2387"/>
                </a:lnTo>
                <a:lnTo>
                  <a:pt x="186" y="2395"/>
                </a:lnTo>
                <a:lnTo>
                  <a:pt x="181" y="2406"/>
                </a:lnTo>
                <a:lnTo>
                  <a:pt x="171" y="2423"/>
                </a:lnTo>
                <a:lnTo>
                  <a:pt x="156" y="2437"/>
                </a:lnTo>
                <a:lnTo>
                  <a:pt x="139" y="2448"/>
                </a:lnTo>
                <a:lnTo>
                  <a:pt x="116" y="2457"/>
                </a:lnTo>
                <a:lnTo>
                  <a:pt x="94" y="2459"/>
                </a:lnTo>
                <a:lnTo>
                  <a:pt x="72" y="2454"/>
                </a:lnTo>
                <a:lnTo>
                  <a:pt x="53" y="2444"/>
                </a:lnTo>
                <a:lnTo>
                  <a:pt x="34" y="2429"/>
                </a:lnTo>
                <a:lnTo>
                  <a:pt x="28" y="2420"/>
                </a:lnTo>
                <a:lnTo>
                  <a:pt x="21" y="2412"/>
                </a:lnTo>
                <a:lnTo>
                  <a:pt x="13" y="2404"/>
                </a:lnTo>
                <a:lnTo>
                  <a:pt x="3" y="2400"/>
                </a:lnTo>
                <a:lnTo>
                  <a:pt x="0" y="2397"/>
                </a:lnTo>
                <a:lnTo>
                  <a:pt x="0" y="2390"/>
                </a:lnTo>
                <a:lnTo>
                  <a:pt x="3" y="2379"/>
                </a:lnTo>
                <a:lnTo>
                  <a:pt x="12" y="2356"/>
                </a:lnTo>
                <a:lnTo>
                  <a:pt x="25" y="2329"/>
                </a:lnTo>
                <a:lnTo>
                  <a:pt x="35" y="2317"/>
                </a:lnTo>
                <a:lnTo>
                  <a:pt x="50" y="2307"/>
                </a:lnTo>
                <a:lnTo>
                  <a:pt x="66" y="2298"/>
                </a:lnTo>
                <a:lnTo>
                  <a:pt x="85" y="2292"/>
                </a:lnTo>
                <a:lnTo>
                  <a:pt x="108" y="2289"/>
                </a:lnTo>
                <a:lnTo>
                  <a:pt x="130" y="2291"/>
                </a:lnTo>
                <a:lnTo>
                  <a:pt x="142" y="2297"/>
                </a:lnTo>
                <a:lnTo>
                  <a:pt x="152" y="2304"/>
                </a:lnTo>
                <a:lnTo>
                  <a:pt x="162" y="2313"/>
                </a:lnTo>
                <a:lnTo>
                  <a:pt x="172" y="2319"/>
                </a:lnTo>
                <a:lnTo>
                  <a:pt x="177" y="2320"/>
                </a:lnTo>
                <a:lnTo>
                  <a:pt x="189" y="2320"/>
                </a:lnTo>
                <a:lnTo>
                  <a:pt x="193" y="2322"/>
                </a:lnTo>
                <a:lnTo>
                  <a:pt x="196" y="2323"/>
                </a:lnTo>
                <a:lnTo>
                  <a:pt x="199" y="2326"/>
                </a:lnTo>
                <a:lnTo>
                  <a:pt x="202" y="2328"/>
                </a:lnTo>
                <a:lnTo>
                  <a:pt x="203" y="2331"/>
                </a:lnTo>
                <a:lnTo>
                  <a:pt x="206" y="2332"/>
                </a:lnTo>
                <a:lnTo>
                  <a:pt x="211" y="2332"/>
                </a:lnTo>
                <a:lnTo>
                  <a:pt x="242" y="2329"/>
                </a:lnTo>
                <a:lnTo>
                  <a:pt x="274" y="2325"/>
                </a:lnTo>
                <a:lnTo>
                  <a:pt x="327" y="2316"/>
                </a:lnTo>
                <a:lnTo>
                  <a:pt x="382" y="2307"/>
                </a:lnTo>
                <a:lnTo>
                  <a:pt x="432" y="2295"/>
                </a:lnTo>
                <a:lnTo>
                  <a:pt x="451" y="2291"/>
                </a:lnTo>
                <a:lnTo>
                  <a:pt x="469" y="2288"/>
                </a:lnTo>
                <a:lnTo>
                  <a:pt x="485" y="2283"/>
                </a:lnTo>
                <a:lnTo>
                  <a:pt x="498" y="2279"/>
                </a:lnTo>
                <a:lnTo>
                  <a:pt x="507" y="2273"/>
                </a:lnTo>
                <a:lnTo>
                  <a:pt x="509" y="2266"/>
                </a:lnTo>
                <a:lnTo>
                  <a:pt x="504" y="2251"/>
                </a:lnTo>
                <a:lnTo>
                  <a:pt x="489" y="2221"/>
                </a:lnTo>
                <a:lnTo>
                  <a:pt x="472" y="2189"/>
                </a:lnTo>
                <a:lnTo>
                  <a:pt x="453" y="2157"/>
                </a:lnTo>
                <a:lnTo>
                  <a:pt x="417" y="2102"/>
                </a:lnTo>
                <a:lnTo>
                  <a:pt x="380" y="2047"/>
                </a:lnTo>
                <a:lnTo>
                  <a:pt x="317" y="2030"/>
                </a:lnTo>
                <a:lnTo>
                  <a:pt x="254" y="2014"/>
                </a:lnTo>
                <a:lnTo>
                  <a:pt x="236" y="2009"/>
                </a:lnTo>
                <a:lnTo>
                  <a:pt x="215" y="2003"/>
                </a:lnTo>
                <a:lnTo>
                  <a:pt x="193" y="1999"/>
                </a:lnTo>
                <a:lnTo>
                  <a:pt x="171" y="1996"/>
                </a:lnTo>
                <a:lnTo>
                  <a:pt x="150" y="1999"/>
                </a:lnTo>
                <a:lnTo>
                  <a:pt x="131" y="2006"/>
                </a:lnTo>
                <a:lnTo>
                  <a:pt x="109" y="2016"/>
                </a:lnTo>
                <a:lnTo>
                  <a:pt x="85" y="2021"/>
                </a:lnTo>
                <a:lnTo>
                  <a:pt x="62" y="2019"/>
                </a:lnTo>
                <a:lnTo>
                  <a:pt x="40" y="2014"/>
                </a:lnTo>
                <a:lnTo>
                  <a:pt x="22" y="2002"/>
                </a:lnTo>
                <a:lnTo>
                  <a:pt x="12" y="1987"/>
                </a:lnTo>
                <a:lnTo>
                  <a:pt x="7" y="1966"/>
                </a:lnTo>
                <a:lnTo>
                  <a:pt x="6" y="1946"/>
                </a:lnTo>
                <a:lnTo>
                  <a:pt x="12" y="1924"/>
                </a:lnTo>
                <a:lnTo>
                  <a:pt x="21" y="1904"/>
                </a:lnTo>
                <a:lnTo>
                  <a:pt x="35" y="1888"/>
                </a:lnTo>
                <a:lnTo>
                  <a:pt x="56" y="1878"/>
                </a:lnTo>
                <a:lnTo>
                  <a:pt x="80" y="1873"/>
                </a:lnTo>
                <a:lnTo>
                  <a:pt x="105" y="1876"/>
                </a:lnTo>
                <a:lnTo>
                  <a:pt x="127" y="1884"/>
                </a:lnTo>
                <a:lnTo>
                  <a:pt x="144" y="1896"/>
                </a:lnTo>
                <a:lnTo>
                  <a:pt x="155" y="1907"/>
                </a:lnTo>
                <a:lnTo>
                  <a:pt x="172" y="1947"/>
                </a:lnTo>
                <a:lnTo>
                  <a:pt x="183" y="1960"/>
                </a:lnTo>
                <a:lnTo>
                  <a:pt x="196" y="1969"/>
                </a:lnTo>
                <a:lnTo>
                  <a:pt x="211" y="1975"/>
                </a:lnTo>
                <a:lnTo>
                  <a:pt x="227" y="1981"/>
                </a:lnTo>
                <a:lnTo>
                  <a:pt x="295" y="2003"/>
                </a:lnTo>
                <a:lnTo>
                  <a:pt x="363" y="2024"/>
                </a:lnTo>
                <a:lnTo>
                  <a:pt x="351" y="2009"/>
                </a:lnTo>
                <a:lnTo>
                  <a:pt x="338" y="1996"/>
                </a:lnTo>
                <a:lnTo>
                  <a:pt x="326" y="1988"/>
                </a:lnTo>
                <a:lnTo>
                  <a:pt x="313" y="1983"/>
                </a:lnTo>
                <a:lnTo>
                  <a:pt x="298" y="1980"/>
                </a:lnTo>
                <a:lnTo>
                  <a:pt x="284" y="1974"/>
                </a:lnTo>
                <a:lnTo>
                  <a:pt x="267" y="1963"/>
                </a:lnTo>
                <a:lnTo>
                  <a:pt x="254" y="1950"/>
                </a:lnTo>
                <a:lnTo>
                  <a:pt x="246" y="1934"/>
                </a:lnTo>
                <a:lnTo>
                  <a:pt x="243" y="1916"/>
                </a:lnTo>
                <a:lnTo>
                  <a:pt x="245" y="1897"/>
                </a:lnTo>
                <a:lnTo>
                  <a:pt x="254" y="1878"/>
                </a:lnTo>
                <a:lnTo>
                  <a:pt x="258" y="1872"/>
                </a:lnTo>
                <a:lnTo>
                  <a:pt x="267" y="1857"/>
                </a:lnTo>
                <a:lnTo>
                  <a:pt x="270" y="1854"/>
                </a:lnTo>
                <a:lnTo>
                  <a:pt x="277" y="1850"/>
                </a:lnTo>
                <a:lnTo>
                  <a:pt x="284" y="1847"/>
                </a:lnTo>
                <a:lnTo>
                  <a:pt x="290" y="1845"/>
                </a:lnTo>
                <a:lnTo>
                  <a:pt x="305" y="1844"/>
                </a:lnTo>
                <a:lnTo>
                  <a:pt x="321" y="1843"/>
                </a:lnTo>
                <a:lnTo>
                  <a:pt x="342" y="1848"/>
                </a:lnTo>
                <a:lnTo>
                  <a:pt x="357" y="1859"/>
                </a:lnTo>
                <a:lnTo>
                  <a:pt x="370" y="1872"/>
                </a:lnTo>
                <a:lnTo>
                  <a:pt x="377" y="1890"/>
                </a:lnTo>
                <a:lnTo>
                  <a:pt x="382" y="1909"/>
                </a:lnTo>
                <a:lnTo>
                  <a:pt x="383" y="1929"/>
                </a:lnTo>
                <a:lnTo>
                  <a:pt x="380" y="1947"/>
                </a:lnTo>
                <a:lnTo>
                  <a:pt x="376" y="1966"/>
                </a:lnTo>
                <a:lnTo>
                  <a:pt x="374" y="1984"/>
                </a:lnTo>
                <a:lnTo>
                  <a:pt x="382" y="2002"/>
                </a:lnTo>
                <a:lnTo>
                  <a:pt x="391" y="2018"/>
                </a:lnTo>
                <a:lnTo>
                  <a:pt x="401" y="2036"/>
                </a:lnTo>
                <a:lnTo>
                  <a:pt x="461" y="2050"/>
                </a:lnTo>
                <a:lnTo>
                  <a:pt x="519" y="2068"/>
                </a:lnTo>
                <a:lnTo>
                  <a:pt x="523" y="2070"/>
                </a:lnTo>
                <a:lnTo>
                  <a:pt x="532" y="2071"/>
                </a:lnTo>
                <a:lnTo>
                  <a:pt x="542" y="2073"/>
                </a:lnTo>
                <a:lnTo>
                  <a:pt x="551" y="2073"/>
                </a:lnTo>
                <a:lnTo>
                  <a:pt x="559" y="2071"/>
                </a:lnTo>
                <a:lnTo>
                  <a:pt x="559" y="2068"/>
                </a:lnTo>
                <a:lnTo>
                  <a:pt x="520" y="2012"/>
                </a:lnTo>
                <a:lnTo>
                  <a:pt x="481" y="1950"/>
                </a:lnTo>
                <a:lnTo>
                  <a:pt x="436" y="1888"/>
                </a:lnTo>
                <a:lnTo>
                  <a:pt x="430" y="1878"/>
                </a:lnTo>
                <a:lnTo>
                  <a:pt x="422" y="1865"/>
                </a:lnTo>
                <a:lnTo>
                  <a:pt x="411" y="1848"/>
                </a:lnTo>
                <a:lnTo>
                  <a:pt x="401" y="1834"/>
                </a:lnTo>
                <a:lnTo>
                  <a:pt x="389" y="1819"/>
                </a:lnTo>
                <a:lnTo>
                  <a:pt x="380" y="1809"/>
                </a:lnTo>
                <a:lnTo>
                  <a:pt x="373" y="1803"/>
                </a:lnTo>
                <a:lnTo>
                  <a:pt x="355" y="1800"/>
                </a:lnTo>
                <a:lnTo>
                  <a:pt x="338" y="1798"/>
                </a:lnTo>
                <a:lnTo>
                  <a:pt x="320" y="1800"/>
                </a:lnTo>
                <a:lnTo>
                  <a:pt x="302" y="1797"/>
                </a:lnTo>
                <a:lnTo>
                  <a:pt x="284" y="1791"/>
                </a:lnTo>
                <a:lnTo>
                  <a:pt x="268" y="1779"/>
                </a:lnTo>
                <a:lnTo>
                  <a:pt x="255" y="1764"/>
                </a:lnTo>
                <a:lnTo>
                  <a:pt x="248" y="1747"/>
                </a:lnTo>
                <a:lnTo>
                  <a:pt x="243" y="1729"/>
                </a:lnTo>
                <a:lnTo>
                  <a:pt x="243" y="1708"/>
                </a:lnTo>
                <a:lnTo>
                  <a:pt x="249" y="1688"/>
                </a:lnTo>
                <a:lnTo>
                  <a:pt x="259" y="1671"/>
                </a:lnTo>
                <a:lnTo>
                  <a:pt x="276" y="1657"/>
                </a:lnTo>
                <a:lnTo>
                  <a:pt x="293" y="1645"/>
                </a:lnTo>
                <a:lnTo>
                  <a:pt x="313" y="1636"/>
                </a:lnTo>
                <a:lnTo>
                  <a:pt x="333" y="1632"/>
                </a:lnTo>
                <a:lnTo>
                  <a:pt x="352" y="1629"/>
                </a:lnTo>
                <a:lnTo>
                  <a:pt x="370" y="1630"/>
                </a:lnTo>
                <a:lnTo>
                  <a:pt x="383" y="1635"/>
                </a:lnTo>
                <a:lnTo>
                  <a:pt x="404" y="1649"/>
                </a:lnTo>
                <a:lnTo>
                  <a:pt x="419" y="1669"/>
                </a:lnTo>
                <a:lnTo>
                  <a:pt x="426" y="1692"/>
                </a:lnTo>
                <a:lnTo>
                  <a:pt x="427" y="1716"/>
                </a:lnTo>
                <a:lnTo>
                  <a:pt x="425" y="1728"/>
                </a:lnTo>
                <a:lnTo>
                  <a:pt x="419" y="1741"/>
                </a:lnTo>
                <a:lnTo>
                  <a:pt x="411" y="1756"/>
                </a:lnTo>
                <a:lnTo>
                  <a:pt x="407" y="1769"/>
                </a:lnTo>
                <a:lnTo>
                  <a:pt x="404" y="1782"/>
                </a:lnTo>
                <a:lnTo>
                  <a:pt x="405" y="1794"/>
                </a:lnTo>
                <a:lnTo>
                  <a:pt x="408" y="1800"/>
                </a:lnTo>
                <a:lnTo>
                  <a:pt x="414" y="1810"/>
                </a:lnTo>
                <a:lnTo>
                  <a:pt x="422" y="1822"/>
                </a:lnTo>
                <a:lnTo>
                  <a:pt x="430" y="1837"/>
                </a:lnTo>
                <a:lnTo>
                  <a:pt x="439" y="1850"/>
                </a:lnTo>
                <a:lnTo>
                  <a:pt x="448" y="1860"/>
                </a:lnTo>
                <a:lnTo>
                  <a:pt x="454" y="1869"/>
                </a:lnTo>
                <a:lnTo>
                  <a:pt x="458" y="1871"/>
                </a:lnTo>
                <a:lnTo>
                  <a:pt x="463" y="1866"/>
                </a:lnTo>
                <a:lnTo>
                  <a:pt x="467" y="1857"/>
                </a:lnTo>
                <a:lnTo>
                  <a:pt x="473" y="1848"/>
                </a:lnTo>
                <a:lnTo>
                  <a:pt x="478" y="1843"/>
                </a:lnTo>
                <a:lnTo>
                  <a:pt x="485" y="1837"/>
                </a:lnTo>
                <a:lnTo>
                  <a:pt x="494" y="1829"/>
                </a:lnTo>
                <a:lnTo>
                  <a:pt x="506" y="1820"/>
                </a:lnTo>
                <a:lnTo>
                  <a:pt x="514" y="1814"/>
                </a:lnTo>
                <a:lnTo>
                  <a:pt x="522" y="1812"/>
                </a:lnTo>
                <a:lnTo>
                  <a:pt x="540" y="1810"/>
                </a:lnTo>
                <a:lnTo>
                  <a:pt x="557" y="1807"/>
                </a:lnTo>
                <a:lnTo>
                  <a:pt x="575" y="1806"/>
                </a:lnTo>
                <a:lnTo>
                  <a:pt x="593" y="1807"/>
                </a:lnTo>
                <a:lnTo>
                  <a:pt x="597" y="1809"/>
                </a:lnTo>
                <a:lnTo>
                  <a:pt x="612" y="1814"/>
                </a:lnTo>
                <a:lnTo>
                  <a:pt x="616" y="1814"/>
                </a:lnTo>
                <a:lnTo>
                  <a:pt x="621" y="1807"/>
                </a:lnTo>
                <a:lnTo>
                  <a:pt x="622" y="1794"/>
                </a:lnTo>
                <a:lnTo>
                  <a:pt x="624" y="1779"/>
                </a:lnTo>
                <a:lnTo>
                  <a:pt x="624" y="1756"/>
                </a:lnTo>
                <a:lnTo>
                  <a:pt x="625" y="1735"/>
                </a:lnTo>
                <a:lnTo>
                  <a:pt x="625" y="1714"/>
                </a:lnTo>
                <a:lnTo>
                  <a:pt x="622" y="1694"/>
                </a:lnTo>
                <a:lnTo>
                  <a:pt x="616" y="1680"/>
                </a:lnTo>
                <a:lnTo>
                  <a:pt x="607" y="1671"/>
                </a:lnTo>
                <a:lnTo>
                  <a:pt x="587" y="1654"/>
                </a:lnTo>
                <a:lnTo>
                  <a:pt x="573" y="1638"/>
                </a:lnTo>
                <a:lnTo>
                  <a:pt x="565" y="1618"/>
                </a:lnTo>
                <a:lnTo>
                  <a:pt x="563" y="1596"/>
                </a:lnTo>
                <a:lnTo>
                  <a:pt x="566" y="1580"/>
                </a:lnTo>
                <a:lnTo>
                  <a:pt x="575" y="1562"/>
                </a:lnTo>
                <a:lnTo>
                  <a:pt x="588" y="1546"/>
                </a:lnTo>
                <a:lnTo>
                  <a:pt x="604" y="1530"/>
                </a:lnTo>
                <a:lnTo>
                  <a:pt x="624" y="1518"/>
                </a:lnTo>
                <a:lnTo>
                  <a:pt x="644" y="1512"/>
                </a:lnTo>
                <a:lnTo>
                  <a:pt x="668" y="1512"/>
                </a:lnTo>
                <a:lnTo>
                  <a:pt x="691" y="1521"/>
                </a:lnTo>
                <a:lnTo>
                  <a:pt x="708" y="1533"/>
                </a:lnTo>
                <a:lnTo>
                  <a:pt x="721" y="1545"/>
                </a:lnTo>
                <a:lnTo>
                  <a:pt x="731" y="1559"/>
                </a:lnTo>
                <a:lnTo>
                  <a:pt x="737" y="1576"/>
                </a:lnTo>
                <a:lnTo>
                  <a:pt x="737" y="1595"/>
                </a:lnTo>
                <a:lnTo>
                  <a:pt x="731" y="1615"/>
                </a:lnTo>
                <a:lnTo>
                  <a:pt x="722" y="1632"/>
                </a:lnTo>
                <a:lnTo>
                  <a:pt x="709" y="1646"/>
                </a:lnTo>
                <a:lnTo>
                  <a:pt x="696" y="1660"/>
                </a:lnTo>
                <a:lnTo>
                  <a:pt x="681" y="1671"/>
                </a:lnTo>
                <a:lnTo>
                  <a:pt x="669" y="1686"/>
                </a:lnTo>
                <a:lnTo>
                  <a:pt x="660" y="1704"/>
                </a:lnTo>
                <a:lnTo>
                  <a:pt x="650" y="1747"/>
                </a:lnTo>
                <a:lnTo>
                  <a:pt x="644" y="1791"/>
                </a:lnTo>
                <a:lnTo>
                  <a:pt x="640" y="1834"/>
                </a:lnTo>
                <a:lnTo>
                  <a:pt x="640" y="1851"/>
                </a:lnTo>
                <a:lnTo>
                  <a:pt x="644" y="1868"/>
                </a:lnTo>
                <a:lnTo>
                  <a:pt x="647" y="1885"/>
                </a:lnTo>
                <a:lnTo>
                  <a:pt x="644" y="1900"/>
                </a:lnTo>
                <a:lnTo>
                  <a:pt x="635" y="1929"/>
                </a:lnTo>
                <a:lnTo>
                  <a:pt x="632" y="1944"/>
                </a:lnTo>
                <a:lnTo>
                  <a:pt x="635" y="1958"/>
                </a:lnTo>
                <a:lnTo>
                  <a:pt x="643" y="1971"/>
                </a:lnTo>
                <a:lnTo>
                  <a:pt x="652" y="1981"/>
                </a:lnTo>
                <a:lnTo>
                  <a:pt x="660" y="1993"/>
                </a:lnTo>
                <a:lnTo>
                  <a:pt x="680" y="2019"/>
                </a:lnTo>
                <a:lnTo>
                  <a:pt x="699" y="2047"/>
                </a:lnTo>
                <a:lnTo>
                  <a:pt x="746" y="2106"/>
                </a:lnTo>
                <a:lnTo>
                  <a:pt x="796" y="2164"/>
                </a:lnTo>
                <a:lnTo>
                  <a:pt x="800" y="2171"/>
                </a:lnTo>
                <a:lnTo>
                  <a:pt x="809" y="2180"/>
                </a:lnTo>
                <a:lnTo>
                  <a:pt x="818" y="2190"/>
                </a:lnTo>
                <a:lnTo>
                  <a:pt x="827" y="2199"/>
                </a:lnTo>
                <a:lnTo>
                  <a:pt x="836" y="2202"/>
                </a:lnTo>
                <a:lnTo>
                  <a:pt x="843" y="2198"/>
                </a:lnTo>
                <a:lnTo>
                  <a:pt x="852" y="2190"/>
                </a:lnTo>
                <a:lnTo>
                  <a:pt x="859" y="2180"/>
                </a:lnTo>
                <a:lnTo>
                  <a:pt x="867" y="2171"/>
                </a:lnTo>
                <a:lnTo>
                  <a:pt x="871" y="2165"/>
                </a:lnTo>
                <a:lnTo>
                  <a:pt x="889" y="2140"/>
                </a:lnTo>
                <a:lnTo>
                  <a:pt x="899" y="2117"/>
                </a:lnTo>
                <a:lnTo>
                  <a:pt x="904" y="2090"/>
                </a:lnTo>
                <a:lnTo>
                  <a:pt x="902" y="2061"/>
                </a:lnTo>
                <a:lnTo>
                  <a:pt x="895" y="2016"/>
                </a:lnTo>
                <a:lnTo>
                  <a:pt x="886" y="1972"/>
                </a:lnTo>
                <a:lnTo>
                  <a:pt x="876" y="1928"/>
                </a:lnTo>
                <a:lnTo>
                  <a:pt x="861" y="1857"/>
                </a:lnTo>
                <a:lnTo>
                  <a:pt x="858" y="1843"/>
                </a:lnTo>
                <a:lnTo>
                  <a:pt x="856" y="1828"/>
                </a:lnTo>
                <a:lnTo>
                  <a:pt x="853" y="1812"/>
                </a:lnTo>
                <a:lnTo>
                  <a:pt x="848" y="1798"/>
                </a:lnTo>
                <a:lnTo>
                  <a:pt x="839" y="1786"/>
                </a:lnTo>
                <a:lnTo>
                  <a:pt x="830" y="1779"/>
                </a:lnTo>
                <a:lnTo>
                  <a:pt x="821" y="1775"/>
                </a:lnTo>
                <a:lnTo>
                  <a:pt x="811" y="1772"/>
                </a:lnTo>
                <a:lnTo>
                  <a:pt x="799" y="1767"/>
                </a:lnTo>
                <a:lnTo>
                  <a:pt x="778" y="1757"/>
                </a:lnTo>
                <a:lnTo>
                  <a:pt x="764" y="1742"/>
                </a:lnTo>
                <a:lnTo>
                  <a:pt x="752" y="1725"/>
                </a:lnTo>
                <a:lnTo>
                  <a:pt x="743" y="1702"/>
                </a:lnTo>
                <a:lnTo>
                  <a:pt x="743" y="1680"/>
                </a:lnTo>
                <a:lnTo>
                  <a:pt x="747" y="1660"/>
                </a:lnTo>
                <a:lnTo>
                  <a:pt x="759" y="1639"/>
                </a:lnTo>
                <a:lnTo>
                  <a:pt x="777" y="1620"/>
                </a:lnTo>
                <a:lnTo>
                  <a:pt x="784" y="1614"/>
                </a:lnTo>
                <a:lnTo>
                  <a:pt x="796" y="1607"/>
                </a:lnTo>
                <a:lnTo>
                  <a:pt x="812" y="1599"/>
                </a:lnTo>
                <a:lnTo>
                  <a:pt x="830" y="1595"/>
                </a:lnTo>
                <a:lnTo>
                  <a:pt x="851" y="1593"/>
                </a:lnTo>
                <a:lnTo>
                  <a:pt x="870" y="1596"/>
                </a:lnTo>
                <a:lnTo>
                  <a:pt x="890" y="1607"/>
                </a:lnTo>
                <a:lnTo>
                  <a:pt x="910" y="1626"/>
                </a:lnTo>
                <a:lnTo>
                  <a:pt x="924" y="1648"/>
                </a:lnTo>
                <a:lnTo>
                  <a:pt x="930" y="1667"/>
                </a:lnTo>
                <a:lnTo>
                  <a:pt x="933" y="1689"/>
                </a:lnTo>
                <a:lnTo>
                  <a:pt x="930" y="1711"/>
                </a:lnTo>
                <a:lnTo>
                  <a:pt x="923" y="1723"/>
                </a:lnTo>
                <a:lnTo>
                  <a:pt x="914" y="1733"/>
                </a:lnTo>
                <a:lnTo>
                  <a:pt x="904" y="1744"/>
                </a:lnTo>
                <a:lnTo>
                  <a:pt x="896" y="1756"/>
                </a:lnTo>
                <a:lnTo>
                  <a:pt x="895" y="1760"/>
                </a:lnTo>
                <a:lnTo>
                  <a:pt x="895" y="1772"/>
                </a:lnTo>
                <a:lnTo>
                  <a:pt x="893" y="1776"/>
                </a:lnTo>
                <a:lnTo>
                  <a:pt x="890" y="1779"/>
                </a:lnTo>
                <a:lnTo>
                  <a:pt x="889" y="1782"/>
                </a:lnTo>
                <a:lnTo>
                  <a:pt x="883" y="1788"/>
                </a:lnTo>
                <a:lnTo>
                  <a:pt x="881" y="1791"/>
                </a:lnTo>
                <a:lnTo>
                  <a:pt x="881" y="1816"/>
                </a:lnTo>
                <a:lnTo>
                  <a:pt x="884" y="1838"/>
                </a:lnTo>
                <a:lnTo>
                  <a:pt x="887" y="1859"/>
                </a:lnTo>
                <a:lnTo>
                  <a:pt x="895" y="1912"/>
                </a:lnTo>
                <a:lnTo>
                  <a:pt x="904" y="1966"/>
                </a:lnTo>
                <a:lnTo>
                  <a:pt x="915" y="2016"/>
                </a:lnTo>
                <a:lnTo>
                  <a:pt x="918" y="2036"/>
                </a:lnTo>
                <a:lnTo>
                  <a:pt x="923" y="2053"/>
                </a:lnTo>
                <a:lnTo>
                  <a:pt x="926" y="2070"/>
                </a:lnTo>
                <a:lnTo>
                  <a:pt x="932" y="2083"/>
                </a:lnTo>
                <a:lnTo>
                  <a:pt x="938" y="2092"/>
                </a:lnTo>
                <a:lnTo>
                  <a:pt x="945" y="2093"/>
                </a:lnTo>
                <a:lnTo>
                  <a:pt x="963" y="2089"/>
                </a:lnTo>
                <a:lnTo>
                  <a:pt x="980" y="2080"/>
                </a:lnTo>
                <a:lnTo>
                  <a:pt x="996" y="2073"/>
                </a:lnTo>
                <a:lnTo>
                  <a:pt x="1033" y="2053"/>
                </a:lnTo>
                <a:lnTo>
                  <a:pt x="1070" y="2033"/>
                </a:lnTo>
                <a:lnTo>
                  <a:pt x="1125" y="2000"/>
                </a:lnTo>
                <a:lnTo>
                  <a:pt x="1176" y="1968"/>
                </a:lnTo>
                <a:lnTo>
                  <a:pt x="1191" y="1866"/>
                </a:lnTo>
                <a:lnTo>
                  <a:pt x="1232" y="1624"/>
                </a:lnTo>
                <a:lnTo>
                  <a:pt x="1277" y="1382"/>
                </a:lnTo>
                <a:lnTo>
                  <a:pt x="1281" y="1359"/>
                </a:lnTo>
                <a:lnTo>
                  <a:pt x="1287" y="1329"/>
                </a:lnTo>
                <a:lnTo>
                  <a:pt x="1293" y="1297"/>
                </a:lnTo>
                <a:lnTo>
                  <a:pt x="1299" y="1263"/>
                </a:lnTo>
                <a:lnTo>
                  <a:pt x="1303" y="1229"/>
                </a:lnTo>
                <a:lnTo>
                  <a:pt x="1306" y="1195"/>
                </a:lnTo>
                <a:lnTo>
                  <a:pt x="1306" y="1164"/>
                </a:lnTo>
                <a:lnTo>
                  <a:pt x="1305" y="1138"/>
                </a:lnTo>
                <a:lnTo>
                  <a:pt x="1299" y="1117"/>
                </a:lnTo>
                <a:lnTo>
                  <a:pt x="1290" y="1096"/>
                </a:lnTo>
                <a:lnTo>
                  <a:pt x="1279" y="1077"/>
                </a:lnTo>
                <a:lnTo>
                  <a:pt x="1268" y="1060"/>
                </a:lnTo>
                <a:lnTo>
                  <a:pt x="1254" y="1045"/>
                </a:lnTo>
                <a:lnTo>
                  <a:pt x="1237" y="1033"/>
                </a:lnTo>
                <a:lnTo>
                  <a:pt x="1216" y="1024"/>
                </a:lnTo>
                <a:lnTo>
                  <a:pt x="1185" y="1015"/>
                </a:lnTo>
                <a:lnTo>
                  <a:pt x="1154" y="1004"/>
                </a:lnTo>
                <a:lnTo>
                  <a:pt x="1145" y="1001"/>
                </a:lnTo>
                <a:lnTo>
                  <a:pt x="1129" y="998"/>
                </a:lnTo>
                <a:lnTo>
                  <a:pt x="1106" y="992"/>
                </a:lnTo>
                <a:lnTo>
                  <a:pt x="1078" y="986"/>
                </a:lnTo>
                <a:lnTo>
                  <a:pt x="1045" y="980"/>
                </a:lnTo>
                <a:lnTo>
                  <a:pt x="1008" y="973"/>
                </a:lnTo>
                <a:lnTo>
                  <a:pt x="970" y="965"/>
                </a:lnTo>
                <a:lnTo>
                  <a:pt x="930" y="958"/>
                </a:lnTo>
                <a:lnTo>
                  <a:pt x="853" y="943"/>
                </a:lnTo>
                <a:lnTo>
                  <a:pt x="817" y="936"/>
                </a:lnTo>
                <a:lnTo>
                  <a:pt x="784" y="930"/>
                </a:lnTo>
                <a:lnTo>
                  <a:pt x="756" y="924"/>
                </a:lnTo>
                <a:lnTo>
                  <a:pt x="733" y="920"/>
                </a:lnTo>
                <a:lnTo>
                  <a:pt x="716" y="917"/>
                </a:lnTo>
                <a:lnTo>
                  <a:pt x="708" y="915"/>
                </a:lnTo>
                <a:lnTo>
                  <a:pt x="678" y="908"/>
                </a:lnTo>
                <a:lnTo>
                  <a:pt x="650" y="896"/>
                </a:lnTo>
                <a:lnTo>
                  <a:pt x="621" y="886"/>
                </a:lnTo>
                <a:lnTo>
                  <a:pt x="584" y="869"/>
                </a:lnTo>
                <a:lnTo>
                  <a:pt x="547" y="846"/>
                </a:lnTo>
                <a:lnTo>
                  <a:pt x="513" y="819"/>
                </a:lnTo>
                <a:lnTo>
                  <a:pt x="483" y="791"/>
                </a:lnTo>
                <a:lnTo>
                  <a:pt x="453" y="760"/>
                </a:lnTo>
                <a:lnTo>
                  <a:pt x="420" y="731"/>
                </a:lnTo>
                <a:lnTo>
                  <a:pt x="386" y="703"/>
                </a:lnTo>
                <a:lnTo>
                  <a:pt x="349" y="679"/>
                </a:lnTo>
                <a:lnTo>
                  <a:pt x="311" y="656"/>
                </a:lnTo>
                <a:lnTo>
                  <a:pt x="274" y="629"/>
                </a:lnTo>
                <a:lnTo>
                  <a:pt x="276" y="626"/>
                </a:lnTo>
                <a:lnTo>
                  <a:pt x="283" y="620"/>
                </a:lnTo>
                <a:lnTo>
                  <a:pt x="296" y="613"/>
                </a:lnTo>
                <a:lnTo>
                  <a:pt x="313" y="604"/>
                </a:lnTo>
                <a:lnTo>
                  <a:pt x="332" y="595"/>
                </a:lnTo>
                <a:lnTo>
                  <a:pt x="376" y="580"/>
                </a:lnTo>
                <a:lnTo>
                  <a:pt x="399" y="576"/>
                </a:lnTo>
                <a:lnTo>
                  <a:pt x="422" y="575"/>
                </a:lnTo>
                <a:lnTo>
                  <a:pt x="450" y="576"/>
                </a:lnTo>
                <a:lnTo>
                  <a:pt x="482" y="579"/>
                </a:lnTo>
                <a:lnTo>
                  <a:pt x="516" y="583"/>
                </a:lnTo>
                <a:lnTo>
                  <a:pt x="551" y="588"/>
                </a:lnTo>
                <a:lnTo>
                  <a:pt x="587" y="594"/>
                </a:lnTo>
                <a:lnTo>
                  <a:pt x="618" y="600"/>
                </a:lnTo>
                <a:lnTo>
                  <a:pt x="646" y="605"/>
                </a:lnTo>
                <a:lnTo>
                  <a:pt x="668" y="611"/>
                </a:lnTo>
                <a:lnTo>
                  <a:pt x="699" y="623"/>
                </a:lnTo>
                <a:lnTo>
                  <a:pt x="734" y="639"/>
                </a:lnTo>
                <a:lnTo>
                  <a:pt x="772" y="659"/>
                </a:lnTo>
                <a:lnTo>
                  <a:pt x="812" y="682"/>
                </a:lnTo>
                <a:lnTo>
                  <a:pt x="853" y="709"/>
                </a:lnTo>
                <a:lnTo>
                  <a:pt x="898" y="738"/>
                </a:lnTo>
                <a:lnTo>
                  <a:pt x="986" y="800"/>
                </a:lnTo>
                <a:lnTo>
                  <a:pt x="1072" y="865"/>
                </a:lnTo>
                <a:lnTo>
                  <a:pt x="1113" y="897"/>
                </a:lnTo>
                <a:lnTo>
                  <a:pt x="1153" y="928"/>
                </a:lnTo>
                <a:lnTo>
                  <a:pt x="1190" y="958"/>
                </a:lnTo>
                <a:lnTo>
                  <a:pt x="1222" y="984"/>
                </a:lnTo>
                <a:lnTo>
                  <a:pt x="1253" y="1009"/>
                </a:lnTo>
                <a:lnTo>
                  <a:pt x="1278" y="1030"/>
                </a:lnTo>
                <a:lnTo>
                  <a:pt x="1299" y="1048"/>
                </a:lnTo>
                <a:lnTo>
                  <a:pt x="1313" y="1061"/>
                </a:lnTo>
                <a:lnTo>
                  <a:pt x="1300" y="1029"/>
                </a:lnTo>
                <a:lnTo>
                  <a:pt x="1284" y="1001"/>
                </a:lnTo>
                <a:lnTo>
                  <a:pt x="1268" y="971"/>
                </a:lnTo>
                <a:lnTo>
                  <a:pt x="1247" y="943"/>
                </a:lnTo>
                <a:lnTo>
                  <a:pt x="1221" y="918"/>
                </a:lnTo>
                <a:lnTo>
                  <a:pt x="1188" y="894"/>
                </a:lnTo>
                <a:lnTo>
                  <a:pt x="1153" y="871"/>
                </a:lnTo>
                <a:lnTo>
                  <a:pt x="1116" y="847"/>
                </a:lnTo>
                <a:lnTo>
                  <a:pt x="1082" y="825"/>
                </a:lnTo>
                <a:lnTo>
                  <a:pt x="1050" y="803"/>
                </a:lnTo>
                <a:lnTo>
                  <a:pt x="1024" y="781"/>
                </a:lnTo>
                <a:lnTo>
                  <a:pt x="986" y="741"/>
                </a:lnTo>
                <a:lnTo>
                  <a:pt x="952" y="706"/>
                </a:lnTo>
                <a:lnTo>
                  <a:pt x="924" y="673"/>
                </a:lnTo>
                <a:lnTo>
                  <a:pt x="901" y="645"/>
                </a:lnTo>
                <a:lnTo>
                  <a:pt x="880" y="619"/>
                </a:lnTo>
                <a:lnTo>
                  <a:pt x="862" y="594"/>
                </a:lnTo>
                <a:lnTo>
                  <a:pt x="848" y="570"/>
                </a:lnTo>
                <a:lnTo>
                  <a:pt x="833" y="548"/>
                </a:lnTo>
                <a:lnTo>
                  <a:pt x="806" y="504"/>
                </a:lnTo>
                <a:lnTo>
                  <a:pt x="777" y="457"/>
                </a:lnTo>
                <a:lnTo>
                  <a:pt x="759" y="432"/>
                </a:lnTo>
                <a:lnTo>
                  <a:pt x="739" y="404"/>
                </a:lnTo>
                <a:lnTo>
                  <a:pt x="712" y="374"/>
                </a:lnTo>
                <a:lnTo>
                  <a:pt x="684" y="349"/>
                </a:lnTo>
                <a:lnTo>
                  <a:pt x="656" y="330"/>
                </a:lnTo>
                <a:lnTo>
                  <a:pt x="628" y="314"/>
                </a:lnTo>
                <a:lnTo>
                  <a:pt x="600" y="299"/>
                </a:lnTo>
                <a:lnTo>
                  <a:pt x="598" y="296"/>
                </a:lnTo>
                <a:lnTo>
                  <a:pt x="603" y="290"/>
                </a:lnTo>
                <a:lnTo>
                  <a:pt x="616" y="286"/>
                </a:lnTo>
                <a:lnTo>
                  <a:pt x="632" y="280"/>
                </a:lnTo>
                <a:lnTo>
                  <a:pt x="653" y="274"/>
                </a:lnTo>
                <a:lnTo>
                  <a:pt x="675" y="268"/>
                </a:lnTo>
                <a:lnTo>
                  <a:pt x="716" y="256"/>
                </a:lnTo>
                <a:lnTo>
                  <a:pt x="734" y="252"/>
                </a:lnTo>
                <a:lnTo>
                  <a:pt x="747" y="249"/>
                </a:lnTo>
                <a:lnTo>
                  <a:pt x="802" y="241"/>
                </a:lnTo>
                <a:lnTo>
                  <a:pt x="855" y="243"/>
                </a:lnTo>
                <a:lnTo>
                  <a:pt x="907" y="255"/>
                </a:lnTo>
                <a:lnTo>
                  <a:pt x="958" y="277"/>
                </a:lnTo>
                <a:lnTo>
                  <a:pt x="1007" y="306"/>
                </a:lnTo>
                <a:lnTo>
                  <a:pt x="1054" y="343"/>
                </a:lnTo>
                <a:lnTo>
                  <a:pt x="1098" y="387"/>
                </a:lnTo>
                <a:lnTo>
                  <a:pt x="1138" y="439"/>
                </a:lnTo>
                <a:lnTo>
                  <a:pt x="1172" y="493"/>
                </a:lnTo>
                <a:lnTo>
                  <a:pt x="1203" y="552"/>
                </a:lnTo>
                <a:lnTo>
                  <a:pt x="1231" y="619"/>
                </a:lnTo>
                <a:lnTo>
                  <a:pt x="1254" y="688"/>
                </a:lnTo>
                <a:lnTo>
                  <a:pt x="1275" y="759"/>
                </a:lnTo>
                <a:lnTo>
                  <a:pt x="1291" y="834"/>
                </a:lnTo>
                <a:lnTo>
                  <a:pt x="1306" y="914"/>
                </a:lnTo>
                <a:lnTo>
                  <a:pt x="1315" y="995"/>
                </a:lnTo>
                <a:lnTo>
                  <a:pt x="1319" y="1017"/>
                </a:lnTo>
                <a:lnTo>
                  <a:pt x="1328" y="1045"/>
                </a:lnTo>
                <a:lnTo>
                  <a:pt x="1330" y="1023"/>
                </a:lnTo>
                <a:lnTo>
                  <a:pt x="1333" y="996"/>
                </a:lnTo>
                <a:lnTo>
                  <a:pt x="1336" y="968"/>
                </a:lnTo>
                <a:lnTo>
                  <a:pt x="1341" y="909"/>
                </a:lnTo>
                <a:lnTo>
                  <a:pt x="1343" y="883"/>
                </a:lnTo>
                <a:lnTo>
                  <a:pt x="1344" y="861"/>
                </a:lnTo>
                <a:lnTo>
                  <a:pt x="1346" y="843"/>
                </a:lnTo>
                <a:lnTo>
                  <a:pt x="1346" y="819"/>
                </a:lnTo>
                <a:lnTo>
                  <a:pt x="1349" y="799"/>
                </a:lnTo>
                <a:lnTo>
                  <a:pt x="1355" y="772"/>
                </a:lnTo>
                <a:lnTo>
                  <a:pt x="1361" y="740"/>
                </a:lnTo>
                <a:lnTo>
                  <a:pt x="1369" y="703"/>
                </a:lnTo>
                <a:lnTo>
                  <a:pt x="1378" y="662"/>
                </a:lnTo>
                <a:lnTo>
                  <a:pt x="1390" y="617"/>
                </a:lnTo>
                <a:lnTo>
                  <a:pt x="1400" y="573"/>
                </a:lnTo>
                <a:lnTo>
                  <a:pt x="1412" y="526"/>
                </a:lnTo>
                <a:lnTo>
                  <a:pt x="1425" y="480"/>
                </a:lnTo>
                <a:lnTo>
                  <a:pt x="1437" y="434"/>
                </a:lnTo>
                <a:lnTo>
                  <a:pt x="1450" y="392"/>
                </a:lnTo>
                <a:lnTo>
                  <a:pt x="1462" y="350"/>
                </a:lnTo>
                <a:lnTo>
                  <a:pt x="1474" y="314"/>
                </a:lnTo>
                <a:lnTo>
                  <a:pt x="1484" y="281"/>
                </a:lnTo>
                <a:lnTo>
                  <a:pt x="1495" y="255"/>
                </a:lnTo>
                <a:lnTo>
                  <a:pt x="1502" y="235"/>
                </a:lnTo>
                <a:lnTo>
                  <a:pt x="1509" y="222"/>
                </a:lnTo>
                <a:lnTo>
                  <a:pt x="1537" y="187"/>
                </a:lnTo>
                <a:lnTo>
                  <a:pt x="1565" y="159"/>
                </a:lnTo>
                <a:lnTo>
                  <a:pt x="1595" y="132"/>
                </a:lnTo>
                <a:lnTo>
                  <a:pt x="1624" y="109"/>
                </a:lnTo>
                <a:lnTo>
                  <a:pt x="1663" y="81"/>
                </a:lnTo>
                <a:lnTo>
                  <a:pt x="1704" y="57"/>
                </a:lnTo>
                <a:lnTo>
                  <a:pt x="1747" y="38"/>
                </a:lnTo>
                <a:lnTo>
                  <a:pt x="1759" y="33"/>
                </a:lnTo>
                <a:lnTo>
                  <a:pt x="1775" y="28"/>
                </a:lnTo>
                <a:lnTo>
                  <a:pt x="1816" y="13"/>
                </a:lnTo>
                <a:lnTo>
                  <a:pt x="1835" y="5"/>
                </a:lnTo>
                <a:lnTo>
                  <a:pt x="1851" y="1"/>
                </a:lnTo>
                <a:lnTo>
                  <a:pt x="1862" y="0"/>
                </a:lnTo>
                <a:close/>
              </a:path>
            </a:pathLst>
          </a:custGeom>
          <a:solidFill>
            <a:schemeClr val="bg1">
              <a:alpha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EE4EBE-A19D-4E65-8C9C-4807EB0DBA7F}" type="datetimeFigureOut">
              <a:rPr lang="ru-RU" smtClean="0"/>
              <a:t>03.04.2022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B85F5C-CA2C-4A63-B0E3-B173A6545302}" type="slidenum">
              <a:rPr lang="ru-RU" smtClean="0"/>
              <a:t>‹#›</a:t>
            </a:fld>
            <a:endParaRPr lang="ru-RU"/>
          </a:p>
        </p:txBody>
      </p:sp>
      <p:sp>
        <p:nvSpPr>
          <p:cNvPr id="25" name="Title Placeholder 1"/>
          <p:cNvSpPr>
            <a:spLocks noGrp="1"/>
          </p:cNvSpPr>
          <p:nvPr>
            <p:ph type="title"/>
          </p:nvPr>
        </p:nvSpPr>
        <p:spPr>
          <a:xfrm>
            <a:off x="276225" y="228600"/>
            <a:ext cx="8591550" cy="1066801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1" name="Content Placeholder 30"/>
          <p:cNvSpPr>
            <a:spLocks noGrp="1"/>
          </p:cNvSpPr>
          <p:nvPr>
            <p:ph sz="quarter" idx="13"/>
          </p:nvPr>
        </p:nvSpPr>
        <p:spPr>
          <a:xfrm>
            <a:off x="274320" y="1298448"/>
            <a:ext cx="8595360" cy="493776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3409950" cy="6858000"/>
          </a:xfrm>
          <a:prstGeom prst="rect">
            <a:avLst/>
          </a:prstGeom>
          <a:solidFill>
            <a:schemeClr val="tx2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40EE4EBE-A19D-4E65-8C9C-4807EB0DBA7F}" type="datetimeFigureOut">
              <a:rPr lang="ru-RU" smtClean="0"/>
              <a:t>03.04.2022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B85F5C-CA2C-4A63-B0E3-B173A6545302}" type="slidenum">
              <a:rPr lang="ru-RU" smtClean="0"/>
              <a:t>‹#›</a:t>
            </a:fld>
            <a:endParaRPr lang="ru-RU"/>
          </a:p>
        </p:txBody>
      </p:sp>
      <p:sp>
        <p:nvSpPr>
          <p:cNvPr id="15" name="Subtitle 2"/>
          <p:cNvSpPr>
            <a:spLocks noGrp="1"/>
          </p:cNvSpPr>
          <p:nvPr>
            <p:ph type="subTitle" idx="1"/>
          </p:nvPr>
        </p:nvSpPr>
        <p:spPr>
          <a:xfrm>
            <a:off x="3743324" y="1400174"/>
            <a:ext cx="5120640" cy="1476375"/>
          </a:xfrm>
        </p:spPr>
        <p:txBody>
          <a:bodyPr anchor="b" anchorCtr="0">
            <a:normAutofit/>
          </a:bodyPr>
          <a:lstStyle>
            <a:lvl1pPr marL="0" indent="0" algn="l">
              <a:buNone/>
              <a:defRPr sz="2400" b="0" i="0" cap="none" spc="12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10" name="Freeform 7"/>
          <p:cNvSpPr>
            <a:spLocks noChangeAspect="1" noEditPoints="1"/>
          </p:cNvSpPr>
          <p:nvPr/>
        </p:nvSpPr>
        <p:spPr bwMode="auto">
          <a:xfrm>
            <a:off x="34289" y="136641"/>
            <a:ext cx="3326149" cy="6721359"/>
          </a:xfrm>
          <a:custGeom>
            <a:avLst/>
            <a:gdLst/>
            <a:ahLst/>
            <a:cxnLst>
              <a:cxn ang="0">
                <a:pos x="687" y="2238"/>
              </a:cxn>
              <a:cxn ang="0">
                <a:pos x="877" y="2192"/>
              </a:cxn>
              <a:cxn ang="0">
                <a:pos x="797" y="2963"/>
              </a:cxn>
              <a:cxn ang="0">
                <a:pos x="1078" y="3026"/>
              </a:cxn>
              <a:cxn ang="0">
                <a:pos x="626" y="2117"/>
              </a:cxn>
              <a:cxn ang="0">
                <a:pos x="749" y="2142"/>
              </a:cxn>
              <a:cxn ang="0">
                <a:pos x="578" y="2052"/>
              </a:cxn>
              <a:cxn ang="0">
                <a:pos x="1866" y="247"/>
              </a:cxn>
              <a:cxn ang="0">
                <a:pos x="1392" y="1037"/>
              </a:cxn>
              <a:cxn ang="0">
                <a:pos x="2006" y="656"/>
              </a:cxn>
              <a:cxn ang="0">
                <a:pos x="1599" y="908"/>
              </a:cxn>
              <a:cxn ang="0">
                <a:pos x="1533" y="1058"/>
              </a:cxn>
              <a:cxn ang="0">
                <a:pos x="2239" y="583"/>
              </a:cxn>
              <a:cxn ang="0">
                <a:pos x="1863" y="1105"/>
              </a:cxn>
              <a:cxn ang="0">
                <a:pos x="2174" y="1621"/>
              </a:cxn>
              <a:cxn ang="0">
                <a:pos x="1801" y="1537"/>
              </a:cxn>
              <a:cxn ang="0">
                <a:pos x="1325" y="1301"/>
              </a:cxn>
              <a:cxn ang="0">
                <a:pos x="1412" y="1835"/>
              </a:cxn>
              <a:cxn ang="0">
                <a:pos x="1213" y="1975"/>
              </a:cxn>
              <a:cxn ang="0">
                <a:pos x="1094" y="4011"/>
              </a:cxn>
              <a:cxn ang="0">
                <a:pos x="1689" y="3264"/>
              </a:cxn>
              <a:cxn ang="0">
                <a:pos x="2404" y="3321"/>
              </a:cxn>
              <a:cxn ang="0">
                <a:pos x="1275" y="3861"/>
              </a:cxn>
              <a:cxn ang="0">
                <a:pos x="1147" y="4865"/>
              </a:cxn>
              <a:cxn ang="0">
                <a:pos x="1045" y="3610"/>
              </a:cxn>
              <a:cxn ang="0">
                <a:pos x="739" y="3818"/>
              </a:cxn>
              <a:cxn ang="0">
                <a:pos x="856" y="4830"/>
              </a:cxn>
              <a:cxn ang="0">
                <a:pos x="638" y="3989"/>
              </a:cxn>
              <a:cxn ang="0">
                <a:pos x="96" y="3777"/>
              </a:cxn>
              <a:cxn ang="0">
                <a:pos x="189" y="3688"/>
              </a:cxn>
              <a:cxn ang="0">
                <a:pos x="523" y="3573"/>
              </a:cxn>
              <a:cxn ang="0">
                <a:pos x="519" y="3333"/>
              </a:cxn>
              <a:cxn ang="0">
                <a:pos x="545" y="3560"/>
              </a:cxn>
              <a:cxn ang="0">
                <a:pos x="712" y="3397"/>
              </a:cxn>
              <a:cxn ang="0">
                <a:pos x="625" y="2944"/>
              </a:cxn>
              <a:cxn ang="0">
                <a:pos x="593" y="2341"/>
              </a:cxn>
              <a:cxn ang="0">
                <a:pos x="156" y="2437"/>
              </a:cxn>
              <a:cxn ang="0">
                <a:pos x="108" y="2289"/>
              </a:cxn>
              <a:cxn ang="0">
                <a:pos x="451" y="2291"/>
              </a:cxn>
              <a:cxn ang="0">
                <a:pos x="109" y="2016"/>
              </a:cxn>
              <a:cxn ang="0">
                <a:pos x="211" y="1975"/>
              </a:cxn>
              <a:cxn ang="0">
                <a:pos x="284" y="1847"/>
              </a:cxn>
              <a:cxn ang="0">
                <a:pos x="542" y="2073"/>
              </a:cxn>
              <a:cxn ang="0">
                <a:pos x="255" y="1764"/>
              </a:cxn>
              <a:cxn ang="0">
                <a:pos x="407" y="1769"/>
              </a:cxn>
              <a:cxn ang="0">
                <a:pos x="540" y="1810"/>
              </a:cxn>
              <a:cxn ang="0">
                <a:pos x="566" y="1580"/>
              </a:cxn>
              <a:cxn ang="0">
                <a:pos x="650" y="1747"/>
              </a:cxn>
              <a:cxn ang="0">
                <a:pos x="827" y="2199"/>
              </a:cxn>
              <a:cxn ang="0">
                <a:pos x="830" y="1779"/>
              </a:cxn>
              <a:cxn ang="0">
                <a:pos x="924" y="1648"/>
              </a:cxn>
              <a:cxn ang="0">
                <a:pos x="915" y="2016"/>
              </a:cxn>
              <a:cxn ang="0">
                <a:pos x="1299" y="1263"/>
              </a:cxn>
              <a:cxn ang="0">
                <a:pos x="970" y="965"/>
              </a:cxn>
              <a:cxn ang="0">
                <a:pos x="311" y="656"/>
              </a:cxn>
              <a:cxn ang="0">
                <a:pos x="772" y="659"/>
              </a:cxn>
              <a:cxn ang="0">
                <a:pos x="1153" y="871"/>
              </a:cxn>
              <a:cxn ang="0">
                <a:pos x="628" y="314"/>
              </a:cxn>
              <a:cxn ang="0">
                <a:pos x="1203" y="552"/>
              </a:cxn>
              <a:cxn ang="0">
                <a:pos x="1369" y="703"/>
              </a:cxn>
              <a:cxn ang="0">
                <a:pos x="1747" y="38"/>
              </a:cxn>
            </a:cxnLst>
            <a:rect l="0" t="0" r="r" b="b"/>
            <a:pathLst>
              <a:path w="2409" h="4865">
                <a:moveTo>
                  <a:pt x="414" y="2058"/>
                </a:moveTo>
                <a:lnTo>
                  <a:pt x="482" y="2173"/>
                </a:lnTo>
                <a:lnTo>
                  <a:pt x="503" y="2207"/>
                </a:lnTo>
                <a:lnTo>
                  <a:pt x="523" y="2242"/>
                </a:lnTo>
                <a:lnTo>
                  <a:pt x="538" y="2269"/>
                </a:lnTo>
                <a:lnTo>
                  <a:pt x="547" y="2282"/>
                </a:lnTo>
                <a:lnTo>
                  <a:pt x="559" y="2292"/>
                </a:lnTo>
                <a:lnTo>
                  <a:pt x="606" y="2323"/>
                </a:lnTo>
                <a:lnTo>
                  <a:pt x="618" y="2332"/>
                </a:lnTo>
                <a:lnTo>
                  <a:pt x="637" y="2344"/>
                </a:lnTo>
                <a:lnTo>
                  <a:pt x="657" y="2360"/>
                </a:lnTo>
                <a:lnTo>
                  <a:pt x="705" y="2392"/>
                </a:lnTo>
                <a:lnTo>
                  <a:pt x="728" y="2407"/>
                </a:lnTo>
                <a:lnTo>
                  <a:pt x="749" y="2420"/>
                </a:lnTo>
                <a:lnTo>
                  <a:pt x="765" y="2429"/>
                </a:lnTo>
                <a:lnTo>
                  <a:pt x="762" y="2392"/>
                </a:lnTo>
                <a:lnTo>
                  <a:pt x="755" y="2354"/>
                </a:lnTo>
                <a:lnTo>
                  <a:pt x="744" y="2326"/>
                </a:lnTo>
                <a:lnTo>
                  <a:pt x="730" y="2298"/>
                </a:lnTo>
                <a:lnTo>
                  <a:pt x="687" y="2238"/>
                </a:lnTo>
                <a:lnTo>
                  <a:pt x="643" y="2180"/>
                </a:lnTo>
                <a:lnTo>
                  <a:pt x="597" y="2123"/>
                </a:lnTo>
                <a:lnTo>
                  <a:pt x="590" y="2112"/>
                </a:lnTo>
                <a:lnTo>
                  <a:pt x="582" y="2105"/>
                </a:lnTo>
                <a:lnTo>
                  <a:pt x="573" y="2101"/>
                </a:lnTo>
                <a:lnTo>
                  <a:pt x="560" y="2099"/>
                </a:lnTo>
                <a:lnTo>
                  <a:pt x="537" y="2095"/>
                </a:lnTo>
                <a:lnTo>
                  <a:pt x="512" y="2086"/>
                </a:lnTo>
                <a:lnTo>
                  <a:pt x="488" y="2078"/>
                </a:lnTo>
                <a:lnTo>
                  <a:pt x="414" y="2058"/>
                </a:lnTo>
                <a:close/>
                <a:moveTo>
                  <a:pt x="1172" y="1997"/>
                </a:moveTo>
                <a:lnTo>
                  <a:pt x="1051" y="2064"/>
                </a:lnTo>
                <a:lnTo>
                  <a:pt x="1011" y="2086"/>
                </a:lnTo>
                <a:lnTo>
                  <a:pt x="973" y="2108"/>
                </a:lnTo>
                <a:lnTo>
                  <a:pt x="957" y="2115"/>
                </a:lnTo>
                <a:lnTo>
                  <a:pt x="940" y="2124"/>
                </a:lnTo>
                <a:lnTo>
                  <a:pt x="926" y="2133"/>
                </a:lnTo>
                <a:lnTo>
                  <a:pt x="914" y="2145"/>
                </a:lnTo>
                <a:lnTo>
                  <a:pt x="896" y="2168"/>
                </a:lnTo>
                <a:lnTo>
                  <a:pt x="877" y="2192"/>
                </a:lnTo>
                <a:lnTo>
                  <a:pt x="856" y="2221"/>
                </a:lnTo>
                <a:lnTo>
                  <a:pt x="836" y="2252"/>
                </a:lnTo>
                <a:lnTo>
                  <a:pt x="820" y="2283"/>
                </a:lnTo>
                <a:lnTo>
                  <a:pt x="809" y="2307"/>
                </a:lnTo>
                <a:lnTo>
                  <a:pt x="802" y="2331"/>
                </a:lnTo>
                <a:lnTo>
                  <a:pt x="800" y="2336"/>
                </a:lnTo>
                <a:lnTo>
                  <a:pt x="800" y="2351"/>
                </a:lnTo>
                <a:lnTo>
                  <a:pt x="799" y="2372"/>
                </a:lnTo>
                <a:lnTo>
                  <a:pt x="796" y="2394"/>
                </a:lnTo>
                <a:lnTo>
                  <a:pt x="793" y="2444"/>
                </a:lnTo>
                <a:lnTo>
                  <a:pt x="792" y="2465"/>
                </a:lnTo>
                <a:lnTo>
                  <a:pt x="790" y="2481"/>
                </a:lnTo>
                <a:lnTo>
                  <a:pt x="780" y="2593"/>
                </a:lnTo>
                <a:lnTo>
                  <a:pt x="769" y="2704"/>
                </a:lnTo>
                <a:lnTo>
                  <a:pt x="768" y="2735"/>
                </a:lnTo>
                <a:lnTo>
                  <a:pt x="765" y="2788"/>
                </a:lnTo>
                <a:lnTo>
                  <a:pt x="761" y="2844"/>
                </a:lnTo>
                <a:lnTo>
                  <a:pt x="761" y="2898"/>
                </a:lnTo>
                <a:lnTo>
                  <a:pt x="764" y="2951"/>
                </a:lnTo>
                <a:lnTo>
                  <a:pt x="797" y="2963"/>
                </a:lnTo>
                <a:lnTo>
                  <a:pt x="831" y="2981"/>
                </a:lnTo>
                <a:lnTo>
                  <a:pt x="862" y="3004"/>
                </a:lnTo>
                <a:lnTo>
                  <a:pt x="893" y="3032"/>
                </a:lnTo>
                <a:lnTo>
                  <a:pt x="920" y="3069"/>
                </a:lnTo>
                <a:lnTo>
                  <a:pt x="943" y="3105"/>
                </a:lnTo>
                <a:lnTo>
                  <a:pt x="968" y="3143"/>
                </a:lnTo>
                <a:lnTo>
                  <a:pt x="991" y="3181"/>
                </a:lnTo>
                <a:lnTo>
                  <a:pt x="1010" y="3224"/>
                </a:lnTo>
                <a:lnTo>
                  <a:pt x="1029" y="3284"/>
                </a:lnTo>
                <a:lnTo>
                  <a:pt x="1042" y="3349"/>
                </a:lnTo>
                <a:lnTo>
                  <a:pt x="1050" y="3417"/>
                </a:lnTo>
                <a:lnTo>
                  <a:pt x="1050" y="3422"/>
                </a:lnTo>
                <a:lnTo>
                  <a:pt x="1051" y="3426"/>
                </a:lnTo>
                <a:lnTo>
                  <a:pt x="1054" y="3349"/>
                </a:lnTo>
                <a:lnTo>
                  <a:pt x="1058" y="3277"/>
                </a:lnTo>
                <a:lnTo>
                  <a:pt x="1063" y="3212"/>
                </a:lnTo>
                <a:lnTo>
                  <a:pt x="1067" y="3155"/>
                </a:lnTo>
                <a:lnTo>
                  <a:pt x="1070" y="3115"/>
                </a:lnTo>
                <a:lnTo>
                  <a:pt x="1075" y="3072"/>
                </a:lnTo>
                <a:lnTo>
                  <a:pt x="1078" y="3026"/>
                </a:lnTo>
                <a:lnTo>
                  <a:pt x="1082" y="2975"/>
                </a:lnTo>
                <a:lnTo>
                  <a:pt x="1086" y="2919"/>
                </a:lnTo>
                <a:lnTo>
                  <a:pt x="1091" y="2855"/>
                </a:lnTo>
                <a:lnTo>
                  <a:pt x="1097" y="2786"/>
                </a:lnTo>
                <a:lnTo>
                  <a:pt x="1103" y="2708"/>
                </a:lnTo>
                <a:lnTo>
                  <a:pt x="1111" y="2593"/>
                </a:lnTo>
                <a:lnTo>
                  <a:pt x="1119" y="2479"/>
                </a:lnTo>
                <a:lnTo>
                  <a:pt x="1126" y="2364"/>
                </a:lnTo>
                <a:lnTo>
                  <a:pt x="1138" y="2249"/>
                </a:lnTo>
                <a:lnTo>
                  <a:pt x="1172" y="1997"/>
                </a:lnTo>
                <a:close/>
                <a:moveTo>
                  <a:pt x="621" y="1990"/>
                </a:moveTo>
                <a:lnTo>
                  <a:pt x="619" y="1991"/>
                </a:lnTo>
                <a:lnTo>
                  <a:pt x="616" y="2012"/>
                </a:lnTo>
                <a:lnTo>
                  <a:pt x="613" y="2034"/>
                </a:lnTo>
                <a:lnTo>
                  <a:pt x="610" y="2049"/>
                </a:lnTo>
                <a:lnTo>
                  <a:pt x="606" y="2064"/>
                </a:lnTo>
                <a:lnTo>
                  <a:pt x="604" y="2078"/>
                </a:lnTo>
                <a:lnTo>
                  <a:pt x="609" y="2092"/>
                </a:lnTo>
                <a:lnTo>
                  <a:pt x="618" y="2105"/>
                </a:lnTo>
                <a:lnTo>
                  <a:pt x="626" y="2117"/>
                </a:lnTo>
                <a:lnTo>
                  <a:pt x="659" y="2167"/>
                </a:lnTo>
                <a:lnTo>
                  <a:pt x="691" y="2211"/>
                </a:lnTo>
                <a:lnTo>
                  <a:pt x="727" y="2255"/>
                </a:lnTo>
                <a:lnTo>
                  <a:pt x="731" y="2261"/>
                </a:lnTo>
                <a:lnTo>
                  <a:pt x="737" y="2270"/>
                </a:lnTo>
                <a:lnTo>
                  <a:pt x="752" y="2291"/>
                </a:lnTo>
                <a:lnTo>
                  <a:pt x="761" y="2300"/>
                </a:lnTo>
                <a:lnTo>
                  <a:pt x="768" y="2304"/>
                </a:lnTo>
                <a:lnTo>
                  <a:pt x="775" y="2304"/>
                </a:lnTo>
                <a:lnTo>
                  <a:pt x="781" y="2298"/>
                </a:lnTo>
                <a:lnTo>
                  <a:pt x="787" y="2285"/>
                </a:lnTo>
                <a:lnTo>
                  <a:pt x="796" y="2270"/>
                </a:lnTo>
                <a:lnTo>
                  <a:pt x="805" y="2257"/>
                </a:lnTo>
                <a:lnTo>
                  <a:pt x="811" y="2242"/>
                </a:lnTo>
                <a:lnTo>
                  <a:pt x="812" y="2229"/>
                </a:lnTo>
                <a:lnTo>
                  <a:pt x="806" y="2214"/>
                </a:lnTo>
                <a:lnTo>
                  <a:pt x="796" y="2201"/>
                </a:lnTo>
                <a:lnTo>
                  <a:pt x="786" y="2189"/>
                </a:lnTo>
                <a:lnTo>
                  <a:pt x="767" y="2165"/>
                </a:lnTo>
                <a:lnTo>
                  <a:pt x="749" y="2142"/>
                </a:lnTo>
                <a:lnTo>
                  <a:pt x="713" y="2101"/>
                </a:lnTo>
                <a:lnTo>
                  <a:pt x="680" y="2059"/>
                </a:lnTo>
                <a:lnTo>
                  <a:pt x="641" y="2012"/>
                </a:lnTo>
                <a:lnTo>
                  <a:pt x="640" y="2009"/>
                </a:lnTo>
                <a:lnTo>
                  <a:pt x="632" y="2002"/>
                </a:lnTo>
                <a:lnTo>
                  <a:pt x="629" y="1997"/>
                </a:lnTo>
                <a:lnTo>
                  <a:pt x="626" y="1994"/>
                </a:lnTo>
                <a:lnTo>
                  <a:pt x="624" y="1993"/>
                </a:lnTo>
                <a:lnTo>
                  <a:pt x="621" y="1990"/>
                </a:lnTo>
                <a:close/>
                <a:moveTo>
                  <a:pt x="588" y="1972"/>
                </a:moveTo>
                <a:lnTo>
                  <a:pt x="575" y="1974"/>
                </a:lnTo>
                <a:lnTo>
                  <a:pt x="569" y="1974"/>
                </a:lnTo>
                <a:lnTo>
                  <a:pt x="559" y="1975"/>
                </a:lnTo>
                <a:lnTo>
                  <a:pt x="545" y="1975"/>
                </a:lnTo>
                <a:lnTo>
                  <a:pt x="535" y="1977"/>
                </a:lnTo>
                <a:lnTo>
                  <a:pt x="526" y="1977"/>
                </a:lnTo>
                <a:lnTo>
                  <a:pt x="522" y="1975"/>
                </a:lnTo>
                <a:lnTo>
                  <a:pt x="537" y="1999"/>
                </a:lnTo>
                <a:lnTo>
                  <a:pt x="572" y="2046"/>
                </a:lnTo>
                <a:lnTo>
                  <a:pt x="578" y="2052"/>
                </a:lnTo>
                <a:lnTo>
                  <a:pt x="582" y="2050"/>
                </a:lnTo>
                <a:lnTo>
                  <a:pt x="587" y="2043"/>
                </a:lnTo>
                <a:lnTo>
                  <a:pt x="590" y="2034"/>
                </a:lnTo>
                <a:lnTo>
                  <a:pt x="591" y="2024"/>
                </a:lnTo>
                <a:lnTo>
                  <a:pt x="593" y="2015"/>
                </a:lnTo>
                <a:lnTo>
                  <a:pt x="597" y="1997"/>
                </a:lnTo>
                <a:lnTo>
                  <a:pt x="598" y="1988"/>
                </a:lnTo>
                <a:lnTo>
                  <a:pt x="598" y="1980"/>
                </a:lnTo>
                <a:lnTo>
                  <a:pt x="596" y="1975"/>
                </a:lnTo>
                <a:lnTo>
                  <a:pt x="588" y="1972"/>
                </a:lnTo>
                <a:close/>
                <a:moveTo>
                  <a:pt x="1862" y="0"/>
                </a:moveTo>
                <a:lnTo>
                  <a:pt x="1866" y="5"/>
                </a:lnTo>
                <a:lnTo>
                  <a:pt x="1869" y="19"/>
                </a:lnTo>
                <a:lnTo>
                  <a:pt x="1871" y="39"/>
                </a:lnTo>
                <a:lnTo>
                  <a:pt x="1872" y="66"/>
                </a:lnTo>
                <a:lnTo>
                  <a:pt x="1874" y="97"/>
                </a:lnTo>
                <a:lnTo>
                  <a:pt x="1874" y="129"/>
                </a:lnTo>
                <a:lnTo>
                  <a:pt x="1871" y="194"/>
                </a:lnTo>
                <a:lnTo>
                  <a:pt x="1869" y="222"/>
                </a:lnTo>
                <a:lnTo>
                  <a:pt x="1866" y="247"/>
                </a:lnTo>
                <a:lnTo>
                  <a:pt x="1863" y="265"/>
                </a:lnTo>
                <a:lnTo>
                  <a:pt x="1850" y="311"/>
                </a:lnTo>
                <a:lnTo>
                  <a:pt x="1831" y="353"/>
                </a:lnTo>
                <a:lnTo>
                  <a:pt x="1806" y="393"/>
                </a:lnTo>
                <a:lnTo>
                  <a:pt x="1779" y="432"/>
                </a:lnTo>
                <a:lnTo>
                  <a:pt x="1720" y="505"/>
                </a:lnTo>
                <a:lnTo>
                  <a:pt x="1667" y="570"/>
                </a:lnTo>
                <a:lnTo>
                  <a:pt x="1555" y="697"/>
                </a:lnTo>
                <a:lnTo>
                  <a:pt x="1504" y="763"/>
                </a:lnTo>
                <a:lnTo>
                  <a:pt x="1492" y="779"/>
                </a:lnTo>
                <a:lnTo>
                  <a:pt x="1478" y="802"/>
                </a:lnTo>
                <a:lnTo>
                  <a:pt x="1461" y="825"/>
                </a:lnTo>
                <a:lnTo>
                  <a:pt x="1445" y="852"/>
                </a:lnTo>
                <a:lnTo>
                  <a:pt x="1409" y="905"/>
                </a:lnTo>
                <a:lnTo>
                  <a:pt x="1393" y="927"/>
                </a:lnTo>
                <a:lnTo>
                  <a:pt x="1380" y="945"/>
                </a:lnTo>
                <a:lnTo>
                  <a:pt x="1368" y="958"/>
                </a:lnTo>
                <a:lnTo>
                  <a:pt x="1364" y="1080"/>
                </a:lnTo>
                <a:lnTo>
                  <a:pt x="1378" y="1058"/>
                </a:lnTo>
                <a:lnTo>
                  <a:pt x="1392" y="1037"/>
                </a:lnTo>
                <a:lnTo>
                  <a:pt x="1403" y="1020"/>
                </a:lnTo>
                <a:lnTo>
                  <a:pt x="1436" y="955"/>
                </a:lnTo>
                <a:lnTo>
                  <a:pt x="1461" y="912"/>
                </a:lnTo>
                <a:lnTo>
                  <a:pt x="1486" y="871"/>
                </a:lnTo>
                <a:lnTo>
                  <a:pt x="1512" y="827"/>
                </a:lnTo>
                <a:lnTo>
                  <a:pt x="1540" y="784"/>
                </a:lnTo>
                <a:lnTo>
                  <a:pt x="1570" y="743"/>
                </a:lnTo>
                <a:lnTo>
                  <a:pt x="1602" y="706"/>
                </a:lnTo>
                <a:lnTo>
                  <a:pt x="1638" y="673"/>
                </a:lnTo>
                <a:lnTo>
                  <a:pt x="1676" y="647"/>
                </a:lnTo>
                <a:lnTo>
                  <a:pt x="1716" y="628"/>
                </a:lnTo>
                <a:lnTo>
                  <a:pt x="1757" y="614"/>
                </a:lnTo>
                <a:lnTo>
                  <a:pt x="1797" y="607"/>
                </a:lnTo>
                <a:lnTo>
                  <a:pt x="1838" y="605"/>
                </a:lnTo>
                <a:lnTo>
                  <a:pt x="1890" y="614"/>
                </a:lnTo>
                <a:lnTo>
                  <a:pt x="1940" y="632"/>
                </a:lnTo>
                <a:lnTo>
                  <a:pt x="1953" y="636"/>
                </a:lnTo>
                <a:lnTo>
                  <a:pt x="1969" y="642"/>
                </a:lnTo>
                <a:lnTo>
                  <a:pt x="1989" y="650"/>
                </a:lnTo>
                <a:lnTo>
                  <a:pt x="2006" y="656"/>
                </a:lnTo>
                <a:lnTo>
                  <a:pt x="2021" y="662"/>
                </a:lnTo>
                <a:lnTo>
                  <a:pt x="2033" y="664"/>
                </a:lnTo>
                <a:lnTo>
                  <a:pt x="2037" y="667"/>
                </a:lnTo>
                <a:lnTo>
                  <a:pt x="2034" y="669"/>
                </a:lnTo>
                <a:lnTo>
                  <a:pt x="2027" y="672"/>
                </a:lnTo>
                <a:lnTo>
                  <a:pt x="2017" y="676"/>
                </a:lnTo>
                <a:lnTo>
                  <a:pt x="1990" y="688"/>
                </a:lnTo>
                <a:lnTo>
                  <a:pt x="1978" y="694"/>
                </a:lnTo>
                <a:lnTo>
                  <a:pt x="1968" y="698"/>
                </a:lnTo>
                <a:lnTo>
                  <a:pt x="1950" y="710"/>
                </a:lnTo>
                <a:lnTo>
                  <a:pt x="1931" y="722"/>
                </a:lnTo>
                <a:lnTo>
                  <a:pt x="1906" y="735"/>
                </a:lnTo>
                <a:lnTo>
                  <a:pt x="1876" y="753"/>
                </a:lnTo>
                <a:lnTo>
                  <a:pt x="1843" y="771"/>
                </a:lnTo>
                <a:lnTo>
                  <a:pt x="1806" y="791"/>
                </a:lnTo>
                <a:lnTo>
                  <a:pt x="1766" y="813"/>
                </a:lnTo>
                <a:lnTo>
                  <a:pt x="1725" y="836"/>
                </a:lnTo>
                <a:lnTo>
                  <a:pt x="1683" y="859"/>
                </a:lnTo>
                <a:lnTo>
                  <a:pt x="1641" y="884"/>
                </a:lnTo>
                <a:lnTo>
                  <a:pt x="1599" y="908"/>
                </a:lnTo>
                <a:lnTo>
                  <a:pt x="1560" y="933"/>
                </a:lnTo>
                <a:lnTo>
                  <a:pt x="1521" y="956"/>
                </a:lnTo>
                <a:lnTo>
                  <a:pt x="1487" y="979"/>
                </a:lnTo>
                <a:lnTo>
                  <a:pt x="1456" y="999"/>
                </a:lnTo>
                <a:lnTo>
                  <a:pt x="1431" y="1020"/>
                </a:lnTo>
                <a:lnTo>
                  <a:pt x="1411" y="1037"/>
                </a:lnTo>
                <a:lnTo>
                  <a:pt x="1397" y="1054"/>
                </a:lnTo>
                <a:lnTo>
                  <a:pt x="1387" y="1067"/>
                </a:lnTo>
                <a:lnTo>
                  <a:pt x="1378" y="1083"/>
                </a:lnTo>
                <a:lnTo>
                  <a:pt x="1368" y="1102"/>
                </a:lnTo>
                <a:lnTo>
                  <a:pt x="1359" y="1120"/>
                </a:lnTo>
                <a:lnTo>
                  <a:pt x="1359" y="1124"/>
                </a:lnTo>
                <a:lnTo>
                  <a:pt x="1361" y="1127"/>
                </a:lnTo>
                <a:lnTo>
                  <a:pt x="1362" y="1129"/>
                </a:lnTo>
                <a:lnTo>
                  <a:pt x="1364" y="1132"/>
                </a:lnTo>
                <a:lnTo>
                  <a:pt x="1368" y="1124"/>
                </a:lnTo>
                <a:lnTo>
                  <a:pt x="1414" y="1114"/>
                </a:lnTo>
                <a:lnTo>
                  <a:pt x="1456" y="1099"/>
                </a:lnTo>
                <a:lnTo>
                  <a:pt x="1496" y="1080"/>
                </a:lnTo>
                <a:lnTo>
                  <a:pt x="1533" y="1058"/>
                </a:lnTo>
                <a:lnTo>
                  <a:pt x="1567" y="1035"/>
                </a:lnTo>
                <a:lnTo>
                  <a:pt x="1635" y="984"/>
                </a:lnTo>
                <a:lnTo>
                  <a:pt x="1670" y="959"/>
                </a:lnTo>
                <a:lnTo>
                  <a:pt x="1705" y="937"/>
                </a:lnTo>
                <a:lnTo>
                  <a:pt x="1747" y="909"/>
                </a:lnTo>
                <a:lnTo>
                  <a:pt x="1787" y="878"/>
                </a:lnTo>
                <a:lnTo>
                  <a:pt x="1823" y="844"/>
                </a:lnTo>
                <a:lnTo>
                  <a:pt x="1860" y="812"/>
                </a:lnTo>
                <a:lnTo>
                  <a:pt x="1900" y="782"/>
                </a:lnTo>
                <a:lnTo>
                  <a:pt x="1959" y="747"/>
                </a:lnTo>
                <a:lnTo>
                  <a:pt x="2021" y="715"/>
                </a:lnTo>
                <a:lnTo>
                  <a:pt x="2151" y="653"/>
                </a:lnTo>
                <a:lnTo>
                  <a:pt x="2157" y="650"/>
                </a:lnTo>
                <a:lnTo>
                  <a:pt x="2165" y="642"/>
                </a:lnTo>
                <a:lnTo>
                  <a:pt x="2192" y="622"/>
                </a:lnTo>
                <a:lnTo>
                  <a:pt x="2205" y="610"/>
                </a:lnTo>
                <a:lnTo>
                  <a:pt x="2218" y="600"/>
                </a:lnTo>
                <a:lnTo>
                  <a:pt x="2229" y="591"/>
                </a:lnTo>
                <a:lnTo>
                  <a:pt x="2236" y="585"/>
                </a:lnTo>
                <a:lnTo>
                  <a:pt x="2239" y="583"/>
                </a:lnTo>
                <a:lnTo>
                  <a:pt x="2239" y="588"/>
                </a:lnTo>
                <a:lnTo>
                  <a:pt x="2236" y="595"/>
                </a:lnTo>
                <a:lnTo>
                  <a:pt x="2232" y="603"/>
                </a:lnTo>
                <a:lnTo>
                  <a:pt x="2229" y="607"/>
                </a:lnTo>
                <a:lnTo>
                  <a:pt x="2221" y="629"/>
                </a:lnTo>
                <a:lnTo>
                  <a:pt x="2218" y="653"/>
                </a:lnTo>
                <a:lnTo>
                  <a:pt x="2220" y="676"/>
                </a:lnTo>
                <a:lnTo>
                  <a:pt x="2221" y="701"/>
                </a:lnTo>
                <a:lnTo>
                  <a:pt x="2221" y="725"/>
                </a:lnTo>
                <a:lnTo>
                  <a:pt x="2216" y="774"/>
                </a:lnTo>
                <a:lnTo>
                  <a:pt x="2205" y="819"/>
                </a:lnTo>
                <a:lnTo>
                  <a:pt x="2189" y="865"/>
                </a:lnTo>
                <a:lnTo>
                  <a:pt x="2167" y="908"/>
                </a:lnTo>
                <a:lnTo>
                  <a:pt x="2139" y="948"/>
                </a:lnTo>
                <a:lnTo>
                  <a:pt x="2105" y="983"/>
                </a:lnTo>
                <a:lnTo>
                  <a:pt x="2067" y="1017"/>
                </a:lnTo>
                <a:lnTo>
                  <a:pt x="2022" y="1045"/>
                </a:lnTo>
                <a:lnTo>
                  <a:pt x="1974" y="1070"/>
                </a:lnTo>
                <a:lnTo>
                  <a:pt x="1921" y="1091"/>
                </a:lnTo>
                <a:lnTo>
                  <a:pt x="1863" y="1105"/>
                </a:lnTo>
                <a:lnTo>
                  <a:pt x="1803" y="1116"/>
                </a:lnTo>
                <a:lnTo>
                  <a:pt x="1739" y="1123"/>
                </a:lnTo>
                <a:lnTo>
                  <a:pt x="1677" y="1127"/>
                </a:lnTo>
                <a:lnTo>
                  <a:pt x="1617" y="1132"/>
                </a:lnTo>
                <a:lnTo>
                  <a:pt x="1679" y="1136"/>
                </a:lnTo>
                <a:lnTo>
                  <a:pt x="1732" y="1144"/>
                </a:lnTo>
                <a:lnTo>
                  <a:pt x="1784" y="1154"/>
                </a:lnTo>
                <a:lnTo>
                  <a:pt x="1834" y="1167"/>
                </a:lnTo>
                <a:lnTo>
                  <a:pt x="1881" y="1185"/>
                </a:lnTo>
                <a:lnTo>
                  <a:pt x="1924" y="1207"/>
                </a:lnTo>
                <a:lnTo>
                  <a:pt x="1971" y="1239"/>
                </a:lnTo>
                <a:lnTo>
                  <a:pt x="2014" y="1276"/>
                </a:lnTo>
                <a:lnTo>
                  <a:pt x="2049" y="1316"/>
                </a:lnTo>
                <a:lnTo>
                  <a:pt x="2080" y="1359"/>
                </a:lnTo>
                <a:lnTo>
                  <a:pt x="2105" y="1402"/>
                </a:lnTo>
                <a:lnTo>
                  <a:pt x="2127" y="1447"/>
                </a:lnTo>
                <a:lnTo>
                  <a:pt x="2143" y="1492"/>
                </a:lnTo>
                <a:lnTo>
                  <a:pt x="2158" y="1537"/>
                </a:lnTo>
                <a:lnTo>
                  <a:pt x="2167" y="1580"/>
                </a:lnTo>
                <a:lnTo>
                  <a:pt x="2174" y="1621"/>
                </a:lnTo>
                <a:lnTo>
                  <a:pt x="2179" y="1660"/>
                </a:lnTo>
                <a:lnTo>
                  <a:pt x="2182" y="1695"/>
                </a:lnTo>
                <a:lnTo>
                  <a:pt x="2182" y="1753"/>
                </a:lnTo>
                <a:lnTo>
                  <a:pt x="2179" y="1775"/>
                </a:lnTo>
                <a:lnTo>
                  <a:pt x="2177" y="1789"/>
                </a:lnTo>
                <a:lnTo>
                  <a:pt x="2174" y="1797"/>
                </a:lnTo>
                <a:lnTo>
                  <a:pt x="2171" y="1797"/>
                </a:lnTo>
                <a:lnTo>
                  <a:pt x="2152" y="1767"/>
                </a:lnTo>
                <a:lnTo>
                  <a:pt x="2132" y="1739"/>
                </a:lnTo>
                <a:lnTo>
                  <a:pt x="2108" y="1713"/>
                </a:lnTo>
                <a:lnTo>
                  <a:pt x="2081" y="1686"/>
                </a:lnTo>
                <a:lnTo>
                  <a:pt x="2049" y="1664"/>
                </a:lnTo>
                <a:lnTo>
                  <a:pt x="2019" y="1648"/>
                </a:lnTo>
                <a:lnTo>
                  <a:pt x="1994" y="1633"/>
                </a:lnTo>
                <a:lnTo>
                  <a:pt x="1969" y="1621"/>
                </a:lnTo>
                <a:lnTo>
                  <a:pt x="1946" y="1611"/>
                </a:lnTo>
                <a:lnTo>
                  <a:pt x="1879" y="1580"/>
                </a:lnTo>
                <a:lnTo>
                  <a:pt x="1854" y="1568"/>
                </a:lnTo>
                <a:lnTo>
                  <a:pt x="1829" y="1555"/>
                </a:lnTo>
                <a:lnTo>
                  <a:pt x="1801" y="1537"/>
                </a:lnTo>
                <a:lnTo>
                  <a:pt x="1735" y="1493"/>
                </a:lnTo>
                <a:lnTo>
                  <a:pt x="1697" y="1464"/>
                </a:lnTo>
                <a:lnTo>
                  <a:pt x="1652" y="1428"/>
                </a:lnTo>
                <a:lnTo>
                  <a:pt x="1627" y="1405"/>
                </a:lnTo>
                <a:lnTo>
                  <a:pt x="1601" y="1374"/>
                </a:lnTo>
                <a:lnTo>
                  <a:pt x="1517" y="1267"/>
                </a:lnTo>
                <a:lnTo>
                  <a:pt x="1489" y="1237"/>
                </a:lnTo>
                <a:lnTo>
                  <a:pt x="1459" y="1211"/>
                </a:lnTo>
                <a:lnTo>
                  <a:pt x="1431" y="1195"/>
                </a:lnTo>
                <a:lnTo>
                  <a:pt x="1396" y="1181"/>
                </a:lnTo>
                <a:lnTo>
                  <a:pt x="1361" y="1170"/>
                </a:lnTo>
                <a:lnTo>
                  <a:pt x="1356" y="1170"/>
                </a:lnTo>
                <a:lnTo>
                  <a:pt x="1350" y="1182"/>
                </a:lnTo>
                <a:lnTo>
                  <a:pt x="1349" y="1192"/>
                </a:lnTo>
                <a:lnTo>
                  <a:pt x="1346" y="1203"/>
                </a:lnTo>
                <a:lnTo>
                  <a:pt x="1344" y="1207"/>
                </a:lnTo>
                <a:lnTo>
                  <a:pt x="1343" y="1219"/>
                </a:lnTo>
                <a:lnTo>
                  <a:pt x="1338" y="1237"/>
                </a:lnTo>
                <a:lnTo>
                  <a:pt x="1334" y="1257"/>
                </a:lnTo>
                <a:lnTo>
                  <a:pt x="1325" y="1301"/>
                </a:lnTo>
                <a:lnTo>
                  <a:pt x="1322" y="1321"/>
                </a:lnTo>
                <a:lnTo>
                  <a:pt x="1305" y="1421"/>
                </a:lnTo>
                <a:lnTo>
                  <a:pt x="1285" y="1523"/>
                </a:lnTo>
                <a:lnTo>
                  <a:pt x="1266" y="1623"/>
                </a:lnTo>
                <a:lnTo>
                  <a:pt x="1241" y="1781"/>
                </a:lnTo>
                <a:lnTo>
                  <a:pt x="1218" y="1941"/>
                </a:lnTo>
                <a:lnTo>
                  <a:pt x="1237" y="1927"/>
                </a:lnTo>
                <a:lnTo>
                  <a:pt x="1254" y="1912"/>
                </a:lnTo>
                <a:lnTo>
                  <a:pt x="1265" y="1900"/>
                </a:lnTo>
                <a:lnTo>
                  <a:pt x="1271" y="1885"/>
                </a:lnTo>
                <a:lnTo>
                  <a:pt x="1275" y="1871"/>
                </a:lnTo>
                <a:lnTo>
                  <a:pt x="1281" y="1856"/>
                </a:lnTo>
                <a:lnTo>
                  <a:pt x="1293" y="1838"/>
                </a:lnTo>
                <a:lnTo>
                  <a:pt x="1309" y="1825"/>
                </a:lnTo>
                <a:lnTo>
                  <a:pt x="1328" y="1816"/>
                </a:lnTo>
                <a:lnTo>
                  <a:pt x="1349" y="1813"/>
                </a:lnTo>
                <a:lnTo>
                  <a:pt x="1369" y="1816"/>
                </a:lnTo>
                <a:lnTo>
                  <a:pt x="1390" y="1823"/>
                </a:lnTo>
                <a:lnTo>
                  <a:pt x="1394" y="1826"/>
                </a:lnTo>
                <a:lnTo>
                  <a:pt x="1412" y="1835"/>
                </a:lnTo>
                <a:lnTo>
                  <a:pt x="1417" y="1838"/>
                </a:lnTo>
                <a:lnTo>
                  <a:pt x="1421" y="1845"/>
                </a:lnTo>
                <a:lnTo>
                  <a:pt x="1424" y="1853"/>
                </a:lnTo>
                <a:lnTo>
                  <a:pt x="1425" y="1859"/>
                </a:lnTo>
                <a:lnTo>
                  <a:pt x="1425" y="1869"/>
                </a:lnTo>
                <a:lnTo>
                  <a:pt x="1427" y="1879"/>
                </a:lnTo>
                <a:lnTo>
                  <a:pt x="1427" y="1890"/>
                </a:lnTo>
                <a:lnTo>
                  <a:pt x="1420" y="1910"/>
                </a:lnTo>
                <a:lnTo>
                  <a:pt x="1408" y="1927"/>
                </a:lnTo>
                <a:lnTo>
                  <a:pt x="1392" y="1940"/>
                </a:lnTo>
                <a:lnTo>
                  <a:pt x="1372" y="1949"/>
                </a:lnTo>
                <a:lnTo>
                  <a:pt x="1350" y="1953"/>
                </a:lnTo>
                <a:lnTo>
                  <a:pt x="1328" y="1955"/>
                </a:lnTo>
                <a:lnTo>
                  <a:pt x="1313" y="1953"/>
                </a:lnTo>
                <a:lnTo>
                  <a:pt x="1299" y="1950"/>
                </a:lnTo>
                <a:lnTo>
                  <a:pt x="1282" y="1947"/>
                </a:lnTo>
                <a:lnTo>
                  <a:pt x="1268" y="1949"/>
                </a:lnTo>
                <a:lnTo>
                  <a:pt x="1250" y="1955"/>
                </a:lnTo>
                <a:lnTo>
                  <a:pt x="1231" y="1965"/>
                </a:lnTo>
                <a:lnTo>
                  <a:pt x="1213" y="1975"/>
                </a:lnTo>
                <a:lnTo>
                  <a:pt x="1210" y="1993"/>
                </a:lnTo>
                <a:lnTo>
                  <a:pt x="1206" y="2012"/>
                </a:lnTo>
                <a:lnTo>
                  <a:pt x="1179" y="2224"/>
                </a:lnTo>
                <a:lnTo>
                  <a:pt x="1157" y="2437"/>
                </a:lnTo>
                <a:lnTo>
                  <a:pt x="1148" y="2549"/>
                </a:lnTo>
                <a:lnTo>
                  <a:pt x="1141" y="2658"/>
                </a:lnTo>
                <a:lnTo>
                  <a:pt x="1137" y="2767"/>
                </a:lnTo>
                <a:lnTo>
                  <a:pt x="1131" y="2879"/>
                </a:lnTo>
                <a:lnTo>
                  <a:pt x="1122" y="2997"/>
                </a:lnTo>
                <a:lnTo>
                  <a:pt x="1104" y="3239"/>
                </a:lnTo>
                <a:lnTo>
                  <a:pt x="1098" y="3357"/>
                </a:lnTo>
                <a:lnTo>
                  <a:pt x="1097" y="3435"/>
                </a:lnTo>
                <a:lnTo>
                  <a:pt x="1094" y="3517"/>
                </a:lnTo>
                <a:lnTo>
                  <a:pt x="1089" y="3603"/>
                </a:lnTo>
                <a:lnTo>
                  <a:pt x="1088" y="3687"/>
                </a:lnTo>
                <a:lnTo>
                  <a:pt x="1086" y="3770"/>
                </a:lnTo>
                <a:lnTo>
                  <a:pt x="1086" y="3848"/>
                </a:lnTo>
                <a:lnTo>
                  <a:pt x="1088" y="3895"/>
                </a:lnTo>
                <a:lnTo>
                  <a:pt x="1091" y="3951"/>
                </a:lnTo>
                <a:lnTo>
                  <a:pt x="1094" y="4011"/>
                </a:lnTo>
                <a:lnTo>
                  <a:pt x="1098" y="4072"/>
                </a:lnTo>
                <a:lnTo>
                  <a:pt x="1116" y="4038"/>
                </a:lnTo>
                <a:lnTo>
                  <a:pt x="1132" y="4008"/>
                </a:lnTo>
                <a:lnTo>
                  <a:pt x="1148" y="3982"/>
                </a:lnTo>
                <a:lnTo>
                  <a:pt x="1170" y="3948"/>
                </a:lnTo>
                <a:lnTo>
                  <a:pt x="1193" y="3920"/>
                </a:lnTo>
                <a:lnTo>
                  <a:pt x="1215" y="3893"/>
                </a:lnTo>
                <a:lnTo>
                  <a:pt x="1234" y="3867"/>
                </a:lnTo>
                <a:lnTo>
                  <a:pt x="1250" y="3837"/>
                </a:lnTo>
                <a:lnTo>
                  <a:pt x="1278" y="3783"/>
                </a:lnTo>
                <a:lnTo>
                  <a:pt x="1310" y="3731"/>
                </a:lnTo>
                <a:lnTo>
                  <a:pt x="1344" y="3680"/>
                </a:lnTo>
                <a:lnTo>
                  <a:pt x="1381" y="3627"/>
                </a:lnTo>
                <a:lnTo>
                  <a:pt x="1418" y="3572"/>
                </a:lnTo>
                <a:lnTo>
                  <a:pt x="1456" y="3516"/>
                </a:lnTo>
                <a:lnTo>
                  <a:pt x="1496" y="3460"/>
                </a:lnTo>
                <a:lnTo>
                  <a:pt x="1539" y="3407"/>
                </a:lnTo>
                <a:lnTo>
                  <a:pt x="1583" y="3357"/>
                </a:lnTo>
                <a:lnTo>
                  <a:pt x="1629" y="3311"/>
                </a:lnTo>
                <a:lnTo>
                  <a:pt x="1689" y="3264"/>
                </a:lnTo>
                <a:lnTo>
                  <a:pt x="1751" y="3224"/>
                </a:lnTo>
                <a:lnTo>
                  <a:pt x="1815" y="3192"/>
                </a:lnTo>
                <a:lnTo>
                  <a:pt x="1881" y="3169"/>
                </a:lnTo>
                <a:lnTo>
                  <a:pt x="1946" y="3155"/>
                </a:lnTo>
                <a:lnTo>
                  <a:pt x="2011" y="3149"/>
                </a:lnTo>
                <a:lnTo>
                  <a:pt x="2075" y="3152"/>
                </a:lnTo>
                <a:lnTo>
                  <a:pt x="2140" y="3164"/>
                </a:lnTo>
                <a:lnTo>
                  <a:pt x="2202" y="3183"/>
                </a:lnTo>
                <a:lnTo>
                  <a:pt x="2263" y="3211"/>
                </a:lnTo>
                <a:lnTo>
                  <a:pt x="2277" y="3220"/>
                </a:lnTo>
                <a:lnTo>
                  <a:pt x="2295" y="3231"/>
                </a:lnTo>
                <a:lnTo>
                  <a:pt x="2314" y="3245"/>
                </a:lnTo>
                <a:lnTo>
                  <a:pt x="2333" y="3259"/>
                </a:lnTo>
                <a:lnTo>
                  <a:pt x="2353" y="3276"/>
                </a:lnTo>
                <a:lnTo>
                  <a:pt x="2370" y="3289"/>
                </a:lnTo>
                <a:lnTo>
                  <a:pt x="2385" y="3302"/>
                </a:lnTo>
                <a:lnTo>
                  <a:pt x="2398" y="3312"/>
                </a:lnTo>
                <a:lnTo>
                  <a:pt x="2406" y="3318"/>
                </a:lnTo>
                <a:lnTo>
                  <a:pt x="2409" y="3321"/>
                </a:lnTo>
                <a:lnTo>
                  <a:pt x="2404" y="3321"/>
                </a:lnTo>
                <a:lnTo>
                  <a:pt x="2394" y="3323"/>
                </a:lnTo>
                <a:lnTo>
                  <a:pt x="2378" y="3326"/>
                </a:lnTo>
                <a:lnTo>
                  <a:pt x="2359" y="3327"/>
                </a:lnTo>
                <a:lnTo>
                  <a:pt x="2338" y="3330"/>
                </a:lnTo>
                <a:lnTo>
                  <a:pt x="2300" y="3336"/>
                </a:lnTo>
                <a:lnTo>
                  <a:pt x="2286" y="3338"/>
                </a:lnTo>
                <a:lnTo>
                  <a:pt x="2277" y="3339"/>
                </a:lnTo>
                <a:lnTo>
                  <a:pt x="2186" y="3360"/>
                </a:lnTo>
                <a:lnTo>
                  <a:pt x="2098" y="3380"/>
                </a:lnTo>
                <a:lnTo>
                  <a:pt x="2009" y="3404"/>
                </a:lnTo>
                <a:lnTo>
                  <a:pt x="1922" y="3433"/>
                </a:lnTo>
                <a:lnTo>
                  <a:pt x="1835" y="3469"/>
                </a:lnTo>
                <a:lnTo>
                  <a:pt x="1754" y="3504"/>
                </a:lnTo>
                <a:lnTo>
                  <a:pt x="1679" y="3542"/>
                </a:lnTo>
                <a:lnTo>
                  <a:pt x="1604" y="3582"/>
                </a:lnTo>
                <a:lnTo>
                  <a:pt x="1532" y="3627"/>
                </a:lnTo>
                <a:lnTo>
                  <a:pt x="1462" y="3677"/>
                </a:lnTo>
                <a:lnTo>
                  <a:pt x="1399" y="3733"/>
                </a:lnTo>
                <a:lnTo>
                  <a:pt x="1337" y="3793"/>
                </a:lnTo>
                <a:lnTo>
                  <a:pt x="1275" y="3861"/>
                </a:lnTo>
                <a:lnTo>
                  <a:pt x="1213" y="3935"/>
                </a:lnTo>
                <a:lnTo>
                  <a:pt x="1200" y="3951"/>
                </a:lnTo>
                <a:lnTo>
                  <a:pt x="1184" y="3972"/>
                </a:lnTo>
                <a:lnTo>
                  <a:pt x="1167" y="3995"/>
                </a:lnTo>
                <a:lnTo>
                  <a:pt x="1153" y="4022"/>
                </a:lnTo>
                <a:lnTo>
                  <a:pt x="1134" y="4061"/>
                </a:lnTo>
                <a:lnTo>
                  <a:pt x="1117" y="4103"/>
                </a:lnTo>
                <a:lnTo>
                  <a:pt x="1109" y="4240"/>
                </a:lnTo>
                <a:lnTo>
                  <a:pt x="1109" y="4246"/>
                </a:lnTo>
                <a:lnTo>
                  <a:pt x="1110" y="4250"/>
                </a:lnTo>
                <a:lnTo>
                  <a:pt x="1110" y="4255"/>
                </a:lnTo>
                <a:lnTo>
                  <a:pt x="1111" y="4293"/>
                </a:lnTo>
                <a:lnTo>
                  <a:pt x="1114" y="4342"/>
                </a:lnTo>
                <a:lnTo>
                  <a:pt x="1117" y="4395"/>
                </a:lnTo>
                <a:lnTo>
                  <a:pt x="1122" y="4452"/>
                </a:lnTo>
                <a:lnTo>
                  <a:pt x="1125" y="4511"/>
                </a:lnTo>
                <a:lnTo>
                  <a:pt x="1128" y="4569"/>
                </a:lnTo>
                <a:lnTo>
                  <a:pt x="1132" y="4625"/>
                </a:lnTo>
                <a:lnTo>
                  <a:pt x="1139" y="4746"/>
                </a:lnTo>
                <a:lnTo>
                  <a:pt x="1147" y="4865"/>
                </a:lnTo>
                <a:lnTo>
                  <a:pt x="1106" y="4865"/>
                </a:lnTo>
                <a:lnTo>
                  <a:pt x="1106" y="4855"/>
                </a:lnTo>
                <a:lnTo>
                  <a:pt x="1100" y="4777"/>
                </a:lnTo>
                <a:lnTo>
                  <a:pt x="1091" y="4626"/>
                </a:lnTo>
                <a:lnTo>
                  <a:pt x="1086" y="4548"/>
                </a:lnTo>
                <a:lnTo>
                  <a:pt x="1079" y="4465"/>
                </a:lnTo>
                <a:lnTo>
                  <a:pt x="1072" y="4377"/>
                </a:lnTo>
                <a:lnTo>
                  <a:pt x="1066" y="4287"/>
                </a:lnTo>
                <a:lnTo>
                  <a:pt x="1060" y="4199"/>
                </a:lnTo>
                <a:lnTo>
                  <a:pt x="1055" y="4116"/>
                </a:lnTo>
                <a:lnTo>
                  <a:pt x="1054" y="4070"/>
                </a:lnTo>
                <a:lnTo>
                  <a:pt x="1052" y="4032"/>
                </a:lnTo>
                <a:lnTo>
                  <a:pt x="1051" y="3998"/>
                </a:lnTo>
                <a:lnTo>
                  <a:pt x="1048" y="3939"/>
                </a:lnTo>
                <a:lnTo>
                  <a:pt x="1047" y="3908"/>
                </a:lnTo>
                <a:lnTo>
                  <a:pt x="1045" y="3876"/>
                </a:lnTo>
                <a:lnTo>
                  <a:pt x="1044" y="3836"/>
                </a:lnTo>
                <a:lnTo>
                  <a:pt x="1044" y="3737"/>
                </a:lnTo>
                <a:lnTo>
                  <a:pt x="1045" y="3677"/>
                </a:lnTo>
                <a:lnTo>
                  <a:pt x="1045" y="3610"/>
                </a:lnTo>
                <a:lnTo>
                  <a:pt x="1047" y="3540"/>
                </a:lnTo>
                <a:lnTo>
                  <a:pt x="1050" y="3467"/>
                </a:lnTo>
                <a:lnTo>
                  <a:pt x="1039" y="3444"/>
                </a:lnTo>
                <a:lnTo>
                  <a:pt x="1026" y="3425"/>
                </a:lnTo>
                <a:lnTo>
                  <a:pt x="1011" y="3404"/>
                </a:lnTo>
                <a:lnTo>
                  <a:pt x="995" y="3388"/>
                </a:lnTo>
                <a:lnTo>
                  <a:pt x="973" y="3371"/>
                </a:lnTo>
                <a:lnTo>
                  <a:pt x="946" y="3357"/>
                </a:lnTo>
                <a:lnTo>
                  <a:pt x="918" y="3343"/>
                </a:lnTo>
                <a:lnTo>
                  <a:pt x="889" y="3330"/>
                </a:lnTo>
                <a:lnTo>
                  <a:pt x="861" y="3318"/>
                </a:lnTo>
                <a:lnTo>
                  <a:pt x="834" y="3305"/>
                </a:lnTo>
                <a:lnTo>
                  <a:pt x="814" y="3292"/>
                </a:lnTo>
                <a:lnTo>
                  <a:pt x="789" y="3271"/>
                </a:lnTo>
                <a:lnTo>
                  <a:pt x="767" y="3252"/>
                </a:lnTo>
                <a:lnTo>
                  <a:pt x="746" y="3236"/>
                </a:lnTo>
                <a:lnTo>
                  <a:pt x="744" y="3364"/>
                </a:lnTo>
                <a:lnTo>
                  <a:pt x="743" y="3491"/>
                </a:lnTo>
                <a:lnTo>
                  <a:pt x="739" y="3768"/>
                </a:lnTo>
                <a:lnTo>
                  <a:pt x="739" y="3818"/>
                </a:lnTo>
                <a:lnTo>
                  <a:pt x="740" y="3851"/>
                </a:lnTo>
                <a:lnTo>
                  <a:pt x="740" y="3918"/>
                </a:lnTo>
                <a:lnTo>
                  <a:pt x="741" y="3951"/>
                </a:lnTo>
                <a:lnTo>
                  <a:pt x="741" y="4007"/>
                </a:lnTo>
                <a:lnTo>
                  <a:pt x="743" y="4029"/>
                </a:lnTo>
                <a:lnTo>
                  <a:pt x="743" y="4051"/>
                </a:lnTo>
                <a:lnTo>
                  <a:pt x="746" y="4061"/>
                </a:lnTo>
                <a:lnTo>
                  <a:pt x="747" y="4079"/>
                </a:lnTo>
                <a:lnTo>
                  <a:pt x="752" y="4100"/>
                </a:lnTo>
                <a:lnTo>
                  <a:pt x="756" y="4123"/>
                </a:lnTo>
                <a:lnTo>
                  <a:pt x="765" y="4174"/>
                </a:lnTo>
                <a:lnTo>
                  <a:pt x="781" y="4249"/>
                </a:lnTo>
                <a:lnTo>
                  <a:pt x="814" y="4402"/>
                </a:lnTo>
                <a:lnTo>
                  <a:pt x="828" y="4476"/>
                </a:lnTo>
                <a:lnTo>
                  <a:pt x="842" y="4544"/>
                </a:lnTo>
                <a:lnTo>
                  <a:pt x="862" y="4645"/>
                </a:lnTo>
                <a:lnTo>
                  <a:pt x="881" y="4751"/>
                </a:lnTo>
                <a:lnTo>
                  <a:pt x="902" y="4862"/>
                </a:lnTo>
                <a:lnTo>
                  <a:pt x="862" y="4862"/>
                </a:lnTo>
                <a:lnTo>
                  <a:pt x="856" y="4830"/>
                </a:lnTo>
                <a:lnTo>
                  <a:pt x="849" y="4791"/>
                </a:lnTo>
                <a:lnTo>
                  <a:pt x="840" y="4747"/>
                </a:lnTo>
                <a:lnTo>
                  <a:pt x="830" y="4698"/>
                </a:lnTo>
                <a:lnTo>
                  <a:pt x="820" y="4645"/>
                </a:lnTo>
                <a:lnTo>
                  <a:pt x="809" y="4591"/>
                </a:lnTo>
                <a:lnTo>
                  <a:pt x="797" y="4533"/>
                </a:lnTo>
                <a:lnTo>
                  <a:pt x="787" y="4476"/>
                </a:lnTo>
                <a:lnTo>
                  <a:pt x="775" y="4418"/>
                </a:lnTo>
                <a:lnTo>
                  <a:pt x="765" y="4361"/>
                </a:lnTo>
                <a:lnTo>
                  <a:pt x="753" y="4306"/>
                </a:lnTo>
                <a:lnTo>
                  <a:pt x="743" y="4255"/>
                </a:lnTo>
                <a:lnTo>
                  <a:pt x="734" y="4207"/>
                </a:lnTo>
                <a:lnTo>
                  <a:pt x="727" y="4165"/>
                </a:lnTo>
                <a:lnTo>
                  <a:pt x="719" y="4128"/>
                </a:lnTo>
                <a:lnTo>
                  <a:pt x="713" y="4097"/>
                </a:lnTo>
                <a:lnTo>
                  <a:pt x="706" y="4060"/>
                </a:lnTo>
                <a:lnTo>
                  <a:pt x="693" y="4045"/>
                </a:lnTo>
                <a:lnTo>
                  <a:pt x="675" y="4028"/>
                </a:lnTo>
                <a:lnTo>
                  <a:pt x="657" y="4008"/>
                </a:lnTo>
                <a:lnTo>
                  <a:pt x="638" y="3989"/>
                </a:lnTo>
                <a:lnTo>
                  <a:pt x="621" y="3970"/>
                </a:lnTo>
                <a:lnTo>
                  <a:pt x="604" y="3954"/>
                </a:lnTo>
                <a:lnTo>
                  <a:pt x="590" y="3941"/>
                </a:lnTo>
                <a:lnTo>
                  <a:pt x="581" y="3930"/>
                </a:lnTo>
                <a:lnTo>
                  <a:pt x="541" y="3890"/>
                </a:lnTo>
                <a:lnTo>
                  <a:pt x="529" y="3882"/>
                </a:lnTo>
                <a:lnTo>
                  <a:pt x="485" y="3864"/>
                </a:lnTo>
                <a:lnTo>
                  <a:pt x="448" y="3851"/>
                </a:lnTo>
                <a:lnTo>
                  <a:pt x="411" y="3836"/>
                </a:lnTo>
                <a:lnTo>
                  <a:pt x="339" y="3809"/>
                </a:lnTo>
                <a:lnTo>
                  <a:pt x="268" y="3783"/>
                </a:lnTo>
                <a:lnTo>
                  <a:pt x="254" y="3777"/>
                </a:lnTo>
                <a:lnTo>
                  <a:pt x="221" y="3765"/>
                </a:lnTo>
                <a:lnTo>
                  <a:pt x="205" y="3764"/>
                </a:lnTo>
                <a:lnTo>
                  <a:pt x="193" y="3765"/>
                </a:lnTo>
                <a:lnTo>
                  <a:pt x="167" y="3777"/>
                </a:lnTo>
                <a:lnTo>
                  <a:pt x="155" y="3781"/>
                </a:lnTo>
                <a:lnTo>
                  <a:pt x="134" y="3784"/>
                </a:lnTo>
                <a:lnTo>
                  <a:pt x="115" y="3783"/>
                </a:lnTo>
                <a:lnTo>
                  <a:pt x="96" y="3777"/>
                </a:lnTo>
                <a:lnTo>
                  <a:pt x="80" y="3768"/>
                </a:lnTo>
                <a:lnTo>
                  <a:pt x="66" y="3753"/>
                </a:lnTo>
                <a:lnTo>
                  <a:pt x="57" y="3736"/>
                </a:lnTo>
                <a:lnTo>
                  <a:pt x="56" y="3721"/>
                </a:lnTo>
                <a:lnTo>
                  <a:pt x="55" y="3705"/>
                </a:lnTo>
                <a:lnTo>
                  <a:pt x="55" y="3699"/>
                </a:lnTo>
                <a:lnTo>
                  <a:pt x="56" y="3690"/>
                </a:lnTo>
                <a:lnTo>
                  <a:pt x="60" y="3683"/>
                </a:lnTo>
                <a:lnTo>
                  <a:pt x="63" y="3678"/>
                </a:lnTo>
                <a:lnTo>
                  <a:pt x="68" y="3675"/>
                </a:lnTo>
                <a:lnTo>
                  <a:pt x="72" y="3671"/>
                </a:lnTo>
                <a:lnTo>
                  <a:pt x="77" y="3668"/>
                </a:lnTo>
                <a:lnTo>
                  <a:pt x="81" y="3663"/>
                </a:lnTo>
                <a:lnTo>
                  <a:pt x="97" y="3652"/>
                </a:lnTo>
                <a:lnTo>
                  <a:pt x="115" y="3646"/>
                </a:lnTo>
                <a:lnTo>
                  <a:pt x="134" y="3646"/>
                </a:lnTo>
                <a:lnTo>
                  <a:pt x="152" y="3650"/>
                </a:lnTo>
                <a:lnTo>
                  <a:pt x="168" y="3660"/>
                </a:lnTo>
                <a:lnTo>
                  <a:pt x="181" y="3675"/>
                </a:lnTo>
                <a:lnTo>
                  <a:pt x="189" y="3688"/>
                </a:lnTo>
                <a:lnTo>
                  <a:pt x="195" y="3702"/>
                </a:lnTo>
                <a:lnTo>
                  <a:pt x="202" y="3715"/>
                </a:lnTo>
                <a:lnTo>
                  <a:pt x="211" y="3725"/>
                </a:lnTo>
                <a:lnTo>
                  <a:pt x="237" y="3742"/>
                </a:lnTo>
                <a:lnTo>
                  <a:pt x="264" y="3755"/>
                </a:lnTo>
                <a:lnTo>
                  <a:pt x="326" y="3783"/>
                </a:lnTo>
                <a:lnTo>
                  <a:pt x="389" y="3809"/>
                </a:lnTo>
                <a:lnTo>
                  <a:pt x="460" y="3834"/>
                </a:lnTo>
                <a:lnTo>
                  <a:pt x="483" y="3843"/>
                </a:lnTo>
                <a:lnTo>
                  <a:pt x="507" y="3846"/>
                </a:lnTo>
                <a:lnTo>
                  <a:pt x="513" y="3842"/>
                </a:lnTo>
                <a:lnTo>
                  <a:pt x="517" y="3833"/>
                </a:lnTo>
                <a:lnTo>
                  <a:pt x="520" y="3820"/>
                </a:lnTo>
                <a:lnTo>
                  <a:pt x="522" y="3802"/>
                </a:lnTo>
                <a:lnTo>
                  <a:pt x="522" y="3784"/>
                </a:lnTo>
                <a:lnTo>
                  <a:pt x="523" y="3765"/>
                </a:lnTo>
                <a:lnTo>
                  <a:pt x="525" y="3712"/>
                </a:lnTo>
                <a:lnTo>
                  <a:pt x="525" y="3657"/>
                </a:lnTo>
                <a:lnTo>
                  <a:pt x="523" y="3604"/>
                </a:lnTo>
                <a:lnTo>
                  <a:pt x="523" y="3573"/>
                </a:lnTo>
                <a:lnTo>
                  <a:pt x="520" y="3541"/>
                </a:lnTo>
                <a:lnTo>
                  <a:pt x="519" y="3537"/>
                </a:lnTo>
                <a:lnTo>
                  <a:pt x="507" y="3525"/>
                </a:lnTo>
                <a:lnTo>
                  <a:pt x="504" y="3520"/>
                </a:lnTo>
                <a:lnTo>
                  <a:pt x="503" y="3516"/>
                </a:lnTo>
                <a:lnTo>
                  <a:pt x="503" y="3509"/>
                </a:lnTo>
                <a:lnTo>
                  <a:pt x="501" y="3504"/>
                </a:lnTo>
                <a:lnTo>
                  <a:pt x="483" y="3486"/>
                </a:lnTo>
                <a:lnTo>
                  <a:pt x="473" y="3478"/>
                </a:lnTo>
                <a:lnTo>
                  <a:pt x="466" y="3467"/>
                </a:lnTo>
                <a:lnTo>
                  <a:pt x="461" y="3453"/>
                </a:lnTo>
                <a:lnTo>
                  <a:pt x="458" y="3436"/>
                </a:lnTo>
                <a:lnTo>
                  <a:pt x="458" y="3420"/>
                </a:lnTo>
                <a:lnTo>
                  <a:pt x="461" y="3404"/>
                </a:lnTo>
                <a:lnTo>
                  <a:pt x="467" y="3388"/>
                </a:lnTo>
                <a:lnTo>
                  <a:pt x="475" y="3371"/>
                </a:lnTo>
                <a:lnTo>
                  <a:pt x="485" y="3358"/>
                </a:lnTo>
                <a:lnTo>
                  <a:pt x="491" y="3354"/>
                </a:lnTo>
                <a:lnTo>
                  <a:pt x="498" y="3348"/>
                </a:lnTo>
                <a:lnTo>
                  <a:pt x="519" y="3333"/>
                </a:lnTo>
                <a:lnTo>
                  <a:pt x="540" y="3323"/>
                </a:lnTo>
                <a:lnTo>
                  <a:pt x="547" y="3321"/>
                </a:lnTo>
                <a:lnTo>
                  <a:pt x="550" y="3323"/>
                </a:lnTo>
                <a:lnTo>
                  <a:pt x="556" y="3332"/>
                </a:lnTo>
                <a:lnTo>
                  <a:pt x="565" y="3339"/>
                </a:lnTo>
                <a:lnTo>
                  <a:pt x="576" y="3343"/>
                </a:lnTo>
                <a:lnTo>
                  <a:pt x="585" y="3349"/>
                </a:lnTo>
                <a:lnTo>
                  <a:pt x="603" y="3366"/>
                </a:lnTo>
                <a:lnTo>
                  <a:pt x="616" y="3383"/>
                </a:lnTo>
                <a:lnTo>
                  <a:pt x="624" y="3402"/>
                </a:lnTo>
                <a:lnTo>
                  <a:pt x="626" y="3425"/>
                </a:lnTo>
                <a:lnTo>
                  <a:pt x="622" y="3448"/>
                </a:lnTo>
                <a:lnTo>
                  <a:pt x="615" y="3467"/>
                </a:lnTo>
                <a:lnTo>
                  <a:pt x="604" y="3485"/>
                </a:lnTo>
                <a:lnTo>
                  <a:pt x="588" y="3498"/>
                </a:lnTo>
                <a:lnTo>
                  <a:pt x="575" y="3506"/>
                </a:lnTo>
                <a:lnTo>
                  <a:pt x="565" y="3513"/>
                </a:lnTo>
                <a:lnTo>
                  <a:pt x="556" y="3525"/>
                </a:lnTo>
                <a:lnTo>
                  <a:pt x="548" y="3541"/>
                </a:lnTo>
                <a:lnTo>
                  <a:pt x="545" y="3560"/>
                </a:lnTo>
                <a:lnTo>
                  <a:pt x="545" y="3599"/>
                </a:lnTo>
                <a:lnTo>
                  <a:pt x="544" y="3634"/>
                </a:lnTo>
                <a:lnTo>
                  <a:pt x="544" y="3671"/>
                </a:lnTo>
                <a:lnTo>
                  <a:pt x="541" y="3739"/>
                </a:lnTo>
                <a:lnTo>
                  <a:pt x="541" y="3806"/>
                </a:lnTo>
                <a:lnTo>
                  <a:pt x="544" y="3834"/>
                </a:lnTo>
                <a:lnTo>
                  <a:pt x="550" y="3859"/>
                </a:lnTo>
                <a:lnTo>
                  <a:pt x="563" y="3882"/>
                </a:lnTo>
                <a:lnTo>
                  <a:pt x="582" y="3902"/>
                </a:lnTo>
                <a:lnTo>
                  <a:pt x="637" y="3957"/>
                </a:lnTo>
                <a:lnTo>
                  <a:pt x="654" y="3973"/>
                </a:lnTo>
                <a:lnTo>
                  <a:pt x="672" y="3991"/>
                </a:lnTo>
                <a:lnTo>
                  <a:pt x="690" y="4007"/>
                </a:lnTo>
                <a:lnTo>
                  <a:pt x="705" y="4020"/>
                </a:lnTo>
                <a:lnTo>
                  <a:pt x="703" y="3983"/>
                </a:lnTo>
                <a:lnTo>
                  <a:pt x="703" y="3890"/>
                </a:lnTo>
                <a:lnTo>
                  <a:pt x="705" y="3843"/>
                </a:lnTo>
                <a:lnTo>
                  <a:pt x="706" y="3799"/>
                </a:lnTo>
                <a:lnTo>
                  <a:pt x="706" y="3647"/>
                </a:lnTo>
                <a:lnTo>
                  <a:pt x="712" y="3397"/>
                </a:lnTo>
                <a:lnTo>
                  <a:pt x="716" y="3209"/>
                </a:lnTo>
                <a:lnTo>
                  <a:pt x="694" y="3186"/>
                </a:lnTo>
                <a:lnTo>
                  <a:pt x="675" y="3165"/>
                </a:lnTo>
                <a:lnTo>
                  <a:pt x="660" y="3144"/>
                </a:lnTo>
                <a:lnTo>
                  <a:pt x="644" y="3125"/>
                </a:lnTo>
                <a:lnTo>
                  <a:pt x="629" y="3106"/>
                </a:lnTo>
                <a:lnTo>
                  <a:pt x="610" y="3084"/>
                </a:lnTo>
                <a:lnTo>
                  <a:pt x="588" y="3060"/>
                </a:lnTo>
                <a:lnTo>
                  <a:pt x="562" y="3038"/>
                </a:lnTo>
                <a:lnTo>
                  <a:pt x="534" y="3021"/>
                </a:lnTo>
                <a:lnTo>
                  <a:pt x="506" y="3009"/>
                </a:lnTo>
                <a:lnTo>
                  <a:pt x="476" y="2998"/>
                </a:lnTo>
                <a:lnTo>
                  <a:pt x="476" y="2995"/>
                </a:lnTo>
                <a:lnTo>
                  <a:pt x="483" y="2990"/>
                </a:lnTo>
                <a:lnTo>
                  <a:pt x="495" y="2984"/>
                </a:lnTo>
                <a:lnTo>
                  <a:pt x="514" y="2975"/>
                </a:lnTo>
                <a:lnTo>
                  <a:pt x="537" y="2966"/>
                </a:lnTo>
                <a:lnTo>
                  <a:pt x="563" y="2957"/>
                </a:lnTo>
                <a:lnTo>
                  <a:pt x="593" y="2950"/>
                </a:lnTo>
                <a:lnTo>
                  <a:pt x="625" y="2944"/>
                </a:lnTo>
                <a:lnTo>
                  <a:pt x="660" y="2941"/>
                </a:lnTo>
                <a:lnTo>
                  <a:pt x="696" y="2939"/>
                </a:lnTo>
                <a:lnTo>
                  <a:pt x="733" y="2944"/>
                </a:lnTo>
                <a:lnTo>
                  <a:pt x="734" y="2931"/>
                </a:lnTo>
                <a:lnTo>
                  <a:pt x="736" y="2914"/>
                </a:lnTo>
                <a:lnTo>
                  <a:pt x="736" y="2858"/>
                </a:lnTo>
                <a:lnTo>
                  <a:pt x="744" y="2721"/>
                </a:lnTo>
                <a:lnTo>
                  <a:pt x="750" y="2600"/>
                </a:lnTo>
                <a:lnTo>
                  <a:pt x="755" y="2540"/>
                </a:lnTo>
                <a:lnTo>
                  <a:pt x="761" y="2479"/>
                </a:lnTo>
                <a:lnTo>
                  <a:pt x="753" y="2472"/>
                </a:lnTo>
                <a:lnTo>
                  <a:pt x="741" y="2462"/>
                </a:lnTo>
                <a:lnTo>
                  <a:pt x="725" y="2447"/>
                </a:lnTo>
                <a:lnTo>
                  <a:pt x="706" y="2431"/>
                </a:lnTo>
                <a:lnTo>
                  <a:pt x="685" y="2416"/>
                </a:lnTo>
                <a:lnTo>
                  <a:pt x="665" y="2398"/>
                </a:lnTo>
                <a:lnTo>
                  <a:pt x="643" y="2382"/>
                </a:lnTo>
                <a:lnTo>
                  <a:pt x="624" y="2366"/>
                </a:lnTo>
                <a:lnTo>
                  <a:pt x="606" y="2353"/>
                </a:lnTo>
                <a:lnTo>
                  <a:pt x="593" y="2341"/>
                </a:lnTo>
                <a:lnTo>
                  <a:pt x="582" y="2333"/>
                </a:lnTo>
                <a:lnTo>
                  <a:pt x="578" y="2331"/>
                </a:lnTo>
                <a:lnTo>
                  <a:pt x="554" y="2316"/>
                </a:lnTo>
                <a:lnTo>
                  <a:pt x="531" y="2307"/>
                </a:lnTo>
                <a:lnTo>
                  <a:pt x="504" y="2304"/>
                </a:lnTo>
                <a:lnTo>
                  <a:pt x="476" y="2305"/>
                </a:lnTo>
                <a:lnTo>
                  <a:pt x="408" y="2317"/>
                </a:lnTo>
                <a:lnTo>
                  <a:pt x="342" y="2332"/>
                </a:lnTo>
                <a:lnTo>
                  <a:pt x="307" y="2339"/>
                </a:lnTo>
                <a:lnTo>
                  <a:pt x="273" y="2347"/>
                </a:lnTo>
                <a:lnTo>
                  <a:pt x="255" y="2351"/>
                </a:lnTo>
                <a:lnTo>
                  <a:pt x="234" y="2354"/>
                </a:lnTo>
                <a:lnTo>
                  <a:pt x="217" y="2360"/>
                </a:lnTo>
                <a:lnTo>
                  <a:pt x="200" y="2369"/>
                </a:lnTo>
                <a:lnTo>
                  <a:pt x="193" y="2378"/>
                </a:lnTo>
                <a:lnTo>
                  <a:pt x="189" y="2387"/>
                </a:lnTo>
                <a:lnTo>
                  <a:pt x="186" y="2395"/>
                </a:lnTo>
                <a:lnTo>
                  <a:pt x="181" y="2406"/>
                </a:lnTo>
                <a:lnTo>
                  <a:pt x="171" y="2423"/>
                </a:lnTo>
                <a:lnTo>
                  <a:pt x="156" y="2437"/>
                </a:lnTo>
                <a:lnTo>
                  <a:pt x="139" y="2448"/>
                </a:lnTo>
                <a:lnTo>
                  <a:pt x="116" y="2457"/>
                </a:lnTo>
                <a:lnTo>
                  <a:pt x="94" y="2459"/>
                </a:lnTo>
                <a:lnTo>
                  <a:pt x="72" y="2454"/>
                </a:lnTo>
                <a:lnTo>
                  <a:pt x="53" y="2444"/>
                </a:lnTo>
                <a:lnTo>
                  <a:pt x="34" y="2429"/>
                </a:lnTo>
                <a:lnTo>
                  <a:pt x="28" y="2420"/>
                </a:lnTo>
                <a:lnTo>
                  <a:pt x="21" y="2412"/>
                </a:lnTo>
                <a:lnTo>
                  <a:pt x="13" y="2404"/>
                </a:lnTo>
                <a:lnTo>
                  <a:pt x="3" y="2400"/>
                </a:lnTo>
                <a:lnTo>
                  <a:pt x="0" y="2397"/>
                </a:lnTo>
                <a:lnTo>
                  <a:pt x="0" y="2390"/>
                </a:lnTo>
                <a:lnTo>
                  <a:pt x="3" y="2379"/>
                </a:lnTo>
                <a:lnTo>
                  <a:pt x="12" y="2356"/>
                </a:lnTo>
                <a:lnTo>
                  <a:pt x="25" y="2329"/>
                </a:lnTo>
                <a:lnTo>
                  <a:pt x="35" y="2317"/>
                </a:lnTo>
                <a:lnTo>
                  <a:pt x="50" y="2307"/>
                </a:lnTo>
                <a:lnTo>
                  <a:pt x="66" y="2298"/>
                </a:lnTo>
                <a:lnTo>
                  <a:pt x="85" y="2292"/>
                </a:lnTo>
                <a:lnTo>
                  <a:pt x="108" y="2289"/>
                </a:lnTo>
                <a:lnTo>
                  <a:pt x="130" y="2291"/>
                </a:lnTo>
                <a:lnTo>
                  <a:pt x="142" y="2297"/>
                </a:lnTo>
                <a:lnTo>
                  <a:pt x="152" y="2304"/>
                </a:lnTo>
                <a:lnTo>
                  <a:pt x="162" y="2313"/>
                </a:lnTo>
                <a:lnTo>
                  <a:pt x="172" y="2319"/>
                </a:lnTo>
                <a:lnTo>
                  <a:pt x="177" y="2320"/>
                </a:lnTo>
                <a:lnTo>
                  <a:pt x="189" y="2320"/>
                </a:lnTo>
                <a:lnTo>
                  <a:pt x="193" y="2322"/>
                </a:lnTo>
                <a:lnTo>
                  <a:pt x="196" y="2323"/>
                </a:lnTo>
                <a:lnTo>
                  <a:pt x="199" y="2326"/>
                </a:lnTo>
                <a:lnTo>
                  <a:pt x="202" y="2328"/>
                </a:lnTo>
                <a:lnTo>
                  <a:pt x="203" y="2331"/>
                </a:lnTo>
                <a:lnTo>
                  <a:pt x="206" y="2332"/>
                </a:lnTo>
                <a:lnTo>
                  <a:pt x="211" y="2332"/>
                </a:lnTo>
                <a:lnTo>
                  <a:pt x="242" y="2329"/>
                </a:lnTo>
                <a:lnTo>
                  <a:pt x="274" y="2325"/>
                </a:lnTo>
                <a:lnTo>
                  <a:pt x="327" y="2316"/>
                </a:lnTo>
                <a:lnTo>
                  <a:pt x="382" y="2307"/>
                </a:lnTo>
                <a:lnTo>
                  <a:pt x="432" y="2295"/>
                </a:lnTo>
                <a:lnTo>
                  <a:pt x="451" y="2291"/>
                </a:lnTo>
                <a:lnTo>
                  <a:pt x="469" y="2288"/>
                </a:lnTo>
                <a:lnTo>
                  <a:pt x="485" y="2283"/>
                </a:lnTo>
                <a:lnTo>
                  <a:pt x="498" y="2279"/>
                </a:lnTo>
                <a:lnTo>
                  <a:pt x="507" y="2273"/>
                </a:lnTo>
                <a:lnTo>
                  <a:pt x="509" y="2266"/>
                </a:lnTo>
                <a:lnTo>
                  <a:pt x="504" y="2251"/>
                </a:lnTo>
                <a:lnTo>
                  <a:pt x="489" y="2221"/>
                </a:lnTo>
                <a:lnTo>
                  <a:pt x="472" y="2189"/>
                </a:lnTo>
                <a:lnTo>
                  <a:pt x="453" y="2157"/>
                </a:lnTo>
                <a:lnTo>
                  <a:pt x="417" y="2102"/>
                </a:lnTo>
                <a:lnTo>
                  <a:pt x="380" y="2047"/>
                </a:lnTo>
                <a:lnTo>
                  <a:pt x="317" y="2030"/>
                </a:lnTo>
                <a:lnTo>
                  <a:pt x="254" y="2014"/>
                </a:lnTo>
                <a:lnTo>
                  <a:pt x="236" y="2009"/>
                </a:lnTo>
                <a:lnTo>
                  <a:pt x="215" y="2003"/>
                </a:lnTo>
                <a:lnTo>
                  <a:pt x="193" y="1999"/>
                </a:lnTo>
                <a:lnTo>
                  <a:pt x="171" y="1996"/>
                </a:lnTo>
                <a:lnTo>
                  <a:pt x="150" y="1999"/>
                </a:lnTo>
                <a:lnTo>
                  <a:pt x="131" y="2006"/>
                </a:lnTo>
                <a:lnTo>
                  <a:pt x="109" y="2016"/>
                </a:lnTo>
                <a:lnTo>
                  <a:pt x="85" y="2021"/>
                </a:lnTo>
                <a:lnTo>
                  <a:pt x="62" y="2019"/>
                </a:lnTo>
                <a:lnTo>
                  <a:pt x="40" y="2014"/>
                </a:lnTo>
                <a:lnTo>
                  <a:pt x="22" y="2002"/>
                </a:lnTo>
                <a:lnTo>
                  <a:pt x="12" y="1987"/>
                </a:lnTo>
                <a:lnTo>
                  <a:pt x="7" y="1966"/>
                </a:lnTo>
                <a:lnTo>
                  <a:pt x="6" y="1946"/>
                </a:lnTo>
                <a:lnTo>
                  <a:pt x="12" y="1924"/>
                </a:lnTo>
                <a:lnTo>
                  <a:pt x="21" y="1904"/>
                </a:lnTo>
                <a:lnTo>
                  <a:pt x="35" y="1888"/>
                </a:lnTo>
                <a:lnTo>
                  <a:pt x="56" y="1878"/>
                </a:lnTo>
                <a:lnTo>
                  <a:pt x="80" y="1873"/>
                </a:lnTo>
                <a:lnTo>
                  <a:pt x="105" y="1876"/>
                </a:lnTo>
                <a:lnTo>
                  <a:pt x="127" y="1884"/>
                </a:lnTo>
                <a:lnTo>
                  <a:pt x="144" y="1896"/>
                </a:lnTo>
                <a:lnTo>
                  <a:pt x="155" y="1907"/>
                </a:lnTo>
                <a:lnTo>
                  <a:pt x="172" y="1947"/>
                </a:lnTo>
                <a:lnTo>
                  <a:pt x="183" y="1960"/>
                </a:lnTo>
                <a:lnTo>
                  <a:pt x="196" y="1969"/>
                </a:lnTo>
                <a:lnTo>
                  <a:pt x="211" y="1975"/>
                </a:lnTo>
                <a:lnTo>
                  <a:pt x="227" y="1981"/>
                </a:lnTo>
                <a:lnTo>
                  <a:pt x="295" y="2003"/>
                </a:lnTo>
                <a:lnTo>
                  <a:pt x="363" y="2024"/>
                </a:lnTo>
                <a:lnTo>
                  <a:pt x="351" y="2009"/>
                </a:lnTo>
                <a:lnTo>
                  <a:pt x="338" y="1996"/>
                </a:lnTo>
                <a:lnTo>
                  <a:pt x="326" y="1988"/>
                </a:lnTo>
                <a:lnTo>
                  <a:pt x="313" y="1983"/>
                </a:lnTo>
                <a:lnTo>
                  <a:pt x="298" y="1980"/>
                </a:lnTo>
                <a:lnTo>
                  <a:pt x="284" y="1974"/>
                </a:lnTo>
                <a:lnTo>
                  <a:pt x="267" y="1963"/>
                </a:lnTo>
                <a:lnTo>
                  <a:pt x="254" y="1950"/>
                </a:lnTo>
                <a:lnTo>
                  <a:pt x="246" y="1934"/>
                </a:lnTo>
                <a:lnTo>
                  <a:pt x="243" y="1916"/>
                </a:lnTo>
                <a:lnTo>
                  <a:pt x="245" y="1897"/>
                </a:lnTo>
                <a:lnTo>
                  <a:pt x="254" y="1878"/>
                </a:lnTo>
                <a:lnTo>
                  <a:pt x="258" y="1872"/>
                </a:lnTo>
                <a:lnTo>
                  <a:pt x="267" y="1857"/>
                </a:lnTo>
                <a:lnTo>
                  <a:pt x="270" y="1854"/>
                </a:lnTo>
                <a:lnTo>
                  <a:pt x="277" y="1850"/>
                </a:lnTo>
                <a:lnTo>
                  <a:pt x="284" y="1847"/>
                </a:lnTo>
                <a:lnTo>
                  <a:pt x="290" y="1845"/>
                </a:lnTo>
                <a:lnTo>
                  <a:pt x="305" y="1844"/>
                </a:lnTo>
                <a:lnTo>
                  <a:pt x="321" y="1843"/>
                </a:lnTo>
                <a:lnTo>
                  <a:pt x="342" y="1848"/>
                </a:lnTo>
                <a:lnTo>
                  <a:pt x="357" y="1859"/>
                </a:lnTo>
                <a:lnTo>
                  <a:pt x="370" y="1872"/>
                </a:lnTo>
                <a:lnTo>
                  <a:pt x="377" y="1890"/>
                </a:lnTo>
                <a:lnTo>
                  <a:pt x="382" y="1909"/>
                </a:lnTo>
                <a:lnTo>
                  <a:pt x="383" y="1929"/>
                </a:lnTo>
                <a:lnTo>
                  <a:pt x="380" y="1947"/>
                </a:lnTo>
                <a:lnTo>
                  <a:pt x="376" y="1966"/>
                </a:lnTo>
                <a:lnTo>
                  <a:pt x="374" y="1984"/>
                </a:lnTo>
                <a:lnTo>
                  <a:pt x="382" y="2002"/>
                </a:lnTo>
                <a:lnTo>
                  <a:pt x="391" y="2018"/>
                </a:lnTo>
                <a:lnTo>
                  <a:pt x="401" y="2036"/>
                </a:lnTo>
                <a:lnTo>
                  <a:pt x="461" y="2050"/>
                </a:lnTo>
                <a:lnTo>
                  <a:pt x="519" y="2068"/>
                </a:lnTo>
                <a:lnTo>
                  <a:pt x="523" y="2070"/>
                </a:lnTo>
                <a:lnTo>
                  <a:pt x="532" y="2071"/>
                </a:lnTo>
                <a:lnTo>
                  <a:pt x="542" y="2073"/>
                </a:lnTo>
                <a:lnTo>
                  <a:pt x="551" y="2073"/>
                </a:lnTo>
                <a:lnTo>
                  <a:pt x="559" y="2071"/>
                </a:lnTo>
                <a:lnTo>
                  <a:pt x="559" y="2068"/>
                </a:lnTo>
                <a:lnTo>
                  <a:pt x="520" y="2012"/>
                </a:lnTo>
                <a:lnTo>
                  <a:pt x="481" y="1950"/>
                </a:lnTo>
                <a:lnTo>
                  <a:pt x="436" y="1888"/>
                </a:lnTo>
                <a:lnTo>
                  <a:pt x="430" y="1878"/>
                </a:lnTo>
                <a:lnTo>
                  <a:pt x="422" y="1865"/>
                </a:lnTo>
                <a:lnTo>
                  <a:pt x="411" y="1848"/>
                </a:lnTo>
                <a:lnTo>
                  <a:pt x="401" y="1834"/>
                </a:lnTo>
                <a:lnTo>
                  <a:pt x="389" y="1819"/>
                </a:lnTo>
                <a:lnTo>
                  <a:pt x="380" y="1809"/>
                </a:lnTo>
                <a:lnTo>
                  <a:pt x="373" y="1803"/>
                </a:lnTo>
                <a:lnTo>
                  <a:pt x="355" y="1800"/>
                </a:lnTo>
                <a:lnTo>
                  <a:pt x="338" y="1798"/>
                </a:lnTo>
                <a:lnTo>
                  <a:pt x="320" y="1800"/>
                </a:lnTo>
                <a:lnTo>
                  <a:pt x="302" y="1797"/>
                </a:lnTo>
                <a:lnTo>
                  <a:pt x="284" y="1791"/>
                </a:lnTo>
                <a:lnTo>
                  <a:pt x="268" y="1779"/>
                </a:lnTo>
                <a:lnTo>
                  <a:pt x="255" y="1764"/>
                </a:lnTo>
                <a:lnTo>
                  <a:pt x="248" y="1747"/>
                </a:lnTo>
                <a:lnTo>
                  <a:pt x="243" y="1729"/>
                </a:lnTo>
                <a:lnTo>
                  <a:pt x="243" y="1708"/>
                </a:lnTo>
                <a:lnTo>
                  <a:pt x="249" y="1688"/>
                </a:lnTo>
                <a:lnTo>
                  <a:pt x="259" y="1671"/>
                </a:lnTo>
                <a:lnTo>
                  <a:pt x="276" y="1657"/>
                </a:lnTo>
                <a:lnTo>
                  <a:pt x="293" y="1645"/>
                </a:lnTo>
                <a:lnTo>
                  <a:pt x="313" y="1636"/>
                </a:lnTo>
                <a:lnTo>
                  <a:pt x="333" y="1632"/>
                </a:lnTo>
                <a:lnTo>
                  <a:pt x="352" y="1629"/>
                </a:lnTo>
                <a:lnTo>
                  <a:pt x="370" y="1630"/>
                </a:lnTo>
                <a:lnTo>
                  <a:pt x="383" y="1635"/>
                </a:lnTo>
                <a:lnTo>
                  <a:pt x="404" y="1649"/>
                </a:lnTo>
                <a:lnTo>
                  <a:pt x="419" y="1669"/>
                </a:lnTo>
                <a:lnTo>
                  <a:pt x="426" y="1692"/>
                </a:lnTo>
                <a:lnTo>
                  <a:pt x="427" y="1716"/>
                </a:lnTo>
                <a:lnTo>
                  <a:pt x="425" y="1728"/>
                </a:lnTo>
                <a:lnTo>
                  <a:pt x="419" y="1741"/>
                </a:lnTo>
                <a:lnTo>
                  <a:pt x="411" y="1756"/>
                </a:lnTo>
                <a:lnTo>
                  <a:pt x="407" y="1769"/>
                </a:lnTo>
                <a:lnTo>
                  <a:pt x="404" y="1782"/>
                </a:lnTo>
                <a:lnTo>
                  <a:pt x="405" y="1794"/>
                </a:lnTo>
                <a:lnTo>
                  <a:pt x="408" y="1800"/>
                </a:lnTo>
                <a:lnTo>
                  <a:pt x="414" y="1810"/>
                </a:lnTo>
                <a:lnTo>
                  <a:pt x="422" y="1822"/>
                </a:lnTo>
                <a:lnTo>
                  <a:pt x="430" y="1837"/>
                </a:lnTo>
                <a:lnTo>
                  <a:pt x="439" y="1850"/>
                </a:lnTo>
                <a:lnTo>
                  <a:pt x="448" y="1860"/>
                </a:lnTo>
                <a:lnTo>
                  <a:pt x="454" y="1869"/>
                </a:lnTo>
                <a:lnTo>
                  <a:pt x="458" y="1871"/>
                </a:lnTo>
                <a:lnTo>
                  <a:pt x="463" y="1866"/>
                </a:lnTo>
                <a:lnTo>
                  <a:pt x="467" y="1857"/>
                </a:lnTo>
                <a:lnTo>
                  <a:pt x="473" y="1848"/>
                </a:lnTo>
                <a:lnTo>
                  <a:pt x="478" y="1843"/>
                </a:lnTo>
                <a:lnTo>
                  <a:pt x="485" y="1837"/>
                </a:lnTo>
                <a:lnTo>
                  <a:pt x="494" y="1829"/>
                </a:lnTo>
                <a:lnTo>
                  <a:pt x="506" y="1820"/>
                </a:lnTo>
                <a:lnTo>
                  <a:pt x="514" y="1814"/>
                </a:lnTo>
                <a:lnTo>
                  <a:pt x="522" y="1812"/>
                </a:lnTo>
                <a:lnTo>
                  <a:pt x="540" y="1810"/>
                </a:lnTo>
                <a:lnTo>
                  <a:pt x="557" y="1807"/>
                </a:lnTo>
                <a:lnTo>
                  <a:pt x="575" y="1806"/>
                </a:lnTo>
                <a:lnTo>
                  <a:pt x="593" y="1807"/>
                </a:lnTo>
                <a:lnTo>
                  <a:pt x="597" y="1809"/>
                </a:lnTo>
                <a:lnTo>
                  <a:pt x="612" y="1814"/>
                </a:lnTo>
                <a:lnTo>
                  <a:pt x="616" y="1814"/>
                </a:lnTo>
                <a:lnTo>
                  <a:pt x="621" y="1807"/>
                </a:lnTo>
                <a:lnTo>
                  <a:pt x="622" y="1794"/>
                </a:lnTo>
                <a:lnTo>
                  <a:pt x="624" y="1779"/>
                </a:lnTo>
                <a:lnTo>
                  <a:pt x="624" y="1756"/>
                </a:lnTo>
                <a:lnTo>
                  <a:pt x="625" y="1735"/>
                </a:lnTo>
                <a:lnTo>
                  <a:pt x="625" y="1714"/>
                </a:lnTo>
                <a:lnTo>
                  <a:pt x="622" y="1694"/>
                </a:lnTo>
                <a:lnTo>
                  <a:pt x="616" y="1680"/>
                </a:lnTo>
                <a:lnTo>
                  <a:pt x="607" y="1671"/>
                </a:lnTo>
                <a:lnTo>
                  <a:pt x="587" y="1654"/>
                </a:lnTo>
                <a:lnTo>
                  <a:pt x="573" y="1638"/>
                </a:lnTo>
                <a:lnTo>
                  <a:pt x="565" y="1618"/>
                </a:lnTo>
                <a:lnTo>
                  <a:pt x="563" y="1596"/>
                </a:lnTo>
                <a:lnTo>
                  <a:pt x="566" y="1580"/>
                </a:lnTo>
                <a:lnTo>
                  <a:pt x="575" y="1562"/>
                </a:lnTo>
                <a:lnTo>
                  <a:pt x="588" y="1546"/>
                </a:lnTo>
                <a:lnTo>
                  <a:pt x="604" y="1530"/>
                </a:lnTo>
                <a:lnTo>
                  <a:pt x="624" y="1518"/>
                </a:lnTo>
                <a:lnTo>
                  <a:pt x="644" y="1512"/>
                </a:lnTo>
                <a:lnTo>
                  <a:pt x="668" y="1512"/>
                </a:lnTo>
                <a:lnTo>
                  <a:pt x="691" y="1521"/>
                </a:lnTo>
                <a:lnTo>
                  <a:pt x="708" y="1533"/>
                </a:lnTo>
                <a:lnTo>
                  <a:pt x="721" y="1545"/>
                </a:lnTo>
                <a:lnTo>
                  <a:pt x="731" y="1559"/>
                </a:lnTo>
                <a:lnTo>
                  <a:pt x="737" y="1576"/>
                </a:lnTo>
                <a:lnTo>
                  <a:pt x="737" y="1595"/>
                </a:lnTo>
                <a:lnTo>
                  <a:pt x="731" y="1615"/>
                </a:lnTo>
                <a:lnTo>
                  <a:pt x="722" y="1632"/>
                </a:lnTo>
                <a:lnTo>
                  <a:pt x="709" y="1646"/>
                </a:lnTo>
                <a:lnTo>
                  <a:pt x="696" y="1660"/>
                </a:lnTo>
                <a:lnTo>
                  <a:pt x="681" y="1671"/>
                </a:lnTo>
                <a:lnTo>
                  <a:pt x="669" y="1686"/>
                </a:lnTo>
                <a:lnTo>
                  <a:pt x="660" y="1704"/>
                </a:lnTo>
                <a:lnTo>
                  <a:pt x="650" y="1747"/>
                </a:lnTo>
                <a:lnTo>
                  <a:pt x="644" y="1791"/>
                </a:lnTo>
                <a:lnTo>
                  <a:pt x="640" y="1834"/>
                </a:lnTo>
                <a:lnTo>
                  <a:pt x="640" y="1851"/>
                </a:lnTo>
                <a:lnTo>
                  <a:pt x="644" y="1868"/>
                </a:lnTo>
                <a:lnTo>
                  <a:pt x="647" y="1885"/>
                </a:lnTo>
                <a:lnTo>
                  <a:pt x="644" y="1900"/>
                </a:lnTo>
                <a:lnTo>
                  <a:pt x="635" y="1929"/>
                </a:lnTo>
                <a:lnTo>
                  <a:pt x="632" y="1944"/>
                </a:lnTo>
                <a:lnTo>
                  <a:pt x="635" y="1958"/>
                </a:lnTo>
                <a:lnTo>
                  <a:pt x="643" y="1971"/>
                </a:lnTo>
                <a:lnTo>
                  <a:pt x="652" y="1981"/>
                </a:lnTo>
                <a:lnTo>
                  <a:pt x="660" y="1993"/>
                </a:lnTo>
                <a:lnTo>
                  <a:pt x="680" y="2019"/>
                </a:lnTo>
                <a:lnTo>
                  <a:pt x="699" y="2047"/>
                </a:lnTo>
                <a:lnTo>
                  <a:pt x="746" y="2106"/>
                </a:lnTo>
                <a:lnTo>
                  <a:pt x="796" y="2164"/>
                </a:lnTo>
                <a:lnTo>
                  <a:pt x="800" y="2171"/>
                </a:lnTo>
                <a:lnTo>
                  <a:pt x="809" y="2180"/>
                </a:lnTo>
                <a:lnTo>
                  <a:pt x="818" y="2190"/>
                </a:lnTo>
                <a:lnTo>
                  <a:pt x="827" y="2199"/>
                </a:lnTo>
                <a:lnTo>
                  <a:pt x="836" y="2202"/>
                </a:lnTo>
                <a:lnTo>
                  <a:pt x="843" y="2198"/>
                </a:lnTo>
                <a:lnTo>
                  <a:pt x="852" y="2190"/>
                </a:lnTo>
                <a:lnTo>
                  <a:pt x="859" y="2180"/>
                </a:lnTo>
                <a:lnTo>
                  <a:pt x="867" y="2171"/>
                </a:lnTo>
                <a:lnTo>
                  <a:pt x="871" y="2165"/>
                </a:lnTo>
                <a:lnTo>
                  <a:pt x="889" y="2140"/>
                </a:lnTo>
                <a:lnTo>
                  <a:pt x="899" y="2117"/>
                </a:lnTo>
                <a:lnTo>
                  <a:pt x="904" y="2090"/>
                </a:lnTo>
                <a:lnTo>
                  <a:pt x="902" y="2061"/>
                </a:lnTo>
                <a:lnTo>
                  <a:pt x="895" y="2016"/>
                </a:lnTo>
                <a:lnTo>
                  <a:pt x="886" y="1972"/>
                </a:lnTo>
                <a:lnTo>
                  <a:pt x="876" y="1928"/>
                </a:lnTo>
                <a:lnTo>
                  <a:pt x="861" y="1857"/>
                </a:lnTo>
                <a:lnTo>
                  <a:pt x="858" y="1843"/>
                </a:lnTo>
                <a:lnTo>
                  <a:pt x="856" y="1828"/>
                </a:lnTo>
                <a:lnTo>
                  <a:pt x="853" y="1812"/>
                </a:lnTo>
                <a:lnTo>
                  <a:pt x="848" y="1798"/>
                </a:lnTo>
                <a:lnTo>
                  <a:pt x="839" y="1786"/>
                </a:lnTo>
                <a:lnTo>
                  <a:pt x="830" y="1779"/>
                </a:lnTo>
                <a:lnTo>
                  <a:pt x="821" y="1775"/>
                </a:lnTo>
                <a:lnTo>
                  <a:pt x="811" y="1772"/>
                </a:lnTo>
                <a:lnTo>
                  <a:pt x="799" y="1767"/>
                </a:lnTo>
                <a:lnTo>
                  <a:pt x="778" y="1757"/>
                </a:lnTo>
                <a:lnTo>
                  <a:pt x="764" y="1742"/>
                </a:lnTo>
                <a:lnTo>
                  <a:pt x="752" y="1725"/>
                </a:lnTo>
                <a:lnTo>
                  <a:pt x="743" y="1702"/>
                </a:lnTo>
                <a:lnTo>
                  <a:pt x="743" y="1680"/>
                </a:lnTo>
                <a:lnTo>
                  <a:pt x="747" y="1660"/>
                </a:lnTo>
                <a:lnTo>
                  <a:pt x="759" y="1639"/>
                </a:lnTo>
                <a:lnTo>
                  <a:pt x="777" y="1620"/>
                </a:lnTo>
                <a:lnTo>
                  <a:pt x="784" y="1614"/>
                </a:lnTo>
                <a:lnTo>
                  <a:pt x="796" y="1607"/>
                </a:lnTo>
                <a:lnTo>
                  <a:pt x="812" y="1599"/>
                </a:lnTo>
                <a:lnTo>
                  <a:pt x="830" y="1595"/>
                </a:lnTo>
                <a:lnTo>
                  <a:pt x="851" y="1593"/>
                </a:lnTo>
                <a:lnTo>
                  <a:pt x="870" y="1596"/>
                </a:lnTo>
                <a:lnTo>
                  <a:pt x="890" y="1607"/>
                </a:lnTo>
                <a:lnTo>
                  <a:pt x="910" y="1626"/>
                </a:lnTo>
                <a:lnTo>
                  <a:pt x="924" y="1648"/>
                </a:lnTo>
                <a:lnTo>
                  <a:pt x="930" y="1667"/>
                </a:lnTo>
                <a:lnTo>
                  <a:pt x="933" y="1689"/>
                </a:lnTo>
                <a:lnTo>
                  <a:pt x="930" y="1711"/>
                </a:lnTo>
                <a:lnTo>
                  <a:pt x="923" y="1723"/>
                </a:lnTo>
                <a:lnTo>
                  <a:pt x="914" y="1733"/>
                </a:lnTo>
                <a:lnTo>
                  <a:pt x="904" y="1744"/>
                </a:lnTo>
                <a:lnTo>
                  <a:pt x="896" y="1756"/>
                </a:lnTo>
                <a:lnTo>
                  <a:pt x="895" y="1760"/>
                </a:lnTo>
                <a:lnTo>
                  <a:pt x="895" y="1772"/>
                </a:lnTo>
                <a:lnTo>
                  <a:pt x="893" y="1776"/>
                </a:lnTo>
                <a:lnTo>
                  <a:pt x="890" y="1779"/>
                </a:lnTo>
                <a:lnTo>
                  <a:pt x="889" y="1782"/>
                </a:lnTo>
                <a:lnTo>
                  <a:pt x="883" y="1788"/>
                </a:lnTo>
                <a:lnTo>
                  <a:pt x="881" y="1791"/>
                </a:lnTo>
                <a:lnTo>
                  <a:pt x="881" y="1816"/>
                </a:lnTo>
                <a:lnTo>
                  <a:pt x="884" y="1838"/>
                </a:lnTo>
                <a:lnTo>
                  <a:pt x="887" y="1859"/>
                </a:lnTo>
                <a:lnTo>
                  <a:pt x="895" y="1912"/>
                </a:lnTo>
                <a:lnTo>
                  <a:pt x="904" y="1966"/>
                </a:lnTo>
                <a:lnTo>
                  <a:pt x="915" y="2016"/>
                </a:lnTo>
                <a:lnTo>
                  <a:pt x="918" y="2036"/>
                </a:lnTo>
                <a:lnTo>
                  <a:pt x="923" y="2053"/>
                </a:lnTo>
                <a:lnTo>
                  <a:pt x="926" y="2070"/>
                </a:lnTo>
                <a:lnTo>
                  <a:pt x="932" y="2083"/>
                </a:lnTo>
                <a:lnTo>
                  <a:pt x="938" y="2092"/>
                </a:lnTo>
                <a:lnTo>
                  <a:pt x="945" y="2093"/>
                </a:lnTo>
                <a:lnTo>
                  <a:pt x="963" y="2089"/>
                </a:lnTo>
                <a:lnTo>
                  <a:pt x="980" y="2080"/>
                </a:lnTo>
                <a:lnTo>
                  <a:pt x="996" y="2073"/>
                </a:lnTo>
                <a:lnTo>
                  <a:pt x="1033" y="2053"/>
                </a:lnTo>
                <a:lnTo>
                  <a:pt x="1070" y="2033"/>
                </a:lnTo>
                <a:lnTo>
                  <a:pt x="1125" y="2000"/>
                </a:lnTo>
                <a:lnTo>
                  <a:pt x="1176" y="1968"/>
                </a:lnTo>
                <a:lnTo>
                  <a:pt x="1191" y="1866"/>
                </a:lnTo>
                <a:lnTo>
                  <a:pt x="1232" y="1624"/>
                </a:lnTo>
                <a:lnTo>
                  <a:pt x="1277" y="1382"/>
                </a:lnTo>
                <a:lnTo>
                  <a:pt x="1281" y="1359"/>
                </a:lnTo>
                <a:lnTo>
                  <a:pt x="1287" y="1329"/>
                </a:lnTo>
                <a:lnTo>
                  <a:pt x="1293" y="1297"/>
                </a:lnTo>
                <a:lnTo>
                  <a:pt x="1299" y="1263"/>
                </a:lnTo>
                <a:lnTo>
                  <a:pt x="1303" y="1229"/>
                </a:lnTo>
                <a:lnTo>
                  <a:pt x="1306" y="1195"/>
                </a:lnTo>
                <a:lnTo>
                  <a:pt x="1306" y="1164"/>
                </a:lnTo>
                <a:lnTo>
                  <a:pt x="1305" y="1138"/>
                </a:lnTo>
                <a:lnTo>
                  <a:pt x="1299" y="1117"/>
                </a:lnTo>
                <a:lnTo>
                  <a:pt x="1290" y="1096"/>
                </a:lnTo>
                <a:lnTo>
                  <a:pt x="1279" y="1077"/>
                </a:lnTo>
                <a:lnTo>
                  <a:pt x="1268" y="1060"/>
                </a:lnTo>
                <a:lnTo>
                  <a:pt x="1254" y="1045"/>
                </a:lnTo>
                <a:lnTo>
                  <a:pt x="1237" y="1033"/>
                </a:lnTo>
                <a:lnTo>
                  <a:pt x="1216" y="1024"/>
                </a:lnTo>
                <a:lnTo>
                  <a:pt x="1185" y="1015"/>
                </a:lnTo>
                <a:lnTo>
                  <a:pt x="1154" y="1004"/>
                </a:lnTo>
                <a:lnTo>
                  <a:pt x="1145" y="1001"/>
                </a:lnTo>
                <a:lnTo>
                  <a:pt x="1129" y="998"/>
                </a:lnTo>
                <a:lnTo>
                  <a:pt x="1106" y="992"/>
                </a:lnTo>
                <a:lnTo>
                  <a:pt x="1078" y="986"/>
                </a:lnTo>
                <a:lnTo>
                  <a:pt x="1045" y="980"/>
                </a:lnTo>
                <a:lnTo>
                  <a:pt x="1008" y="973"/>
                </a:lnTo>
                <a:lnTo>
                  <a:pt x="970" y="965"/>
                </a:lnTo>
                <a:lnTo>
                  <a:pt x="930" y="958"/>
                </a:lnTo>
                <a:lnTo>
                  <a:pt x="853" y="943"/>
                </a:lnTo>
                <a:lnTo>
                  <a:pt x="817" y="936"/>
                </a:lnTo>
                <a:lnTo>
                  <a:pt x="784" y="930"/>
                </a:lnTo>
                <a:lnTo>
                  <a:pt x="756" y="924"/>
                </a:lnTo>
                <a:lnTo>
                  <a:pt x="733" y="920"/>
                </a:lnTo>
                <a:lnTo>
                  <a:pt x="716" y="917"/>
                </a:lnTo>
                <a:lnTo>
                  <a:pt x="708" y="915"/>
                </a:lnTo>
                <a:lnTo>
                  <a:pt x="678" y="908"/>
                </a:lnTo>
                <a:lnTo>
                  <a:pt x="650" y="896"/>
                </a:lnTo>
                <a:lnTo>
                  <a:pt x="621" y="886"/>
                </a:lnTo>
                <a:lnTo>
                  <a:pt x="584" y="869"/>
                </a:lnTo>
                <a:lnTo>
                  <a:pt x="547" y="846"/>
                </a:lnTo>
                <a:lnTo>
                  <a:pt x="513" y="819"/>
                </a:lnTo>
                <a:lnTo>
                  <a:pt x="483" y="791"/>
                </a:lnTo>
                <a:lnTo>
                  <a:pt x="453" y="760"/>
                </a:lnTo>
                <a:lnTo>
                  <a:pt x="420" y="731"/>
                </a:lnTo>
                <a:lnTo>
                  <a:pt x="386" y="703"/>
                </a:lnTo>
                <a:lnTo>
                  <a:pt x="349" y="679"/>
                </a:lnTo>
                <a:lnTo>
                  <a:pt x="311" y="656"/>
                </a:lnTo>
                <a:lnTo>
                  <a:pt x="274" y="629"/>
                </a:lnTo>
                <a:lnTo>
                  <a:pt x="276" y="626"/>
                </a:lnTo>
                <a:lnTo>
                  <a:pt x="283" y="620"/>
                </a:lnTo>
                <a:lnTo>
                  <a:pt x="296" y="613"/>
                </a:lnTo>
                <a:lnTo>
                  <a:pt x="313" y="604"/>
                </a:lnTo>
                <a:lnTo>
                  <a:pt x="332" y="595"/>
                </a:lnTo>
                <a:lnTo>
                  <a:pt x="376" y="580"/>
                </a:lnTo>
                <a:lnTo>
                  <a:pt x="399" y="576"/>
                </a:lnTo>
                <a:lnTo>
                  <a:pt x="422" y="575"/>
                </a:lnTo>
                <a:lnTo>
                  <a:pt x="450" y="576"/>
                </a:lnTo>
                <a:lnTo>
                  <a:pt x="482" y="579"/>
                </a:lnTo>
                <a:lnTo>
                  <a:pt x="516" y="583"/>
                </a:lnTo>
                <a:lnTo>
                  <a:pt x="551" y="588"/>
                </a:lnTo>
                <a:lnTo>
                  <a:pt x="587" y="594"/>
                </a:lnTo>
                <a:lnTo>
                  <a:pt x="618" y="600"/>
                </a:lnTo>
                <a:lnTo>
                  <a:pt x="646" y="605"/>
                </a:lnTo>
                <a:lnTo>
                  <a:pt x="668" y="611"/>
                </a:lnTo>
                <a:lnTo>
                  <a:pt x="699" y="623"/>
                </a:lnTo>
                <a:lnTo>
                  <a:pt x="734" y="639"/>
                </a:lnTo>
                <a:lnTo>
                  <a:pt x="772" y="659"/>
                </a:lnTo>
                <a:lnTo>
                  <a:pt x="812" y="682"/>
                </a:lnTo>
                <a:lnTo>
                  <a:pt x="853" y="709"/>
                </a:lnTo>
                <a:lnTo>
                  <a:pt x="898" y="738"/>
                </a:lnTo>
                <a:lnTo>
                  <a:pt x="986" y="800"/>
                </a:lnTo>
                <a:lnTo>
                  <a:pt x="1072" y="865"/>
                </a:lnTo>
                <a:lnTo>
                  <a:pt x="1113" y="897"/>
                </a:lnTo>
                <a:lnTo>
                  <a:pt x="1153" y="928"/>
                </a:lnTo>
                <a:lnTo>
                  <a:pt x="1190" y="958"/>
                </a:lnTo>
                <a:lnTo>
                  <a:pt x="1222" y="984"/>
                </a:lnTo>
                <a:lnTo>
                  <a:pt x="1253" y="1009"/>
                </a:lnTo>
                <a:lnTo>
                  <a:pt x="1278" y="1030"/>
                </a:lnTo>
                <a:lnTo>
                  <a:pt x="1299" y="1048"/>
                </a:lnTo>
                <a:lnTo>
                  <a:pt x="1313" y="1061"/>
                </a:lnTo>
                <a:lnTo>
                  <a:pt x="1300" y="1029"/>
                </a:lnTo>
                <a:lnTo>
                  <a:pt x="1284" y="1001"/>
                </a:lnTo>
                <a:lnTo>
                  <a:pt x="1268" y="971"/>
                </a:lnTo>
                <a:lnTo>
                  <a:pt x="1247" y="943"/>
                </a:lnTo>
                <a:lnTo>
                  <a:pt x="1221" y="918"/>
                </a:lnTo>
                <a:lnTo>
                  <a:pt x="1188" y="894"/>
                </a:lnTo>
                <a:lnTo>
                  <a:pt x="1153" y="871"/>
                </a:lnTo>
                <a:lnTo>
                  <a:pt x="1116" y="847"/>
                </a:lnTo>
                <a:lnTo>
                  <a:pt x="1082" y="825"/>
                </a:lnTo>
                <a:lnTo>
                  <a:pt x="1050" y="803"/>
                </a:lnTo>
                <a:lnTo>
                  <a:pt x="1024" y="781"/>
                </a:lnTo>
                <a:lnTo>
                  <a:pt x="986" y="741"/>
                </a:lnTo>
                <a:lnTo>
                  <a:pt x="952" y="706"/>
                </a:lnTo>
                <a:lnTo>
                  <a:pt x="924" y="673"/>
                </a:lnTo>
                <a:lnTo>
                  <a:pt x="901" y="645"/>
                </a:lnTo>
                <a:lnTo>
                  <a:pt x="880" y="619"/>
                </a:lnTo>
                <a:lnTo>
                  <a:pt x="862" y="594"/>
                </a:lnTo>
                <a:lnTo>
                  <a:pt x="848" y="570"/>
                </a:lnTo>
                <a:lnTo>
                  <a:pt x="833" y="548"/>
                </a:lnTo>
                <a:lnTo>
                  <a:pt x="806" y="504"/>
                </a:lnTo>
                <a:lnTo>
                  <a:pt x="777" y="457"/>
                </a:lnTo>
                <a:lnTo>
                  <a:pt x="759" y="432"/>
                </a:lnTo>
                <a:lnTo>
                  <a:pt x="739" y="404"/>
                </a:lnTo>
                <a:lnTo>
                  <a:pt x="712" y="374"/>
                </a:lnTo>
                <a:lnTo>
                  <a:pt x="684" y="349"/>
                </a:lnTo>
                <a:lnTo>
                  <a:pt x="656" y="330"/>
                </a:lnTo>
                <a:lnTo>
                  <a:pt x="628" y="314"/>
                </a:lnTo>
                <a:lnTo>
                  <a:pt x="600" y="299"/>
                </a:lnTo>
                <a:lnTo>
                  <a:pt x="598" y="296"/>
                </a:lnTo>
                <a:lnTo>
                  <a:pt x="603" y="290"/>
                </a:lnTo>
                <a:lnTo>
                  <a:pt x="616" y="286"/>
                </a:lnTo>
                <a:lnTo>
                  <a:pt x="632" y="280"/>
                </a:lnTo>
                <a:lnTo>
                  <a:pt x="653" y="274"/>
                </a:lnTo>
                <a:lnTo>
                  <a:pt x="675" y="268"/>
                </a:lnTo>
                <a:lnTo>
                  <a:pt x="716" y="256"/>
                </a:lnTo>
                <a:lnTo>
                  <a:pt x="734" y="252"/>
                </a:lnTo>
                <a:lnTo>
                  <a:pt x="747" y="249"/>
                </a:lnTo>
                <a:lnTo>
                  <a:pt x="802" y="241"/>
                </a:lnTo>
                <a:lnTo>
                  <a:pt x="855" y="243"/>
                </a:lnTo>
                <a:lnTo>
                  <a:pt x="907" y="255"/>
                </a:lnTo>
                <a:lnTo>
                  <a:pt x="958" y="277"/>
                </a:lnTo>
                <a:lnTo>
                  <a:pt x="1007" y="306"/>
                </a:lnTo>
                <a:lnTo>
                  <a:pt x="1054" y="343"/>
                </a:lnTo>
                <a:lnTo>
                  <a:pt x="1098" y="387"/>
                </a:lnTo>
                <a:lnTo>
                  <a:pt x="1138" y="439"/>
                </a:lnTo>
                <a:lnTo>
                  <a:pt x="1172" y="493"/>
                </a:lnTo>
                <a:lnTo>
                  <a:pt x="1203" y="552"/>
                </a:lnTo>
                <a:lnTo>
                  <a:pt x="1231" y="619"/>
                </a:lnTo>
                <a:lnTo>
                  <a:pt x="1254" y="688"/>
                </a:lnTo>
                <a:lnTo>
                  <a:pt x="1275" y="759"/>
                </a:lnTo>
                <a:lnTo>
                  <a:pt x="1291" y="834"/>
                </a:lnTo>
                <a:lnTo>
                  <a:pt x="1306" y="914"/>
                </a:lnTo>
                <a:lnTo>
                  <a:pt x="1315" y="995"/>
                </a:lnTo>
                <a:lnTo>
                  <a:pt x="1319" y="1017"/>
                </a:lnTo>
                <a:lnTo>
                  <a:pt x="1328" y="1045"/>
                </a:lnTo>
                <a:lnTo>
                  <a:pt x="1330" y="1023"/>
                </a:lnTo>
                <a:lnTo>
                  <a:pt x="1333" y="996"/>
                </a:lnTo>
                <a:lnTo>
                  <a:pt x="1336" y="968"/>
                </a:lnTo>
                <a:lnTo>
                  <a:pt x="1341" y="909"/>
                </a:lnTo>
                <a:lnTo>
                  <a:pt x="1343" y="883"/>
                </a:lnTo>
                <a:lnTo>
                  <a:pt x="1344" y="861"/>
                </a:lnTo>
                <a:lnTo>
                  <a:pt x="1346" y="843"/>
                </a:lnTo>
                <a:lnTo>
                  <a:pt x="1346" y="819"/>
                </a:lnTo>
                <a:lnTo>
                  <a:pt x="1349" y="799"/>
                </a:lnTo>
                <a:lnTo>
                  <a:pt x="1355" y="772"/>
                </a:lnTo>
                <a:lnTo>
                  <a:pt x="1361" y="740"/>
                </a:lnTo>
                <a:lnTo>
                  <a:pt x="1369" y="703"/>
                </a:lnTo>
                <a:lnTo>
                  <a:pt x="1378" y="662"/>
                </a:lnTo>
                <a:lnTo>
                  <a:pt x="1390" y="617"/>
                </a:lnTo>
                <a:lnTo>
                  <a:pt x="1400" y="573"/>
                </a:lnTo>
                <a:lnTo>
                  <a:pt x="1412" y="526"/>
                </a:lnTo>
                <a:lnTo>
                  <a:pt x="1425" y="480"/>
                </a:lnTo>
                <a:lnTo>
                  <a:pt x="1437" y="434"/>
                </a:lnTo>
                <a:lnTo>
                  <a:pt x="1450" y="392"/>
                </a:lnTo>
                <a:lnTo>
                  <a:pt x="1462" y="350"/>
                </a:lnTo>
                <a:lnTo>
                  <a:pt x="1474" y="314"/>
                </a:lnTo>
                <a:lnTo>
                  <a:pt x="1484" y="281"/>
                </a:lnTo>
                <a:lnTo>
                  <a:pt x="1495" y="255"/>
                </a:lnTo>
                <a:lnTo>
                  <a:pt x="1502" y="235"/>
                </a:lnTo>
                <a:lnTo>
                  <a:pt x="1509" y="222"/>
                </a:lnTo>
                <a:lnTo>
                  <a:pt x="1537" y="187"/>
                </a:lnTo>
                <a:lnTo>
                  <a:pt x="1565" y="159"/>
                </a:lnTo>
                <a:lnTo>
                  <a:pt x="1595" y="132"/>
                </a:lnTo>
                <a:lnTo>
                  <a:pt x="1624" y="109"/>
                </a:lnTo>
                <a:lnTo>
                  <a:pt x="1663" y="81"/>
                </a:lnTo>
                <a:lnTo>
                  <a:pt x="1704" y="57"/>
                </a:lnTo>
                <a:lnTo>
                  <a:pt x="1747" y="38"/>
                </a:lnTo>
                <a:lnTo>
                  <a:pt x="1759" y="33"/>
                </a:lnTo>
                <a:lnTo>
                  <a:pt x="1775" y="28"/>
                </a:lnTo>
                <a:lnTo>
                  <a:pt x="1816" y="13"/>
                </a:lnTo>
                <a:lnTo>
                  <a:pt x="1835" y="5"/>
                </a:lnTo>
                <a:lnTo>
                  <a:pt x="1851" y="1"/>
                </a:lnTo>
                <a:lnTo>
                  <a:pt x="1862" y="0"/>
                </a:lnTo>
                <a:close/>
              </a:path>
            </a:pathLst>
          </a:custGeom>
          <a:solidFill>
            <a:schemeClr val="bg1">
              <a:alpha val="8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3733800" y="2895599"/>
            <a:ext cx="5129543" cy="2667001"/>
          </a:xfrm>
        </p:spPr>
        <p:txBody>
          <a:bodyPr anchor="t">
            <a:normAutofit/>
          </a:bodyPr>
          <a:lstStyle>
            <a:lvl1pPr>
              <a:defRPr kumimoji="0" lang="en-US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Tunga" pitchFamily="2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EE4EBE-A19D-4E65-8C9C-4807EB0DBA7F}" type="datetimeFigureOut">
              <a:rPr lang="ru-RU" smtClean="0"/>
              <a:t>03.04.2022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B85F5C-CA2C-4A63-B0E3-B173A6545302}" type="slidenum">
              <a:rPr lang="ru-RU" smtClean="0"/>
              <a:t>‹#›</a:t>
            </a:fld>
            <a:endParaRPr lang="ru-RU"/>
          </a:p>
        </p:txBody>
      </p: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276225" y="228601"/>
            <a:ext cx="8591550" cy="1066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3"/>
          </p:nvPr>
        </p:nvSpPr>
        <p:spPr>
          <a:xfrm>
            <a:off x="276225" y="1298448"/>
            <a:ext cx="4251960" cy="493776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13" name="Content Placeholder 11"/>
          <p:cNvSpPr>
            <a:spLocks noGrp="1"/>
          </p:cNvSpPr>
          <p:nvPr>
            <p:ph sz="quarter" idx="14"/>
          </p:nvPr>
        </p:nvSpPr>
        <p:spPr>
          <a:xfrm>
            <a:off x="4615815" y="1298448"/>
            <a:ext cx="4251960" cy="493776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EE4EBE-A19D-4E65-8C9C-4807EB0DBA7F}" type="datetimeFigureOut">
              <a:rPr lang="ru-RU" smtClean="0"/>
              <a:t>03.04.2022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B85F5C-CA2C-4A63-B0E3-B173A6545302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itle Placeholder 1"/>
          <p:cNvSpPr>
            <a:spLocks noGrp="1"/>
          </p:cNvSpPr>
          <p:nvPr>
            <p:ph type="title"/>
          </p:nvPr>
        </p:nvSpPr>
        <p:spPr>
          <a:xfrm>
            <a:off x="276225" y="228601"/>
            <a:ext cx="8591550" cy="1066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4" name="Content Placeholder 11"/>
          <p:cNvSpPr>
            <a:spLocks noGrp="1"/>
          </p:cNvSpPr>
          <p:nvPr>
            <p:ph sz="quarter" idx="13"/>
          </p:nvPr>
        </p:nvSpPr>
        <p:spPr>
          <a:xfrm>
            <a:off x="276225" y="1810512"/>
            <a:ext cx="4251960" cy="4425696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15" name="Content Placeholder 11"/>
          <p:cNvSpPr>
            <a:spLocks noGrp="1"/>
          </p:cNvSpPr>
          <p:nvPr>
            <p:ph sz="quarter" idx="14"/>
          </p:nvPr>
        </p:nvSpPr>
        <p:spPr>
          <a:xfrm>
            <a:off x="4615815" y="1810512"/>
            <a:ext cx="4251960" cy="4425696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2"/>
          </p:nvPr>
        </p:nvSpPr>
        <p:spPr>
          <a:xfrm>
            <a:off x="276225" y="1298448"/>
            <a:ext cx="4248150" cy="509587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 b="0" i="0" spc="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5"/>
          </p:nvPr>
        </p:nvSpPr>
        <p:spPr>
          <a:xfrm>
            <a:off x="4615815" y="1298448"/>
            <a:ext cx="4248150" cy="509587"/>
          </a:xfrm>
        </p:spPr>
        <p:txBody>
          <a:bodyPr anchor="ctr">
            <a:normAutofit/>
          </a:bodyPr>
          <a:lstStyle>
            <a:lvl1pPr marL="0" indent="0">
              <a:buNone/>
              <a:defRPr sz="2000" b="0" i="0" spc="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0EE4EBE-A19D-4E65-8C9C-4807EB0DBA7F}" type="datetimeFigureOut">
              <a:rPr lang="ru-RU" smtClean="0"/>
              <a:t>03.04.2022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B85F5C-CA2C-4A63-B0E3-B173A6545302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Title Placeholder 1"/>
          <p:cNvSpPr>
            <a:spLocks noGrp="1"/>
          </p:cNvSpPr>
          <p:nvPr>
            <p:ph type="title"/>
          </p:nvPr>
        </p:nvSpPr>
        <p:spPr>
          <a:xfrm>
            <a:off x="276225" y="228601"/>
            <a:ext cx="8591550" cy="1066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EE4EBE-A19D-4E65-8C9C-4807EB0DBA7F}" type="datetimeFigureOut">
              <a:rPr lang="ru-RU" smtClean="0"/>
              <a:t>03.04.2022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B85F5C-CA2C-4A63-B0E3-B173A654530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-1"/>
            <a:ext cx="3409950" cy="6858000"/>
          </a:xfrm>
          <a:prstGeom prst="rect">
            <a:avLst/>
          </a:prstGeom>
          <a:solidFill>
            <a:schemeClr val="tx2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40EE4EBE-A19D-4E65-8C9C-4807EB0DBA7F}" type="datetimeFigureOut">
              <a:rPr lang="ru-RU" smtClean="0"/>
              <a:t>03.04.2022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B85F5C-CA2C-4A63-B0E3-B173A6545302}" type="slidenum">
              <a:rPr lang="ru-RU" smtClean="0"/>
              <a:t>‹#›</a:t>
            </a:fld>
            <a:endParaRPr lang="ru-RU"/>
          </a:p>
        </p:txBody>
      </p: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276225" y="228601"/>
            <a:ext cx="2834640" cy="1298448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>
            <a:lvl1pPr>
              <a:defRPr sz="2400">
                <a:solidFill>
                  <a:schemeClr val="bg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Content Placeholder 11"/>
          <p:cNvSpPr>
            <a:spLocks noGrp="1"/>
          </p:cNvSpPr>
          <p:nvPr>
            <p:ph sz="quarter" idx="14"/>
          </p:nvPr>
        </p:nvSpPr>
        <p:spPr>
          <a:xfrm>
            <a:off x="3775935" y="533400"/>
            <a:ext cx="5063266" cy="5702808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2"/>
          </p:nvPr>
        </p:nvSpPr>
        <p:spPr>
          <a:xfrm>
            <a:off x="276224" y="1539240"/>
            <a:ext cx="2834640" cy="4709160"/>
          </a:xfrm>
        </p:spPr>
        <p:txBody>
          <a:bodyPr>
            <a:normAutofit/>
          </a:bodyPr>
          <a:lstStyle>
            <a:lvl1pPr marL="0" indent="0">
              <a:buNone/>
              <a:defRPr lang="en-US" sz="1600" b="0" i="0" kern="1200" cap="none" spc="30" baseline="0" dirty="0" smtClean="0">
                <a:solidFill>
                  <a:schemeClr val="bg2"/>
                </a:solidFill>
                <a:latin typeface="+mn-lt"/>
                <a:ea typeface="+mn-ea"/>
                <a:cs typeface="Tahoma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l" defTabSz="914400" rtl="0" eaLnBrk="1" latinLnBrk="0" hangingPunct="1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ru-RU"/>
              <a:t>Образец текста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0" y="-1"/>
            <a:ext cx="3409950" cy="6858000"/>
          </a:xfrm>
          <a:prstGeom prst="rect">
            <a:avLst/>
          </a:prstGeom>
          <a:solidFill>
            <a:schemeClr val="tx2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409950" y="0"/>
            <a:ext cx="5734050" cy="6858000"/>
          </a:xfrm>
        </p:spPr>
        <p:txBody>
          <a:bodyPr anchor="ctr" anchorCtr="0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40EE4EBE-A19D-4E65-8C9C-4807EB0DBA7F}" type="datetimeFigureOut">
              <a:rPr lang="ru-RU" smtClean="0"/>
              <a:t>03.04.2022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B85F5C-CA2C-4A63-B0E3-B173A6545302}" type="slidenum">
              <a:rPr lang="ru-RU" smtClean="0"/>
              <a:t>‹#›</a:t>
            </a:fld>
            <a:endParaRPr lang="ru-RU"/>
          </a:p>
        </p:txBody>
      </p:sp>
      <p:sp>
        <p:nvSpPr>
          <p:cNvPr id="21" name="Title Placeholder 1"/>
          <p:cNvSpPr>
            <a:spLocks noGrp="1"/>
          </p:cNvSpPr>
          <p:nvPr>
            <p:ph type="title"/>
          </p:nvPr>
        </p:nvSpPr>
        <p:spPr>
          <a:xfrm>
            <a:off x="276224" y="228600"/>
            <a:ext cx="2834640" cy="1295399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>
            <a:lvl1pPr>
              <a:defRPr sz="2400">
                <a:solidFill>
                  <a:schemeClr val="bg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5" name="Text Placeholder 24"/>
          <p:cNvSpPr>
            <a:spLocks noGrp="1"/>
          </p:cNvSpPr>
          <p:nvPr>
            <p:ph type="body" sz="quarter" idx="13"/>
          </p:nvPr>
        </p:nvSpPr>
        <p:spPr>
          <a:xfrm>
            <a:off x="274320" y="1536192"/>
            <a:ext cx="2834640" cy="4712208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bg2"/>
                </a:solidFill>
              </a:defRPr>
            </a:lvl1pPr>
            <a:lvl2pPr marL="171450" indent="1588">
              <a:buNone/>
              <a:defRPr>
                <a:solidFill>
                  <a:schemeClr val="bg2"/>
                </a:solidFill>
              </a:defRPr>
            </a:lvl2pPr>
            <a:lvl3pPr marL="344488" indent="6350">
              <a:buNone/>
              <a:defRPr>
                <a:solidFill>
                  <a:schemeClr val="bg2"/>
                </a:solidFill>
              </a:defRPr>
            </a:lvl3pPr>
            <a:lvl4pPr marL="515938" indent="3175">
              <a:buNone/>
              <a:defRPr>
                <a:solidFill>
                  <a:schemeClr val="bg2"/>
                </a:solidFill>
              </a:defRPr>
            </a:lvl4pPr>
            <a:lvl5pPr marL="688975" indent="-1588">
              <a:buNone/>
              <a:defRPr>
                <a:solidFill>
                  <a:schemeClr val="bg2"/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76225" y="228601"/>
            <a:ext cx="8591550" cy="1066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76225" y="1295400"/>
            <a:ext cx="8591550" cy="49339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76225" y="6429375"/>
            <a:ext cx="2133600" cy="2921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50" b="1">
                <a:solidFill>
                  <a:schemeClr val="tx2"/>
                </a:solidFill>
              </a:defRPr>
            </a:lvl1pPr>
          </a:lstStyle>
          <a:p>
            <a:fld id="{40EE4EBE-A19D-4E65-8C9C-4807EB0DBA7F}" type="datetimeFigureOut">
              <a:rPr lang="ru-RU" smtClean="0"/>
              <a:t>03.04.2022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743324" y="6429375"/>
            <a:ext cx="4086225" cy="2921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50" b="1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991475" y="6429375"/>
            <a:ext cx="876300" cy="2921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600" b="1">
                <a:solidFill>
                  <a:schemeClr val="tx2"/>
                </a:solidFill>
              </a:defRPr>
            </a:lvl1pPr>
          </a:lstStyle>
          <a:p>
            <a:fld id="{F5B85F5C-CA2C-4A63-B0E3-B173A6545302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</p:sldLayoutIdLst>
  <p:txStyles>
    <p:titleStyle>
      <a:lvl1pPr algn="l" defTabSz="914400" rtl="0" eaLnBrk="1" latinLnBrk="0" hangingPunct="1">
        <a:spcBef>
          <a:spcPts val="400"/>
        </a:spcBef>
        <a:buNone/>
        <a:defRPr sz="3600" b="0" kern="1200" cap="none" spc="0" baseline="0">
          <a:solidFill>
            <a:schemeClr val="tx2"/>
          </a:solidFill>
          <a:latin typeface="+mj-lt"/>
          <a:ea typeface="+mj-ea"/>
          <a:cs typeface="Tunga" pitchFamily="2"/>
        </a:defRPr>
      </a:lvl1pPr>
    </p:titleStyle>
    <p:bodyStyle>
      <a:lvl1pPr marL="171450" indent="-173736" algn="l" defTabSz="914400" rtl="0" eaLnBrk="1" latinLnBrk="0" hangingPunct="1">
        <a:spcBef>
          <a:spcPts val="600"/>
        </a:spcBef>
        <a:spcAft>
          <a:spcPts val="0"/>
        </a:spcAft>
        <a:buClr>
          <a:schemeClr val="accent1"/>
        </a:buClr>
        <a:buFont typeface="Arial" pitchFamily="34" charset="0"/>
        <a:buChar char="•"/>
        <a:defRPr sz="2200" b="0" i="0" kern="1200" cap="none" spc="30" baseline="0">
          <a:solidFill>
            <a:schemeClr val="tx2"/>
          </a:solidFill>
          <a:latin typeface="+mn-lt"/>
          <a:ea typeface="+mn-ea"/>
          <a:cs typeface="Tahoma" pitchFamily="34" charset="0"/>
        </a:defRPr>
      </a:lvl1pPr>
      <a:lvl2pPr marL="344488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Tahoma" pitchFamily="34" charset="0"/>
        </a:defRPr>
      </a:lvl2pPr>
      <a:lvl3pPr marL="515938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Tahoma" pitchFamily="34" charset="0"/>
        </a:defRPr>
      </a:lvl3pPr>
      <a:lvl4pPr marL="688975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Tahoma" pitchFamily="34" charset="0"/>
        </a:defRPr>
      </a:lvl4pPr>
      <a:lvl5pPr marL="860425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Tahoma" pitchFamily="34" charset="0"/>
        </a:defRPr>
      </a:lvl5pPr>
      <a:lvl6pPr marL="1051560" indent="-173736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234440" indent="-173736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417320" indent="-173736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1600200" indent="-173736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g"/><Relationship Id="rId3" Type="http://schemas.openxmlformats.org/officeDocument/2006/relationships/image" Target="../media/image3.png"/><Relationship Id="rId7" Type="http://schemas.openxmlformats.org/officeDocument/2006/relationships/image" Target="../media/image29.jpe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jpeg"/><Relationship Id="rId5" Type="http://schemas.openxmlformats.org/officeDocument/2006/relationships/image" Target="../media/image27.png"/><Relationship Id="rId4" Type="http://schemas.microsoft.com/office/2007/relationships/hdphoto" Target="../media/hdphoto1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45.jpeg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8.xml"/><Relationship Id="rId4" Type="http://schemas.microsoft.com/office/2007/relationships/hdphoto" Target="../media/hdphoto1.wdp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7" Type="http://schemas.microsoft.com/office/2007/relationships/hdphoto" Target="../media/hdphoto1.wdp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.png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7" Type="http://schemas.microsoft.com/office/2007/relationships/hdphoto" Target="../media/hdphoto1.wdp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.png"/><Relationship Id="rId5" Type="http://schemas.openxmlformats.org/officeDocument/2006/relationships/image" Target="../media/image54.jpeg"/><Relationship Id="rId4" Type="http://schemas.openxmlformats.org/officeDocument/2006/relationships/image" Target="../media/image53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8.xml"/><Relationship Id="rId6" Type="http://schemas.microsoft.com/office/2007/relationships/hdphoto" Target="../media/hdphoto1.wdp"/><Relationship Id="rId5" Type="http://schemas.openxmlformats.org/officeDocument/2006/relationships/image" Target="../media/image3.png"/><Relationship Id="rId4" Type="http://schemas.openxmlformats.org/officeDocument/2006/relationships/image" Target="../media/image57.jpeg"/></Relationships>
</file>

<file path=ppt/slides/_rels/slide21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image" Target="../media/image59.jpeg"/><Relationship Id="rId7" Type="http://schemas.openxmlformats.org/officeDocument/2006/relationships/image" Target="../media/image3.pn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62.jpeg"/><Relationship Id="rId5" Type="http://schemas.openxmlformats.org/officeDocument/2006/relationships/image" Target="../media/image61.jpeg"/><Relationship Id="rId4" Type="http://schemas.openxmlformats.org/officeDocument/2006/relationships/image" Target="../media/image60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66.jpeg"/><Relationship Id="rId4" Type="http://schemas.openxmlformats.org/officeDocument/2006/relationships/image" Target="../media/image65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image" Target="../media/image7.jpg"/><Relationship Id="rId7" Type="http://schemas.openxmlformats.org/officeDocument/2006/relationships/image" Target="../media/image3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g"/><Relationship Id="rId5" Type="http://schemas.openxmlformats.org/officeDocument/2006/relationships/image" Target="../media/image9.jpeg"/><Relationship Id="rId4" Type="http://schemas.openxmlformats.org/officeDocument/2006/relationships/image" Target="../media/image8.jpg"/><Relationship Id="rId9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image" Target="../media/image12.jpeg"/><Relationship Id="rId7" Type="http://schemas.openxmlformats.org/officeDocument/2006/relationships/image" Target="../media/image3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jpg"/><Relationship Id="rId5" Type="http://schemas.openxmlformats.org/officeDocument/2006/relationships/image" Target="../media/image14.jpeg"/><Relationship Id="rId4" Type="http://schemas.openxmlformats.org/officeDocument/2006/relationships/image" Target="../media/image13.jpeg"/><Relationship Id="rId9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jpg"/><Relationship Id="rId5" Type="http://schemas.openxmlformats.org/officeDocument/2006/relationships/image" Target="../media/image21.jpg"/><Relationship Id="rId4" Type="http://schemas.openxmlformats.org/officeDocument/2006/relationships/image" Target="../media/image20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3.jpg"/><Relationship Id="rId7" Type="http://schemas.microsoft.com/office/2007/relationships/hdphoto" Target="../media/hdphoto1.wdp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image" Target="../media/image25.jpg"/><Relationship Id="rId4" Type="http://schemas.openxmlformats.org/officeDocument/2006/relationships/image" Target="../media/image24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EB2D532-15FB-4895-8010-50906A0BB31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672" y="-1"/>
            <a:ext cx="9144000" cy="681222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975BF5D-360B-4E98-B31E-33746800F867}"/>
              </a:ext>
            </a:extLst>
          </p:cNvPr>
          <p:cNvSpPr txBox="1"/>
          <p:nvPr/>
        </p:nvSpPr>
        <p:spPr>
          <a:xfrm>
            <a:off x="899592" y="260648"/>
            <a:ext cx="74168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rgbClr val="FFFF00"/>
                </a:solidFill>
              </a:rPr>
              <a:t>   Леса и луга России. Часть 1. Леса</a:t>
            </a:r>
          </a:p>
          <a:p>
            <a:r>
              <a:rPr lang="ru-RU" sz="2400" b="1" dirty="0">
                <a:solidFill>
                  <a:srgbClr val="FFFF00"/>
                </a:solidFill>
              </a:rPr>
              <a:t>          Презентация для старших дошкольников</a:t>
            </a:r>
            <a:r>
              <a:rPr lang="ru-RU" sz="3600" b="1" dirty="0">
                <a:solidFill>
                  <a:srgbClr val="FFFF00"/>
                </a:solidFill>
              </a:rPr>
              <a:t>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47597F2-2F30-4629-8CB6-EC4AACD72C01}"/>
              </a:ext>
            </a:extLst>
          </p:cNvPr>
          <p:cNvSpPr txBox="1"/>
          <p:nvPr/>
        </p:nvSpPr>
        <p:spPr>
          <a:xfrm>
            <a:off x="2051720" y="5157192"/>
            <a:ext cx="69127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/>
              <a:t>                   </a:t>
            </a:r>
          </a:p>
          <a:p>
            <a:r>
              <a:rPr lang="ru-RU" sz="2000" b="1" dirty="0"/>
              <a:t>                        Подготовила: воспитатель, </a:t>
            </a:r>
            <a:r>
              <a:rPr lang="ru-RU" sz="2000" b="1" dirty="0" err="1"/>
              <a:t>Кропивянская</a:t>
            </a:r>
            <a:r>
              <a:rPr lang="ru-RU" sz="2000" b="1" dirty="0"/>
              <a:t> Е. В.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8CA9ECD6-85C5-40C0-856F-4CFA0B85C1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28600" y="1340768"/>
            <a:ext cx="5112568" cy="49878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640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3920556-9A08-4605-A941-95B1E40DBE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426"/>
            <a:ext cx="9144000" cy="7031214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CE34B63-B57A-435D-82AE-658C24414E9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72616" y="1924955"/>
            <a:ext cx="5040560" cy="4917619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13F09781-94D6-4E97-9796-4EDADF64F4E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904222">
            <a:off x="-83748" y="213412"/>
            <a:ext cx="2172221" cy="2172221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A8A5A5F8-B09D-4634-8785-9C5DEC3A4E5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8104" y="91732"/>
            <a:ext cx="3496453" cy="2340881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97A08FC1-79F6-4EFC-9364-D919305599F9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3814" y="124149"/>
            <a:ext cx="3584166" cy="2389444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DC74DB6A-7D5C-436B-BED5-1CDF48C1492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6274" y="2700419"/>
            <a:ext cx="5251292" cy="39347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994301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3920556-9A08-4605-A941-95B1E40DBE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A17C361-0561-4C33-9D75-B3BAC1EAD65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BB7DAE09-CEFB-405D-9628-C229699B2B1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4208" y="260648"/>
            <a:ext cx="3068960" cy="3068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993986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E352CB3-D41E-4AA4-B84F-D707F2022C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682"/>
            <a:ext cx="9144000" cy="6836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621599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F03A061-140E-45BD-9B95-3D20371ECB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4564"/>
            <a:ext cx="9144000" cy="67888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970645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F4EE999-05D1-4F37-9A91-5EFAE88450E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0"/>
            <a:ext cx="9036496" cy="67773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174426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"/>
            <a:ext cx="3419872" cy="620688"/>
          </a:xfrm>
        </p:spPr>
        <p:txBody>
          <a:bodyPr/>
          <a:lstStyle/>
          <a:p>
            <a:pPr algn="ctr"/>
            <a:r>
              <a:rPr lang="ru-RU" dirty="0"/>
              <a:t>Хищники</a:t>
            </a:r>
          </a:p>
        </p:txBody>
      </p:sp>
      <p:pic>
        <p:nvPicPr>
          <p:cNvPr id="9218" name="Picture 2" descr="http://z-walls.ru/mo/31/volk_trava_derevo_hischnik_1680x1050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07904" y="154184"/>
            <a:ext cx="3165876" cy="1978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http://static.skynetblogs.be/media/58463/426571_240335672724897_100002453973115_496567_704121546_n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48064" y="2208166"/>
            <a:ext cx="3702534" cy="2088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2" name="Picture 6" descr="http://www.look.com.ua/download.php?file=201210/1920x1080/look.com.ua-61915.jpg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07504" y="836712"/>
            <a:ext cx="3050665" cy="2448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4" name="Picture 8" descr="http://fb.ru/misc/i/gallery/14901/565759.jp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502" y="4005064"/>
            <a:ext cx="3050665" cy="20265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6" name="Picture 10" descr="http://xallyava.ru/images/Fauna_Hischniki/Kunitsa/6bcccb729a2cbc77cde8dfdd3538d025.jp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07904" y="4437112"/>
            <a:ext cx="3088952" cy="23167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755574" y="3252282"/>
            <a:ext cx="17545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Бурый медведь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796856" y="5517232"/>
            <a:ext cx="9434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Куница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995936" y="3067616"/>
            <a:ext cx="8640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Лиса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873781" y="958854"/>
            <a:ext cx="7225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Волк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292019" y="6031577"/>
            <a:ext cx="6816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Рысь</a:t>
            </a:r>
          </a:p>
        </p:txBody>
      </p:sp>
    </p:spTree>
    <p:extLst>
      <p:ext uri="{BB962C8B-B14F-4D97-AF65-F5344CB8AC3E}">
        <p14:creationId xmlns:p14="http://schemas.microsoft.com/office/powerpoint/2010/main" val="378985426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"/>
            <a:ext cx="3419872" cy="620688"/>
          </a:xfrm>
        </p:spPr>
        <p:txBody>
          <a:bodyPr/>
          <a:lstStyle/>
          <a:p>
            <a:pPr algn="ctr"/>
            <a:r>
              <a:rPr lang="ru-RU" dirty="0"/>
              <a:t>Растительноядные</a:t>
            </a:r>
          </a:p>
        </p:txBody>
      </p:sp>
      <p:pic>
        <p:nvPicPr>
          <p:cNvPr id="10242" name="Picture 2" descr="http://static.betazeta.com/www.veoverde.com/wp-content/uploads/2013/12/alce-960x623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91880" y="1"/>
            <a:ext cx="3024336" cy="2270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http://www.playing-field.ru/img/2015/051814/5410440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84322" y="908720"/>
            <a:ext cx="3033954" cy="25324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6" name="Picture 6" descr="http://www.sloboda-m8.ru/images/catalog/88/5176a531319648.47280347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3579" y="4005065"/>
            <a:ext cx="3074697" cy="2304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8" name="Picture 8" descr="http://foto.ua/uploads/photos/389/389280_2.jpe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69860" y="2324125"/>
            <a:ext cx="3351236" cy="22341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0" name="Picture 10" descr="http://www.volynnews.com/files/news/2013/01-03/37279-1u.jpe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37696" y="4607599"/>
            <a:ext cx="3294543" cy="2250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341259" y="3573016"/>
            <a:ext cx="72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Заяц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355384" y="6418305"/>
            <a:ext cx="7200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Ёж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516216" y="877362"/>
            <a:ext cx="72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Лось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948836" y="3088231"/>
            <a:ext cx="792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Белка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732240" y="5589240"/>
            <a:ext cx="792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Кабан</a:t>
            </a:r>
          </a:p>
        </p:txBody>
      </p:sp>
    </p:spTree>
    <p:extLst>
      <p:ext uri="{BB962C8B-B14F-4D97-AF65-F5344CB8AC3E}">
        <p14:creationId xmlns:p14="http://schemas.microsoft.com/office/powerpoint/2010/main" val="137652117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16632"/>
            <a:ext cx="3419872" cy="2808312"/>
          </a:xfrm>
        </p:spPr>
        <p:txBody>
          <a:bodyPr>
            <a:noAutofit/>
          </a:bodyPr>
          <a:lstStyle/>
          <a:p>
            <a:br>
              <a:rPr lang="ru-RU" sz="2000" dirty="0"/>
            </a:br>
            <a:br>
              <a:rPr lang="ru-RU" sz="2000" dirty="0"/>
            </a:br>
            <a:br>
              <a:rPr lang="ru-RU" sz="2000" dirty="0"/>
            </a:br>
            <a:br>
              <a:rPr lang="ru-RU" sz="2000" dirty="0"/>
            </a:br>
            <a:r>
              <a:rPr lang="ru-RU" sz="2000" dirty="0"/>
              <a:t>В лесах, особенно весной и летом, обитает много птиц. Они оживляют и украшают леса, приносят огромную пользу, истребляя много вредных насекомых. </a:t>
            </a:r>
            <a:br>
              <a:rPr lang="ru-RU" sz="2000" dirty="0"/>
            </a:br>
            <a:r>
              <a:rPr lang="ru-RU" sz="2000" dirty="0"/>
              <a:t>Всё птичье население делят на перелётных и оседлых, зимующих птиц.</a:t>
            </a:r>
          </a:p>
        </p:txBody>
      </p:sp>
      <p:pic>
        <p:nvPicPr>
          <p:cNvPr id="11266" name="Picture 2" descr="http://fotoohota.spb.ru/site/wp-content/uploads/2012/12/%D0%A1%D0%B5%D0%BC%D0%B5%D0%B9%D1%81%D1%82%D0%B2%D0%BE-%D1%81%D0%B5%D1%80%D0%BE%D0%B9-%D0%BC%D1%83%D1%85%D0%BE%D0%BB%D0%BE%D0%B2%D0%BA%D0%B8_%D0%BD%D0%BE%D0%B2%D1%8B%D0%B9-%D1%80%D0%B0%D0%B7%D0%BC%D0%B5%D1%80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63888" y="548680"/>
            <a:ext cx="5200059" cy="42073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BD6B32E-428E-4421-B332-F8AB66E0ADC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83346" y="2441613"/>
            <a:ext cx="4386563" cy="42795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567257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32048"/>
            <a:ext cx="3419872" cy="516632"/>
          </a:xfrm>
        </p:spPr>
        <p:txBody>
          <a:bodyPr/>
          <a:lstStyle/>
          <a:p>
            <a:pPr algn="ctr"/>
            <a:r>
              <a:rPr lang="ru-RU" dirty="0"/>
              <a:t>Перелетные птицы</a:t>
            </a:r>
          </a:p>
        </p:txBody>
      </p:sp>
      <p:pic>
        <p:nvPicPr>
          <p:cNvPr id="5" name="Рисунок 4" descr="http://gnilomedova.59313s016.edusite.ru/images/p9_obiknovennij20skvoretc202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422" y="548680"/>
            <a:ext cx="3384376" cy="2664296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http://gnilomedova.59313s016.edusite.ru/images/p9_81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4161" y="3775963"/>
            <a:ext cx="3384376" cy="2703752"/>
          </a:xfrm>
          <a:prstGeom prst="rect">
            <a:avLst/>
          </a:prstGeom>
          <a:noFill/>
          <a:ln>
            <a:noFill/>
          </a:ln>
        </p:spPr>
      </p:pic>
      <p:pic>
        <p:nvPicPr>
          <p:cNvPr id="4098" name="Picture 2" descr="http://topxlist.ru/wp-content/uploads/2012/12/animal_081.jpg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221391" y="3394723"/>
            <a:ext cx="2808312" cy="2972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new.stihi.ru/pics/2014/06/04/481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52203" y="86716"/>
            <a:ext cx="3456384" cy="28024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2838127" y="3360446"/>
            <a:ext cx="1031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Скворец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429009" y="6433475"/>
            <a:ext cx="14401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Трясогузка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092281" y="6401952"/>
            <a:ext cx="11096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Кукушка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7501399" y="2991114"/>
            <a:ext cx="1031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Соловей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16F26D6-18FF-46EF-A9CA-96398912F45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9168" y="378285"/>
            <a:ext cx="5456379" cy="5323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871258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3419872" cy="548680"/>
          </a:xfrm>
        </p:spPr>
        <p:txBody>
          <a:bodyPr/>
          <a:lstStyle/>
          <a:p>
            <a:pPr algn="ctr"/>
            <a:r>
              <a:rPr lang="ru-RU" dirty="0"/>
              <a:t>Зимующие птицы</a:t>
            </a:r>
          </a:p>
        </p:txBody>
      </p:sp>
      <p:pic>
        <p:nvPicPr>
          <p:cNvPr id="2052" name="Picture 4" descr="http://sadik11sol.ucoz.ru/solnishko/2015/sinichkinden/3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504" y="611560"/>
            <a:ext cx="3620974" cy="2376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://t.wallpaperweb.org/wallpaper/animals/1440x1080/CrossbillFeedingonFirCones_1440x1080.jp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360360" y="84302"/>
            <a:ext cx="3627472" cy="27580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://www.wildlife-photography.uk.com/blog/wp-content/uploads/2009/11/11-Great-Spotted-Woodpecker-copy.jpg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60306" y="3549946"/>
            <a:ext cx="3515370" cy="28103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 descr="http://oxota.su/ext_images/220/img_dfcbf5f55a1cca379985717ac4c5812b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68326" y="3429000"/>
            <a:ext cx="3570351" cy="29197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187624" y="3124491"/>
            <a:ext cx="1296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Синица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177806" y="6358879"/>
            <a:ext cx="8051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Дятел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524328" y="6413577"/>
            <a:ext cx="10193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Тетерев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745813" y="3124810"/>
            <a:ext cx="8503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Клёст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786AAEDF-DD4C-4D98-96CB-E59D76D861B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2048" y="889890"/>
            <a:ext cx="4698905" cy="45842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47544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AEF2EDA-7BF5-4532-A2A4-C9FED977CB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23"/>
            <a:ext cx="9144000" cy="685583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0C96111-7F94-4D6E-B518-E8894248C316}"/>
              </a:ext>
            </a:extLst>
          </p:cNvPr>
          <p:cNvSpPr txBox="1"/>
          <p:nvPr/>
        </p:nvSpPr>
        <p:spPr>
          <a:xfrm>
            <a:off x="395536" y="1268760"/>
            <a:ext cx="252028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rgbClr val="FF0000"/>
                </a:solidFill>
              </a:rPr>
              <a:t>Отправляемся в путешествие с Дедом Природоведом по лесам …</a:t>
            </a:r>
          </a:p>
        </p:txBody>
      </p:sp>
    </p:spTree>
    <p:extLst>
      <p:ext uri="{BB962C8B-B14F-4D97-AF65-F5344CB8AC3E}">
        <p14:creationId xmlns:p14="http://schemas.microsoft.com/office/powerpoint/2010/main" val="267669967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30324"/>
            <a:ext cx="3419872" cy="692696"/>
          </a:xfrm>
        </p:spPr>
        <p:txBody>
          <a:bodyPr>
            <a:normAutofit fontScale="90000"/>
          </a:bodyPr>
          <a:lstStyle/>
          <a:p>
            <a:r>
              <a:rPr lang="ru-RU" dirty="0"/>
              <a:t>С севера прилетают зимовать</a:t>
            </a:r>
          </a:p>
        </p:txBody>
      </p:sp>
      <p:pic>
        <p:nvPicPr>
          <p:cNvPr id="3076" name="Picture 4" descr="http://www.chitalnya.ru/upload2/544/8f78bd2c20ff9a366d0ad9ab8f57afd2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63244" y="3610069"/>
            <a:ext cx="3601244" cy="2664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fotoham.ru/img/picture/May/28/e40eaab6423b5376fc29a32922f1215b/1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960850"/>
            <a:ext cx="3601244" cy="25274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cdn.imhonet.ru/0/tmp_user_files/25/9a/259a0524dfba6a6981f23c1b7e04cf85/xlarge/276cb5efeaeda30daac998ce3cdd4c74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48064" y="97796"/>
            <a:ext cx="3816424" cy="30245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710707" y="591518"/>
            <a:ext cx="18722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Свиристель 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224237" y="6381328"/>
            <a:ext cx="10210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Снегирь 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666884" y="3133775"/>
            <a:ext cx="10157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Чечётка 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56D4B6F-372A-4DFC-896B-9FC431190D1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460048"/>
            <a:ext cx="4421200" cy="4313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6314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3256"/>
            <a:ext cx="3419872" cy="885464"/>
          </a:xfrm>
        </p:spPr>
        <p:txBody>
          <a:bodyPr>
            <a:normAutofit/>
          </a:bodyPr>
          <a:lstStyle/>
          <a:p>
            <a:r>
              <a:rPr lang="ru-RU" sz="2200" dirty="0"/>
              <a:t>В лесах водится много разных насекомых</a:t>
            </a:r>
          </a:p>
        </p:txBody>
      </p:sp>
      <p:pic>
        <p:nvPicPr>
          <p:cNvPr id="5122" name="Picture 2" descr="http://www.borckadh.gov.tr/images/b/201309111600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99556" y="4672460"/>
            <a:ext cx="3312368" cy="22110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://www.fotozveri.ru/nasekonye/18105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980728"/>
            <a:ext cx="3357389" cy="2520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://media.publika.md/ru/image/201404/oar_full/910764_70507400.jpg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86863" y="3939397"/>
            <a:ext cx="3294054" cy="2414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http://in-teresno.ru/wp-content/uploads/2016/02/web5.jpe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21091" y="-13416"/>
            <a:ext cx="3290833" cy="22542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051721" y="3501008"/>
            <a:ext cx="10081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Улитка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55776" y="6353841"/>
            <a:ext cx="11024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Муравей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245091" y="68716"/>
            <a:ext cx="9361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Паук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233459" y="5567831"/>
            <a:ext cx="9361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Комар</a:t>
            </a:r>
          </a:p>
        </p:txBody>
      </p:sp>
      <p:pic>
        <p:nvPicPr>
          <p:cNvPr id="2050" name="Picture 2" descr="http://www.animalutul.ro/upload/4/articles/12/1167/3_original.jp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09604" y="2140986"/>
            <a:ext cx="2628292" cy="26282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7233459" y="1772816"/>
            <a:ext cx="11549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Клещ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9A3F8B91-409D-4B5C-9A7B-9E74186856AC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1563" y="1733847"/>
            <a:ext cx="3145684" cy="3068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522786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3256"/>
            <a:ext cx="3419872" cy="1698151"/>
          </a:xfrm>
        </p:spPr>
        <p:txBody>
          <a:bodyPr>
            <a:normAutofit/>
          </a:bodyPr>
          <a:lstStyle/>
          <a:p>
            <a:r>
              <a:rPr lang="ru-RU" sz="2000" dirty="0"/>
              <a:t>Некоторые насекомые и их личинки причиняют вред деревьям: одни поражают листья, другие - корни, третьи - кору и древесину.  </a:t>
            </a:r>
          </a:p>
        </p:txBody>
      </p:sp>
      <p:pic>
        <p:nvPicPr>
          <p:cNvPr id="6146" name="Picture 2" descr="https://upload.wikimedia.org/wikipedia/commons/thumb/c/c2/Heldenbok.jpg/540px-Heldenbok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553430" y="116632"/>
            <a:ext cx="3312368" cy="21349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insects.ucoz.ru/_ph/8/2/158081078.jpg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07504" y="2328443"/>
            <a:ext cx="3250332" cy="23912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cn15.nevsedoma.org.ua/photo/637/214_files/25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52120" y="2328017"/>
            <a:ext cx="3312036" cy="2206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macroclub.ru/gallery/data/1558/12A008518.jpg"/>
          <p:cNvPicPr>
            <a:picLocks noChangeAspect="1" noChangeArrowheads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553762" y="4599512"/>
            <a:ext cx="3312036" cy="21241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151620" y="4719658"/>
            <a:ext cx="11621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Гусеница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837860" y="5589240"/>
            <a:ext cx="13345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Сосновый шелкопряд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067944" y="3246514"/>
            <a:ext cx="1584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Майский жук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865798" y="999424"/>
            <a:ext cx="16666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Усач или </a:t>
            </a:r>
          </a:p>
          <a:p>
            <a:r>
              <a:rPr lang="ru-RU" dirty="0"/>
              <a:t>жук-дровосек</a:t>
            </a:r>
          </a:p>
        </p:txBody>
      </p:sp>
    </p:spTree>
    <p:extLst>
      <p:ext uri="{BB962C8B-B14F-4D97-AF65-F5344CB8AC3E}">
        <p14:creationId xmlns:p14="http://schemas.microsoft.com/office/powerpoint/2010/main" val="54249185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2C2E65A-0CFE-4296-8ABC-CBB3F2906C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5D24CA55-1B1F-4597-B6F6-A5CAB4E051C4}"/>
              </a:ext>
            </a:extLst>
          </p:cNvPr>
          <p:cNvPicPr>
            <a:picLocks noGrp="1" noChangeAspect="1"/>
          </p:cNvPicPr>
          <p:nvPr>
            <p:ph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5882"/>
            <a:ext cx="9144000" cy="6883882"/>
          </a:xfrm>
        </p:spPr>
      </p:pic>
      <p:sp>
        <p:nvSpPr>
          <p:cNvPr id="4" name="Текст 3">
            <a:extLst>
              <a:ext uri="{FF2B5EF4-FFF2-40B4-BE49-F238E27FC236}">
                <a16:creationId xmlns:a16="http://schemas.microsoft.com/office/drawing/2014/main" id="{4ECCD1E4-E428-4EF6-B7FD-7CC36B681D2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276224" y="6202680"/>
            <a:ext cx="1127424" cy="45719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248152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46F77081-4A72-41A4-A2F3-CF13033B4B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0528" y="21015"/>
            <a:ext cx="9144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E5D72FF-33DF-47A3-B311-308B71FFC6CA}"/>
              </a:ext>
            </a:extLst>
          </p:cNvPr>
          <p:cNvSpPr txBox="1"/>
          <p:nvPr/>
        </p:nvSpPr>
        <p:spPr>
          <a:xfrm>
            <a:off x="5580112" y="476672"/>
            <a:ext cx="3096344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solidFill>
                  <a:srgbClr val="FF0000"/>
                </a:solidFill>
                <a:highlight>
                  <a:srgbClr val="FFFF00"/>
                </a:highlight>
              </a:rPr>
              <a:t>ХВОЙНЫЙ ЛЕС</a:t>
            </a:r>
          </a:p>
          <a:p>
            <a:endParaRPr lang="ru-RU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D898A212-721F-47B7-BD0D-9CA87229603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" y="1988840"/>
            <a:ext cx="4400423" cy="4293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59735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CAD50F4-2A7B-42E0-8BA2-ADFAF5F9B3C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96" y="0"/>
            <a:ext cx="9144000" cy="6957392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EECA721-C97D-47AD-94DB-675C2F0EF2A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08" y="10825"/>
            <a:ext cx="3512760" cy="2636912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021A9DDC-EED2-48BE-B055-E7A25FE0160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2896" y="-102642"/>
            <a:ext cx="3810000" cy="2533650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EEBCD5C2-CB49-4A46-98D5-1D02AF905F4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96" y="3799520"/>
            <a:ext cx="3121152" cy="3121152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B0D69C2B-5CA8-4566-ADFB-347AE8EBA24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9884" y="3426530"/>
            <a:ext cx="4572000" cy="3429000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128DD5C8-FD38-4DB6-95E6-0A8029E5EA3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1425" y="1272566"/>
            <a:ext cx="5177985" cy="5051693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A166B933-FF60-4703-82D3-41C155628FBD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2021" y="237262"/>
            <a:ext cx="2072822" cy="20728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45068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C0206B6-8597-4266-B161-7CA9BC7397A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957392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D0B70C3-DFD8-4DBF-B2C0-63CF253CDF4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1" y="377280"/>
            <a:ext cx="3744416" cy="2808312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8B1985C8-478B-4885-A07A-7F0505E575D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260648"/>
            <a:ext cx="3744416" cy="2808312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38EC6736-9ABF-48DB-9DFF-2125736FDA4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589" y="3801026"/>
            <a:ext cx="3847377" cy="2676282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E495667B-C7FD-4B50-B36D-2D420139E57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0999" y="3358382"/>
            <a:ext cx="3707465" cy="3429000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E773851B-884C-4DF5-B586-6B87C2214BF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1799" y="937243"/>
            <a:ext cx="4783375" cy="4666708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A2F5F74C-D453-4047-BAE5-05B0551FB5CA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5937" y="377280"/>
            <a:ext cx="1196752" cy="1196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81738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FDA57FB-78DB-4075-83C9-E953BCC046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13748AA-05CF-46CE-B47E-7483211684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859592"/>
            <a:ext cx="4680520" cy="456636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5795A27-8B47-484A-90A0-C3766122647A}"/>
              </a:ext>
            </a:extLst>
          </p:cNvPr>
          <p:cNvSpPr txBox="1"/>
          <p:nvPr/>
        </p:nvSpPr>
        <p:spPr>
          <a:xfrm>
            <a:off x="4788024" y="432048"/>
            <a:ext cx="32403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highlight>
                  <a:srgbClr val="FFFF00"/>
                </a:highlight>
              </a:rPr>
              <a:t>Лиственный лес</a:t>
            </a:r>
          </a:p>
        </p:txBody>
      </p:sp>
    </p:spTree>
    <p:extLst>
      <p:ext uri="{BB962C8B-B14F-4D97-AF65-F5344CB8AC3E}">
        <p14:creationId xmlns:p14="http://schemas.microsoft.com/office/powerpoint/2010/main" val="19202719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5942C69-3925-4349-8A4A-FB6BA92049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D9C35B0-1297-412C-8F62-E0B98DCD7FD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68560" y="2780928"/>
            <a:ext cx="3883766" cy="378904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C6FB2D7-BBDF-41E8-A0D5-6E151CAC3120}"/>
              </a:ext>
            </a:extLst>
          </p:cNvPr>
          <p:cNvSpPr txBox="1"/>
          <p:nvPr/>
        </p:nvSpPr>
        <p:spPr>
          <a:xfrm>
            <a:off x="1115616" y="168994"/>
            <a:ext cx="48965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highlight>
                  <a:srgbClr val="FFFF00"/>
                </a:highlight>
              </a:rPr>
              <a:t>СМЕШАННЫЙ ЛЕС</a:t>
            </a:r>
            <a:r>
              <a:rPr lang="ru-RU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71690550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A7AEBD7-4CEF-4D78-8231-27FF54A724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13376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520219C-86DD-4A5A-9FAC-CB77D31008A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976" y="138769"/>
            <a:ext cx="4572000" cy="3316047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5FBCBE5D-3EDA-4984-9EE4-49103BC17B3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307" y="3626558"/>
            <a:ext cx="4453205" cy="2969184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6D7EBEC0-881A-4EB2-9CC1-18F0A5038F4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8455" y="3559227"/>
            <a:ext cx="3585820" cy="3160004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B484FFBD-6D23-41AD-861B-5E296AD8D098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091" y="84321"/>
            <a:ext cx="4057795" cy="3316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312670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3920556-9A08-4605-A941-95B1E40DBE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C263CB5D-1A34-4AC8-A325-D2D66327FFC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8104" y="116632"/>
            <a:ext cx="3429000" cy="3429000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5234A542-0040-4C7B-AAD8-382376C9AC2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7784" y="30915"/>
            <a:ext cx="2448272" cy="3449616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8AE1D009-7BB0-4FF9-890B-BDCF1A82B87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7904" y="3647761"/>
            <a:ext cx="4535500" cy="3025143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F32ED577-3225-468F-8029-6CBF6A77791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51853" y="1404567"/>
            <a:ext cx="5558081" cy="5422518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CE940300-21CC-41C8-802E-04CE786A68F0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882352">
            <a:off x="90287" y="136967"/>
            <a:ext cx="1728192" cy="1728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425756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oho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SOHO">
      <a:majorFont>
        <a:latin typeface="Candara"/>
        <a:ea typeface=""/>
        <a:cs typeface=""/>
        <a:font script="Jpan" typeface="ＭＳ Ｐゴシック"/>
        <a:font script="Hang" typeface="HY견명조"/>
        <a:font script="Hans" typeface="华文新魏"/>
        <a:font script="Hant" typeface="新細明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ＭＳ Ｐゴシック"/>
        <a:font script="Hang" typeface="HY견명조"/>
        <a:font script="Hans" typeface="华文楷体"/>
        <a:font script="Hant" typeface="新細明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OHO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7000"/>
                <a:satMod val="150000"/>
              </a:schemeClr>
            </a:gs>
            <a:gs pos="30000">
              <a:schemeClr val="phClr">
                <a:shade val="94000"/>
                <a:satMod val="130000"/>
              </a:schemeClr>
            </a:gs>
            <a:gs pos="45000">
              <a:schemeClr val="phClr">
                <a:shade val="100000"/>
                <a:satMod val="120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4000"/>
                <a:satMod val="130000"/>
              </a:schemeClr>
            </a:gs>
            <a:gs pos="100000">
              <a:schemeClr val="phClr">
                <a:shade val="67000"/>
                <a:satMod val="150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2700000" algn="br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38100" dir="2700000" algn="br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38100" dir="2700000" algn="br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700000"/>
            </a:lightRig>
          </a:scene3d>
          <a:sp3d contourW="19050">
            <a:bevelT w="31750" h="38100"/>
            <a:contourClr>
              <a:schemeClr val="phClr">
                <a:shade val="15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4000"/>
                <a:satMod val="210000"/>
              </a:schemeClr>
            </a:gs>
            <a:gs pos="40000">
              <a:schemeClr val="phClr">
                <a:tint val="72000"/>
                <a:shade val="99000"/>
                <a:satMod val="200000"/>
              </a:schemeClr>
            </a:gs>
            <a:gs pos="100000">
              <a:schemeClr val="phClr">
                <a:tint val="100000"/>
                <a:shade val="30000"/>
                <a:alpha val="100000"/>
                <a:satMod val="175000"/>
                <a:lumMod val="100000"/>
              </a:schemeClr>
            </a:gs>
          </a:gsLst>
          <a:path path="circle">
            <a:fillToRect l="50000" t="-80000" r="50000" b="18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86000"/>
                <a:alpha val="90000"/>
              </a:schemeClr>
              <a:schemeClr val="phClr">
                <a:shade val="49000"/>
                <a:sat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TM01790493[[fn=SOHO]]</Template>
  <TotalTime>594</TotalTime>
  <Words>161</Words>
  <Application>Microsoft Office PowerPoint</Application>
  <PresentationFormat>Экран (4:3)</PresentationFormat>
  <Paragraphs>47</Paragraphs>
  <Slides>23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6" baseType="lpstr">
      <vt:lpstr>Arial</vt:lpstr>
      <vt:lpstr>Candara</vt:lpstr>
      <vt:lpstr>Soho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Хищники</vt:lpstr>
      <vt:lpstr>Растительноядные</vt:lpstr>
      <vt:lpstr>    В лесах, особенно весной и летом, обитает много птиц. Они оживляют и украшают леса, приносят огромную пользу, истребляя много вредных насекомых.  Всё птичье население делят на перелётных и оседлых, зимующих птиц.</vt:lpstr>
      <vt:lpstr>Перелетные птицы</vt:lpstr>
      <vt:lpstr>Зимующие птицы</vt:lpstr>
      <vt:lpstr>С севера прилетают зимовать</vt:lpstr>
      <vt:lpstr>В лесах водится много разных насекомых</vt:lpstr>
      <vt:lpstr>Некоторые насекомые и их личинки причиняют вред деревьям: одни поражают листья, другие - корни, третьи - кору и древесину.  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Макс</dc:creator>
  <cp:lastModifiedBy>Admin</cp:lastModifiedBy>
  <cp:revision>56</cp:revision>
  <dcterms:created xsi:type="dcterms:W3CDTF">2016-04-03T16:29:53Z</dcterms:created>
  <dcterms:modified xsi:type="dcterms:W3CDTF">2022-04-03T16:30:23Z</dcterms:modified>
</cp:coreProperties>
</file>