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77" r:id="rId2"/>
    <p:sldId id="278" r:id="rId3"/>
    <p:sldId id="283" r:id="rId4"/>
    <p:sldId id="279" r:id="rId5"/>
    <p:sldId id="280" r:id="rId6"/>
    <p:sldId id="281" r:id="rId7"/>
    <p:sldId id="282" r:id="rId8"/>
    <p:sldId id="28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61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jpeg"/><Relationship Id="rId7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microsoft.com/office/2007/relationships/hdphoto" Target="../media/hdphoto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1679" y="116632"/>
            <a:ext cx="2371431" cy="612084"/>
          </a:xfrm>
        </p:spPr>
        <p:txBody>
          <a:bodyPr>
            <a:no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3203848" y="116632"/>
            <a:ext cx="5824152" cy="6120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20000"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2400" b="0" kern="1200" cap="none" spc="0" baseline="0">
                <a:solidFill>
                  <a:schemeClr val="bg2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pPr algn="ctr"/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«Луга нашей родины»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D91D96-B7F4-4640-B14F-B9376C1F464B}"/>
              </a:ext>
            </a:extLst>
          </p:cNvPr>
          <p:cNvSpPr txBox="1"/>
          <p:nvPr/>
        </p:nvSpPr>
        <p:spPr>
          <a:xfrm>
            <a:off x="611560" y="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        Часть 2.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BD41E6D-4C37-4717-9B4C-7BA3BBE76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34" y="762963"/>
            <a:ext cx="7174241" cy="573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606D663-E35A-40E6-B2F3-AE3983B31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1003890"/>
            <a:ext cx="5616624" cy="547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917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358" y="32048"/>
            <a:ext cx="3576246" cy="588640"/>
          </a:xfrm>
        </p:spPr>
        <p:txBody>
          <a:bodyPr>
            <a:normAutofit/>
          </a:bodyPr>
          <a:lstStyle/>
          <a:p>
            <a:r>
              <a:rPr lang="ru-RU" sz="2200" dirty="0"/>
              <a:t>Травянистые растения луга</a:t>
            </a:r>
          </a:p>
        </p:txBody>
      </p:sp>
      <p:pic>
        <p:nvPicPr>
          <p:cNvPr id="10244" name="Picture 4" descr="http://fs00.infourok.ru/images/doc/252/256662/img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7904" y="105045"/>
            <a:ext cx="2916324" cy="241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ukrflowers.info/img/Klever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2569964"/>
            <a:ext cx="2898957" cy="194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greenlightplants.com/wp-content/uploads/2013/03/Achillea_MillefoliumWEB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606" y="764705"/>
            <a:ext cx="3074147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ikon.altervista.org/cpm/albums/bot-01/piante0012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5" y="4581128"/>
            <a:ext cx="2915541" cy="218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://www.hooelake.org/wp-content/uploads/2012/02/Tufted-Vetch-Vicia-cracca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719" y="3429000"/>
            <a:ext cx="2527923" cy="307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5131" y="3068960"/>
            <a:ext cx="1753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Тысячелистник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5642" y="6483251"/>
            <a:ext cx="2272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Мышиный горошек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8244" y="127665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Колокольчик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53906" y="1923633"/>
            <a:ext cx="918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Клевер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51437" y="5489790"/>
            <a:ext cx="10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Нивяник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E30EB82-10E2-4489-BA72-26F33C73E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528" y="2092128"/>
            <a:ext cx="2944676" cy="28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102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32"/>
            <a:ext cx="3419872" cy="576064"/>
          </a:xfrm>
        </p:spPr>
        <p:txBody>
          <a:bodyPr>
            <a:normAutofit/>
          </a:bodyPr>
          <a:lstStyle/>
          <a:p>
            <a:pPr algn="ctr"/>
            <a:r>
              <a:rPr lang="ru-RU" sz="2200" dirty="0"/>
              <a:t>Луговые грибы и ягоды</a:t>
            </a:r>
          </a:p>
        </p:txBody>
      </p:sp>
      <p:pic>
        <p:nvPicPr>
          <p:cNvPr id="15362" name="Picture 2" descr="http://www.mykoweb.com/CAF/photos/large/Agaricus_fissuratus_fs-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909" y="764705"/>
            <a:ext cx="345638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93711" y="3356993"/>
            <a:ext cx="157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Шампиньоны</a:t>
            </a:r>
          </a:p>
        </p:txBody>
      </p:sp>
      <p:pic>
        <p:nvPicPr>
          <p:cNvPr id="15364" name="Picture 4" descr="http://cs412316.vk.me/v412316267/68b0/njlNXrjLDgY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3130"/>
            <a:ext cx="4023684" cy="300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79358" y="3002154"/>
            <a:ext cx="944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Опята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3027" y="6324888"/>
            <a:ext cx="1296145" cy="36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Дождевик</a:t>
            </a:r>
          </a:p>
        </p:txBody>
      </p:sp>
      <p:pic>
        <p:nvPicPr>
          <p:cNvPr id="15368" name="Picture 8" descr="http://51154201.de.strato-hosting.eu/Pilze/Pilze-Fotos/Calvatia_utriformis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909" y="3733584"/>
            <a:ext cx="3456383" cy="259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c.pics.livejournal.com/ultramarine_mew/35510214/9255/9255_90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415477"/>
            <a:ext cx="4017211" cy="301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39726" y="642838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Клубника</a:t>
            </a:r>
          </a:p>
        </p:txBody>
      </p:sp>
    </p:spTree>
    <p:extLst>
      <p:ext uri="{BB962C8B-B14F-4D97-AF65-F5344CB8AC3E}">
        <p14:creationId xmlns:p14="http://schemas.microsoft.com/office/powerpoint/2010/main" val="1286542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150" y="23257"/>
            <a:ext cx="3419872" cy="597432"/>
          </a:xfrm>
        </p:spPr>
        <p:txBody>
          <a:bodyPr/>
          <a:lstStyle/>
          <a:p>
            <a:pPr algn="ctr"/>
            <a:r>
              <a:rPr lang="ru-RU" dirty="0"/>
              <a:t>Насекомые луга</a:t>
            </a:r>
          </a:p>
        </p:txBody>
      </p:sp>
      <p:pic>
        <p:nvPicPr>
          <p:cNvPr id="11274" name="Picture 10" descr="http://s16.radikal.ru/i190/0909/c7/ffbe1e7842e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908720"/>
            <a:ext cx="3050043" cy="262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www.xn--80avdfc2c.xn--p1ai/img/326/1593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802" y="1988840"/>
            <a:ext cx="2980039" cy="2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http://img15.nnm.me/5/a/e/d/e/d72206cf1d462df35144c0998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4721003"/>
            <a:ext cx="3169805" cy="210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http://molbiol.ru/forums/uploads/a002/b007/post-23314-1264626356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4005064"/>
            <a:ext cx="3050043" cy="250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foto-zverey.ru/nasekomye/pchely/pchela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949839" y="-341327"/>
            <a:ext cx="2251656" cy="316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64473" y="353869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Бабочки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44408" y="535002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            Оса</a:t>
            </a:r>
          </a:p>
        </p:txBody>
      </p:sp>
      <p:sp>
        <p:nvSpPr>
          <p:cNvPr id="17" name="TextBox 16"/>
          <p:cNvSpPr txBox="1"/>
          <p:nvPr/>
        </p:nvSpPr>
        <p:spPr>
          <a:xfrm flipH="1">
            <a:off x="6119997" y="1628800"/>
            <a:ext cx="2980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                      Шмель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52612" y="116632"/>
            <a:ext cx="987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Пчела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D455A74-2B56-492A-90F3-2AE711FC9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37" y="1915928"/>
            <a:ext cx="4921148" cy="480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62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xallyava.ru/images/Fauna/Zouki/a7aae3d0ac99f8adf2691cf48d9f536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194" y="332656"/>
            <a:ext cx="3062727" cy="266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://www.vedastro.eu/uploads/file_repo/2014/07/05/2014-07-09-9e5f174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784" y="3573016"/>
            <a:ext cx="3598764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macroid.ru/mdata/58/15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784" y="366156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animalfotos.ru/photo/b0/b019e40e4af5bafe5cdb4f6d8336910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358" y="3573016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26513" y="305560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Жуки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45920" y="30556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Кузнечик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9098" y="62733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Стрекоза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0493B08-9231-4401-95F7-C11DDEF88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622" y="2204864"/>
            <a:ext cx="3921319" cy="382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104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6"/>
            <a:ext cx="3419872" cy="453416"/>
          </a:xfrm>
        </p:spPr>
        <p:txBody>
          <a:bodyPr>
            <a:normAutofit/>
          </a:bodyPr>
          <a:lstStyle/>
          <a:p>
            <a:pPr algn="ctr"/>
            <a:r>
              <a:rPr lang="ru-RU" sz="2200" dirty="0"/>
              <a:t>Животные луга</a:t>
            </a:r>
          </a:p>
        </p:txBody>
      </p:sp>
      <p:pic>
        <p:nvPicPr>
          <p:cNvPr id="13314" name="Picture 2" descr="http://www.herp.it/images/Lacertidae/ReSaLaLaViA00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064" y="3900810"/>
            <a:ext cx="3745096" cy="248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1.bp.blogspot.com/-ueQaOd1tMWs/UoMc2nwFZCI/AAAAAAAAJlY/NcTBvvLF3ok/s1600/RanaTemporaria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34" y="668016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86844" y="3460357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Травяная лягушка</a:t>
            </a:r>
          </a:p>
        </p:txBody>
      </p:sp>
      <p:pic>
        <p:nvPicPr>
          <p:cNvPr id="13324" name="Picture 12" descr="http://2.bp.blogspot.com/-qcMko4eQ-Q0/UoMhr0QaBSI/AAAAAAAAJm0/BNElELpkN1A/s1600/1285265889_harvest_mice_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080" y="404664"/>
            <a:ext cx="4184472" cy="27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91220" y="3204573"/>
            <a:ext cx="1728192" cy="38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Полевая мышь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0022" y="63813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Луговая ящерица</a:t>
            </a:r>
          </a:p>
        </p:txBody>
      </p:sp>
      <p:pic>
        <p:nvPicPr>
          <p:cNvPr id="13326" name="Picture 14" descr="http://1.bp.blogspot.com/-CEV9eJHQOJI/UoMhBfmKoyI/AAAAAAAAJms/w4Klyw8VMyA/s1600/177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8163" y="3717033"/>
            <a:ext cx="3934305" cy="259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48495" y="6314024"/>
            <a:ext cx="813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Крот</a:t>
            </a:r>
          </a:p>
        </p:txBody>
      </p:sp>
    </p:spTree>
    <p:extLst>
      <p:ext uri="{BB962C8B-B14F-4D97-AF65-F5344CB8AC3E}">
        <p14:creationId xmlns:p14="http://schemas.microsoft.com/office/powerpoint/2010/main" val="3851235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19872" cy="548680"/>
          </a:xfrm>
        </p:spPr>
        <p:txBody>
          <a:bodyPr/>
          <a:lstStyle/>
          <a:p>
            <a:pPr algn="ctr"/>
            <a:r>
              <a:rPr lang="ru-RU" dirty="0"/>
              <a:t>Птицы луга</a:t>
            </a:r>
          </a:p>
        </p:txBody>
      </p:sp>
      <p:pic>
        <p:nvPicPr>
          <p:cNvPr id="14338" name="Picture 2" descr="http://2.bp.blogspot.com/-fBfEqLPGSBk/UoMd_kwhGqI/AAAAAAAAJlw/_TGAktL_2Vk/s1600/3785665_25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579621"/>
            <a:ext cx="2816000" cy="277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91468" y="3352319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Перепел</a:t>
            </a:r>
          </a:p>
        </p:txBody>
      </p:sp>
      <p:pic>
        <p:nvPicPr>
          <p:cNvPr id="7" name="Picture 7" descr="f_037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554" y="3721651"/>
            <a:ext cx="2851947" cy="273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83455" y="646001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Коростель</a:t>
            </a:r>
          </a:p>
        </p:txBody>
      </p:sp>
      <p:pic>
        <p:nvPicPr>
          <p:cNvPr id="14340" name="Picture 4" descr="http://demiart.ru/forum/uploads5/post-238385-127591494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6518" y="14203"/>
            <a:ext cx="3691673" cy="245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72200" y="21328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Чибис</a:t>
            </a:r>
          </a:p>
        </p:txBody>
      </p:sp>
      <p:pic>
        <p:nvPicPr>
          <p:cNvPr id="14342" name="Picture 6" descr="http://naturelight.ru/photo/2009-07-21/2345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2104" y="4065051"/>
            <a:ext cx="3916087" cy="27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08104" y="4221088"/>
            <a:ext cx="1953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Луговой лунь (хищник)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1835487-7F53-4FED-949B-E93175141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690" y="-93999"/>
            <a:ext cx="5322182" cy="519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647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6" y="1196753"/>
            <a:ext cx="3111897" cy="2448271"/>
          </a:xfrm>
        </p:spPr>
        <p:txBody>
          <a:bodyPr>
            <a:normAutofit/>
          </a:bodyPr>
          <a:lstStyle/>
          <a:p>
            <a:pPr algn="ctr"/>
            <a:r>
              <a:rPr lang="ru-RU" sz="3100" dirty="0"/>
              <a:t>И главное – </a:t>
            </a:r>
            <a:br>
              <a:rPr lang="ru-RU" sz="3100" dirty="0"/>
            </a:br>
            <a:r>
              <a:rPr lang="ru-RU" sz="3100" b="1" i="1" dirty="0"/>
              <a:t>берегите природу!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76" y="260648"/>
            <a:ext cx="2099585" cy="1944216"/>
          </a:xfrm>
        </p:spPr>
      </p:pic>
      <p:pic>
        <p:nvPicPr>
          <p:cNvPr id="1028" name="Picture 4" descr="http://kimonosha.ru/published/publicdata/OKEYVSELUXKIMONOSHA/attachments/SC/images/sun-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6449" y="1843"/>
            <a:ext cx="57241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CFEC447F-AD6E-437E-807B-8F309B4D0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3131007"/>
            <a:ext cx="4105191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292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559</TotalTime>
  <Words>65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Candara</vt:lpstr>
      <vt:lpstr>Soho</vt:lpstr>
      <vt:lpstr> </vt:lpstr>
      <vt:lpstr>Травянистые растения луга</vt:lpstr>
      <vt:lpstr>Луговые грибы и ягоды</vt:lpstr>
      <vt:lpstr>Насекомые луга</vt:lpstr>
      <vt:lpstr>Презентация PowerPoint</vt:lpstr>
      <vt:lpstr>Животные луга</vt:lpstr>
      <vt:lpstr>Птицы луга</vt:lpstr>
      <vt:lpstr>И главное –  берегите природу!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</dc:creator>
  <cp:lastModifiedBy>Admin</cp:lastModifiedBy>
  <cp:revision>55</cp:revision>
  <dcterms:created xsi:type="dcterms:W3CDTF">2016-04-03T16:29:53Z</dcterms:created>
  <dcterms:modified xsi:type="dcterms:W3CDTF">2022-04-10T15:39:48Z</dcterms:modified>
</cp:coreProperties>
</file>