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207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880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4079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356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6792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443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329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253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45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47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99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442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66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468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4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9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0A29E-B91A-47C7-9BFB-CE419DF81405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CA22E2-122C-40DC-B40A-A611FDB79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95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Александр Островский</a:t>
            </a:r>
            <a:br>
              <a:rPr lang="ru-RU" dirty="0" smtClean="0"/>
            </a:br>
            <a:r>
              <a:rPr lang="ru-RU" dirty="0" smtClean="0"/>
              <a:t>1823 – 1886гг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s://www.culture.ru/storage/images/17fd9ba740c5adcf6a5ba8aacdc50c3f/56c5c4140dcf103c982ec7eabe460191.jpg/g_center,c_fill/6-m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3989" y="2160588"/>
            <a:ext cx="690405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751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589" y="426614"/>
            <a:ext cx="11582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b="1" dirty="0" smtClean="0"/>
              <a:t>1875 </a:t>
            </a:r>
            <a:r>
              <a:rPr lang="ru-RU" dirty="0" smtClean="0"/>
              <a:t>году в журнале «Отечественные записки» опубликовали пьесу драматурга </a:t>
            </a:r>
            <a:r>
              <a:rPr lang="ru-RU" u="sng" dirty="0" smtClean="0"/>
              <a:t>«Волки и овцы». </a:t>
            </a:r>
            <a:r>
              <a:rPr lang="ru-RU" dirty="0" smtClean="0"/>
              <a:t>Спустя несколько месяцев ее поставили на сценах Александринского театре в Петербурге и Малого театра в Москве. Вскоре после премьеры актеры приступили к новым репетициям: писатель создал комедии «Правда — хорошо, а счастье лучше» и «Последняя жертва». </a:t>
            </a:r>
          </a:p>
          <a:p>
            <a:r>
              <a:rPr lang="ru-RU" dirty="0"/>
              <a:t>	</a:t>
            </a:r>
            <a:r>
              <a:rPr lang="ru-RU" dirty="0" smtClean="0"/>
              <a:t>Островский вспоминал: </a:t>
            </a:r>
            <a:r>
              <a:rPr lang="ru-RU" i="1" dirty="0" smtClean="0"/>
              <a:t>«Драму написать может и юноша; в драме столкновение личных, индивидуальных страстей; их легче наблюсти и изобразить драматично. В комедии иное: там выводится взаимодействие индивидуальных и общественных течений, коллизия личности и среды, которую поэтому нужно хорошо знать наперед, чтобы изобразить правдиво».</a:t>
            </a:r>
          </a:p>
          <a:p>
            <a:r>
              <a:rPr lang="ru-RU" i="1" dirty="0"/>
              <a:t>	</a:t>
            </a:r>
            <a:r>
              <a:rPr lang="ru-RU" dirty="0" smtClean="0"/>
              <a:t>В </a:t>
            </a:r>
            <a:r>
              <a:rPr lang="ru-RU" b="1" dirty="0" smtClean="0"/>
              <a:t>1879</a:t>
            </a:r>
            <a:r>
              <a:rPr lang="ru-RU" dirty="0" smtClean="0"/>
              <a:t> году Островский написал пьесу </a:t>
            </a:r>
            <a:r>
              <a:rPr lang="ru-RU" u="sng" dirty="0" smtClean="0"/>
              <a:t>«Бесприданница».</a:t>
            </a:r>
          </a:p>
          <a:p>
            <a:r>
              <a:rPr lang="ru-RU" dirty="0" smtClean="0"/>
              <a:t>	Параллельно Островский занимался общественной работой. Он был председателем «Общества драматических русских писателей» и автором его устава. Кружок помогал литераторам защищать права и требовать наказания для театров, которые ставили пьесы без разрешения драматургов.</a:t>
            </a:r>
          </a:p>
          <a:p>
            <a:r>
              <a:rPr lang="ru-RU" dirty="0" smtClean="0"/>
              <a:t>	Зимой </a:t>
            </a:r>
            <a:r>
              <a:rPr lang="ru-RU" b="1" dirty="0" smtClean="0"/>
              <a:t>1881 </a:t>
            </a:r>
            <a:r>
              <a:rPr lang="ru-RU" dirty="0" smtClean="0"/>
              <a:t>года Островский написал пьесу </a:t>
            </a:r>
            <a:r>
              <a:rPr lang="ru-RU" u="sng" dirty="0" smtClean="0"/>
              <a:t>«Таланты и поклонники» </a:t>
            </a:r>
            <a:r>
              <a:rPr lang="ru-RU" dirty="0" smtClean="0"/>
              <a:t>о бедной начинающей актрисе, которая мечтает о театральной славе и деньгах. Комедию опубликовали в журнале «Отечественные записки». Параллельно драматург переводил итальянские произведения: это были «Великий банкир» Итало Франки, «Заблудшие овцы» Теобальдо Чикони, «Кофейня» Карло Гольдони. Летом </a:t>
            </a:r>
            <a:r>
              <a:rPr lang="ru-RU" b="1" dirty="0" smtClean="0"/>
              <a:t>1883</a:t>
            </a:r>
            <a:r>
              <a:rPr lang="ru-RU" dirty="0" smtClean="0"/>
              <a:t> года Островский вместе с братом Михаилом отправились в путешествие на Кавказ. Там писатель начал работать над пьесой </a:t>
            </a:r>
            <a:r>
              <a:rPr lang="ru-RU" u="sng" dirty="0" smtClean="0"/>
              <a:t>«Без вины виноватые». </a:t>
            </a:r>
            <a:r>
              <a:rPr lang="ru-RU" dirty="0" smtClean="0"/>
              <a:t>В книге «О театре. Записки, речи, письма» он вспоминал: </a:t>
            </a:r>
            <a:r>
              <a:rPr lang="ru-RU" i="1" dirty="0" smtClean="0"/>
              <a:t>«Это чуть ли не пятидесятое мое оригинальное произведение и очень дорогое для меня во многих отношениях: на отделку его потрачено много труда и энергии… &lt;...&gt; Мне хотелось показать русской публике, что чтимый ею автор не успокоился на лаврах, что он хочет еще работать и давать ей художественные наслаждения»</a:t>
            </a:r>
            <a:r>
              <a:rPr lang="ru-RU" dirty="0" smtClean="0"/>
              <a:t>. Премьера прошла в </a:t>
            </a:r>
            <a:r>
              <a:rPr lang="ru-RU" b="1" dirty="0" smtClean="0"/>
              <a:t>1884 </a:t>
            </a:r>
            <a:r>
              <a:rPr lang="ru-RU" dirty="0" smtClean="0"/>
              <a:t>году в Александринском театре.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036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137" y="612845"/>
            <a:ext cx="115301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Несмотря на то что Островский много работал, денег не хватало: журналы часто задерживали гонорары, а за спектакли платили мало. В </a:t>
            </a:r>
            <a:r>
              <a:rPr lang="ru-RU" b="1" dirty="0" smtClean="0"/>
              <a:t>1884 </a:t>
            </a:r>
            <a:r>
              <a:rPr lang="ru-RU" dirty="0" smtClean="0"/>
              <a:t>году император Александр III назначил писателю пенсию в три тысячи рублей. Вскоре государь определил драматурга «заведующим репертуарной частью московских театров»: Островский подбирал пьесы к постановкам и занимался с актерами. Однако проработал там литератор недолго. </a:t>
            </a:r>
          </a:p>
          <a:p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b="1" dirty="0" smtClean="0"/>
              <a:t>1886 </a:t>
            </a:r>
            <a:r>
              <a:rPr lang="ru-RU" dirty="0" smtClean="0"/>
              <a:t>году Александр Островский скончался от болезни сердца в имении Щелыково. Писателя похоронили рядом с отцом на церковном кладбище в селе Николо-Бережки Костромской губернии. Деньги на погребение выделил Александр III.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978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103" y="1210717"/>
            <a:ext cx="1089442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«Литературе Вы принесли в дар целую библиотеку художественных произведений, для сцены создали свой особый мир. Вы один достроили здание, в основание которого положили краеугольные камни Фонвизин, Грибоедов, Гоголь». </a:t>
            </a:r>
          </a:p>
          <a:p>
            <a:pPr algn="r"/>
            <a:r>
              <a:rPr lang="ru-RU" dirty="0" smtClean="0"/>
              <a:t>Иван Гончаров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79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216" y="793544"/>
            <a:ext cx="115127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Александр Островский родился в Москве, в купеческом районе Замоскворечье. Его отец, Николай Островский, окончил духовную академию, но выбрал светскую профессию и служил чиновником в суде. Мать, Любовь Островская, следила за хозяйством и воспитывала четверых детей.  </a:t>
            </a:r>
          </a:p>
          <a:p>
            <a:r>
              <a:rPr lang="ru-RU" dirty="0" smtClean="0"/>
              <a:t>	Помимо основной работы Николай Островский занимался частной адвокатской практикой. </a:t>
            </a:r>
          </a:p>
          <a:p>
            <a:endParaRPr lang="ru-RU" dirty="0" smtClean="0"/>
          </a:p>
          <a:p>
            <a:r>
              <a:rPr lang="ru-RU" i="1" dirty="0" smtClean="0"/>
              <a:t>«В доме с утра до ночи толклись купцы, решая разные свои вопросы. Мальчик Островский видел там не одного банкрута, а целые десятки; а разговоров о банкротстве наслушался и бог весть сколько: не мудрено, что язык купцов стал некоторым образом его языком. Он усвоил его себе до тонкости. Иное, в особенности хлесткое и меткое, записывал (как сам мне признавался)».</a:t>
            </a:r>
          </a:p>
          <a:p>
            <a:pPr algn="r"/>
            <a:r>
              <a:rPr lang="ru-RU" dirty="0" smtClean="0"/>
              <a:t> </a:t>
            </a:r>
            <a:r>
              <a:rPr lang="ru-RU" dirty="0" smtClean="0"/>
              <a:t>Друг будущего драматурга поэт Николай Берг</a:t>
            </a:r>
          </a:p>
          <a:p>
            <a:pPr algn="r"/>
            <a:endParaRPr lang="ru-RU" dirty="0" smtClean="0"/>
          </a:p>
          <a:p>
            <a:r>
              <a:rPr lang="ru-RU" dirty="0" smtClean="0"/>
              <a:t>	Мать много времени уделяла образованию детей. Александр Островский занимался танцами и пением, учил французский и немецкий языки, а из домашней библиотеки отца часто брал книги Василия Тредиаковского, Василия Жуковского, Александра Пушкина. В </a:t>
            </a:r>
            <a:r>
              <a:rPr lang="ru-RU" b="1" dirty="0" smtClean="0"/>
              <a:t>1831</a:t>
            </a:r>
            <a:r>
              <a:rPr lang="ru-RU" dirty="0" smtClean="0"/>
              <a:t> году скончалась мать, и спустя пять лет отец женился во второй раз.  Благодаря усилиям матери и мачехи, Александр Островский знал семь языков: французский, английский, немецкий, испанский, итальянский, древнегреческий и латынь.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284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302" y="574153"/>
            <a:ext cx="113385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b="1" dirty="0" smtClean="0"/>
              <a:t>1835 </a:t>
            </a:r>
            <a:r>
              <a:rPr lang="ru-RU" dirty="0" smtClean="0"/>
              <a:t>году Александр Островский поступил в Первую Московскую гимназию. Там он увлекся литературой и театральным искусством, в свободное время играл в драматическом кружке.  </a:t>
            </a:r>
          </a:p>
          <a:p>
            <a:r>
              <a:rPr lang="ru-RU" dirty="0" smtClean="0"/>
              <a:t>	Островский мечтал о карьере писателя, однако отец считал, что это не прибыльно. В </a:t>
            </a:r>
            <a:r>
              <a:rPr lang="ru-RU" b="1" dirty="0" smtClean="0"/>
              <a:t>1840</a:t>
            </a:r>
            <a:r>
              <a:rPr lang="ru-RU" dirty="0" smtClean="0"/>
              <a:t> году будущий драматург поступил на юридический факультет Московского университета. Учился неважно: вместо лекций ходил на спектакли, несколько раз пересдавал экзамен по римскому праву. Весной </a:t>
            </a:r>
            <a:r>
              <a:rPr lang="ru-RU" b="1" dirty="0" smtClean="0"/>
              <a:t>1843 </a:t>
            </a:r>
            <a:r>
              <a:rPr lang="ru-RU" dirty="0" smtClean="0"/>
              <a:t>года Островского отчислили. Существует также версия, что он оставил университет сам. </a:t>
            </a:r>
          </a:p>
          <a:p>
            <a:endParaRPr lang="ru-RU" dirty="0" smtClean="0"/>
          </a:p>
          <a:p>
            <a:r>
              <a:rPr lang="ru-RU" i="1" dirty="0" smtClean="0"/>
              <a:t>	Самое начало жизни его [Островского] поражает своей нелепостью. Окончивши гимназию и поступивши в Московский университет на юридический факультет, Островский вдруг очутился в положении студента, не способного воспринять высшие знания. Чем вызвано было такое мнение, для нас осталось неизвестным, потому что Островский уклонялся говорить о щекотливом для него вопросе, но стороной мы узнали, что знаменитый драматург был уволен начальством за «непонятие наук».</a:t>
            </a:r>
          </a:p>
          <a:p>
            <a:pPr algn="r"/>
            <a:r>
              <a:rPr lang="ru-RU" dirty="0" smtClean="0"/>
              <a:t>Петр Невежин, драматург. «Воспоминания об Островском»</a:t>
            </a:r>
          </a:p>
          <a:p>
            <a:pPr algn="r"/>
            <a:endParaRPr lang="ru-RU" dirty="0"/>
          </a:p>
          <a:p>
            <a:r>
              <a:rPr lang="ru-RU" dirty="0" smtClean="0"/>
              <a:t>В </a:t>
            </a:r>
            <a:r>
              <a:rPr lang="ru-RU" b="1" dirty="0" smtClean="0"/>
              <a:t>1843 </a:t>
            </a:r>
            <a:r>
              <a:rPr lang="ru-RU" dirty="0" smtClean="0"/>
              <a:t>году отец устроил Островского в канцелярию Совестного суда, где в основном рассматривали семейные имущественные споры. Будущий драматург вел протоколы заседаний. Самые интересные дела он втайне переписывал в отдельную тетрадь, там же помечал поведение и внешность истцов и ответчиков. В 1845 году Островский перешел на ту же должность в Коммерческий суд и принимал жалобы от просителей.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1898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256" y="435323"/>
            <a:ext cx="115649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Вечерами он пробовал сочинять и к </a:t>
            </a:r>
            <a:r>
              <a:rPr lang="ru-RU" b="1" dirty="0" smtClean="0"/>
              <a:t>1847 </a:t>
            </a:r>
            <a:r>
              <a:rPr lang="ru-RU" dirty="0" smtClean="0"/>
              <a:t>году закончил свой первый очерк </a:t>
            </a:r>
            <a:r>
              <a:rPr lang="ru-RU" u="sng" dirty="0" smtClean="0"/>
              <a:t>«Записки замоскворецкого жителя». </a:t>
            </a:r>
            <a:r>
              <a:rPr lang="ru-RU" dirty="0" smtClean="0"/>
              <a:t>В предисловии литератор писал: </a:t>
            </a:r>
            <a:r>
              <a:rPr lang="ru-RU" i="1" dirty="0" smtClean="0"/>
              <a:t>«Автор описывает Замоскворечье в праздник и в будни, в горе и в радости, описывает, что творится по большим длинным улицам и по мелким, частым переулкам»</a:t>
            </a:r>
            <a:r>
              <a:rPr lang="ru-RU" dirty="0" smtClean="0"/>
              <a:t>. Произведение удалось опубликовать в газете «Московский городской листок». </a:t>
            </a:r>
          </a:p>
          <a:p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b="1" dirty="0" smtClean="0"/>
              <a:t>1847 </a:t>
            </a:r>
            <a:r>
              <a:rPr lang="ru-RU" dirty="0" smtClean="0"/>
              <a:t>году там же напечатали его первую пьесу </a:t>
            </a:r>
            <a:r>
              <a:rPr lang="ru-RU" u="sng" dirty="0" smtClean="0"/>
              <a:t>«Картина семейного счастья</a:t>
            </a:r>
            <a:r>
              <a:rPr lang="ru-RU" dirty="0" smtClean="0"/>
              <a:t>» о браке по расчету. Островский вспоминал: «Самый памятный день в моей жизни 14 февраля 1847 года. С этого дня я стал считать себя русским писателем и уже без сомнений и колебаний поверил в свое признание». Это был день, когда драматург прочитал свою пьесу на вечере у профессора Московского университета Степана Шевырева. </a:t>
            </a:r>
          </a:p>
          <a:p>
            <a:r>
              <a:rPr lang="ru-RU" dirty="0" smtClean="0"/>
              <a:t>	В </a:t>
            </a:r>
            <a:r>
              <a:rPr lang="ru-RU" b="1" dirty="0" smtClean="0"/>
              <a:t>1849 </a:t>
            </a:r>
            <a:r>
              <a:rPr lang="ru-RU" dirty="0" smtClean="0"/>
              <a:t>году Александр Островский написал комедию </a:t>
            </a:r>
            <a:r>
              <a:rPr lang="ru-RU" u="sng" dirty="0" smtClean="0"/>
              <a:t>«Свои люди — сочтемся»</a:t>
            </a:r>
            <a:r>
              <a:rPr lang="ru-RU" dirty="0" smtClean="0"/>
              <a:t>, или «Банкрот».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6" name="Picture 4" descr="https://www.culture.ru/storage/images/17fd9ba740c5adcf6a5ba8aacdc50c3f/0566e89284b16dcfe385c78e796ecd0a.jpg/g_center,c_fill/2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166" y="3579222"/>
            <a:ext cx="5843451" cy="323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26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296" y="605306"/>
            <a:ext cx="1148660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b="1" dirty="0" smtClean="0"/>
              <a:t>1850 </a:t>
            </a:r>
            <a:r>
              <a:rPr lang="ru-RU" dirty="0" smtClean="0"/>
              <a:t>году Николай I запретил постановку пьесы и ее переиздание. Императору подали жалобу купцы. Цензор Михаил Гедеонов писал: </a:t>
            </a:r>
            <a:r>
              <a:rPr lang="ru-RU" i="1" dirty="0" smtClean="0"/>
              <a:t>«Все действующие лица… отъявленные мерзавцы. Разговоры грязны, вся пьеса обидна для русского купечества». </a:t>
            </a:r>
            <a:r>
              <a:rPr lang="ru-RU" dirty="0" smtClean="0"/>
              <a:t>Государь установил за автором полицейский надзор, а в январе </a:t>
            </a:r>
            <a:r>
              <a:rPr lang="ru-RU" b="1" dirty="0" smtClean="0"/>
              <a:t>1851 </a:t>
            </a:r>
            <a:r>
              <a:rPr lang="ru-RU" dirty="0" smtClean="0"/>
              <a:t>года Островского уволили со службы. Тогда драматург нашел работу в журнале «Москвитянин». Вскоре он написал для издания пьесы </a:t>
            </a:r>
            <a:r>
              <a:rPr lang="ru-RU" u="sng" dirty="0" smtClean="0"/>
              <a:t>«Утро молодого человека», «Неожиданный случай», «Бедная невеста». </a:t>
            </a:r>
          </a:p>
          <a:p>
            <a:endParaRPr lang="ru-RU" dirty="0"/>
          </a:p>
          <a:p>
            <a:r>
              <a:rPr lang="ru-RU" i="1" dirty="0" smtClean="0"/>
              <a:t>«Бытовой репертуар, если он художественен, т. е. правдив, — великое дело. Он покажет, что есть хорошего, доброго в русском человеке и что в нем дикого и грубого, с чем он должен бороться».</a:t>
            </a:r>
          </a:p>
          <a:p>
            <a:pPr algn="r"/>
            <a:r>
              <a:rPr lang="ru-RU" dirty="0" smtClean="0"/>
              <a:t>Александр Островский</a:t>
            </a:r>
          </a:p>
          <a:p>
            <a:r>
              <a:rPr lang="ru-RU" dirty="0" smtClean="0"/>
              <a:t>	В </a:t>
            </a:r>
            <a:r>
              <a:rPr lang="ru-RU" b="1" dirty="0" smtClean="0"/>
              <a:t>1852 </a:t>
            </a:r>
            <a:r>
              <a:rPr lang="ru-RU" dirty="0" smtClean="0"/>
              <a:t>году Островский сочинил пьесу </a:t>
            </a:r>
            <a:r>
              <a:rPr lang="ru-RU" u="sng" dirty="0" smtClean="0"/>
              <a:t>«Не в свои сани — не садись» </a:t>
            </a:r>
            <a:r>
              <a:rPr lang="ru-RU" dirty="0" smtClean="0"/>
              <a:t>о попытке отставного кавалериста нажиться с помощью выгодного брака. Это было первое произведение драматурга, которое поставили на сцене. Писатель отдал текст Малому театру бесплатно. Помимо этого, он сам репетировал вместе с актерами и помогал им вжиться в роли. Главную героиню сыграла известная актриса Любовь Никулина-Косицкая. </a:t>
            </a:r>
          </a:p>
          <a:p>
            <a:endParaRPr lang="ru-RU" dirty="0"/>
          </a:p>
          <a:p>
            <a:r>
              <a:rPr lang="ru-RU" dirty="0" smtClean="0"/>
              <a:t>Прозаик Иван Горбунов вспоминал: </a:t>
            </a:r>
            <a:r>
              <a:rPr lang="ru-RU" i="1" dirty="0" smtClean="0"/>
              <a:t>«Посреди глубокой тишины публика прослушала первый акт и восторженно, по нескольку раз, вызывала исполнителей. В коридорах, фойе, в буфете пошли толки о пьесе. Восторгу не было конца».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946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6720" y="335846"/>
            <a:ext cx="114604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Во время репетиций в Малом театре Островский подружился с актером Провом Садовским. Именно ему в </a:t>
            </a:r>
            <a:r>
              <a:rPr lang="ru-RU" b="1" dirty="0" smtClean="0"/>
              <a:t>1853</a:t>
            </a:r>
            <a:r>
              <a:rPr lang="ru-RU" dirty="0" smtClean="0"/>
              <a:t> году драматург посвятил новую пьесу </a:t>
            </a:r>
            <a:r>
              <a:rPr lang="ru-RU" u="sng" dirty="0" smtClean="0"/>
              <a:t>«Бедность не порок». </a:t>
            </a:r>
            <a:r>
              <a:rPr lang="ru-RU" dirty="0" smtClean="0"/>
              <a:t>По сюжету купец Торцов хотел выдать дочь за богача, но случайно благословил ее брак с бедным возлюбленным. Премьера прошла в январе 1854 года, чуть раньше произведение напечатали в «Москвитянине». Это была последняя пьеса, которую опубликовало издание. 	В </a:t>
            </a:r>
            <a:r>
              <a:rPr lang="ru-RU" b="1" dirty="0" smtClean="0"/>
              <a:t>1856 </a:t>
            </a:r>
            <a:r>
              <a:rPr lang="ru-RU" dirty="0" smtClean="0"/>
              <a:t>году из-за финансовых споров с владельцем Островский уволился и вскоре перешел в журнал «Современник».</a:t>
            </a:r>
          </a:p>
          <a:p>
            <a:r>
              <a:rPr lang="ru-RU" dirty="0"/>
              <a:t>	</a:t>
            </a:r>
            <a:r>
              <a:rPr lang="ru-RU" dirty="0" smtClean="0"/>
              <a:t>Летом </a:t>
            </a:r>
            <a:r>
              <a:rPr lang="ru-RU" b="1" dirty="0" smtClean="0"/>
              <a:t>1856</a:t>
            </a:r>
            <a:r>
              <a:rPr lang="ru-RU" dirty="0" smtClean="0"/>
              <a:t> года Александр Островский поехал в этнографическую экспедицию по Волге. Ее организовало Морское министерство. Он побывал в Твери, Городне, Торжке, Осташкове, Ржеве и многих других городах. В его задачи входило описать быт и нравы местных жителей, их основные промыслы, особенности интерьеров, диалекты. В самом начале экспедиции с Островским произошел несчастный случай: лошади понесли, и тарантас перевернулся. За несколько месяцев, пока драматург лежал со сложными переломами, он написал пьесу </a:t>
            </a:r>
            <a:r>
              <a:rPr lang="ru-RU" u="sng" dirty="0" smtClean="0"/>
              <a:t>«Доходное место». </a:t>
            </a:r>
          </a:p>
          <a:p>
            <a:r>
              <a:rPr lang="ru-RU" dirty="0" smtClean="0"/>
              <a:t>	Во время поездки Островский записывал истории местных купцов. Одна из них легла в основу произведения «Не сошлись характерами».</a:t>
            </a:r>
          </a:p>
          <a:p>
            <a:r>
              <a:rPr lang="ru-RU" dirty="0" smtClean="0"/>
              <a:t> 	Вскоре писатель закончил пьесу </a:t>
            </a:r>
            <a:r>
              <a:rPr lang="ru-RU" u="sng" dirty="0" smtClean="0"/>
              <a:t>«Воспитанница», </a:t>
            </a:r>
            <a:r>
              <a:rPr lang="ru-RU" dirty="0" smtClean="0"/>
              <a:t>а в </a:t>
            </a:r>
            <a:r>
              <a:rPr lang="ru-RU" b="1" dirty="0" smtClean="0"/>
              <a:t>1859 </a:t>
            </a:r>
            <a:r>
              <a:rPr lang="ru-RU" dirty="0" smtClean="0"/>
              <a:t>году при содействии графа Григория Кушелева-Безбородко напечатали первое собрание сочинений Островского в двух томах. Спустя несколько месяцев драматург написал драму </a:t>
            </a:r>
            <a:r>
              <a:rPr lang="ru-RU" u="sng" dirty="0" smtClean="0"/>
              <a:t>«Гроза». </a:t>
            </a:r>
            <a:r>
              <a:rPr lang="ru-RU" dirty="0" smtClean="0"/>
              <a:t>В </a:t>
            </a:r>
            <a:r>
              <a:rPr lang="ru-RU" b="1" dirty="0" smtClean="0"/>
              <a:t>1863 </a:t>
            </a:r>
            <a:r>
              <a:rPr lang="ru-RU" dirty="0" smtClean="0"/>
              <a:t>году за пьесу «Гроза» Островского наградили Уваровской премией, которую вручали за сочинения по русской истории.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89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217" y="513700"/>
            <a:ext cx="113211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b="1" dirty="0" smtClean="0"/>
              <a:t>1865</a:t>
            </a:r>
            <a:r>
              <a:rPr lang="ru-RU" dirty="0" smtClean="0"/>
              <a:t> году Александр Островский вместе с пианистом Николаем Рубинштейном и писателем Владимиром Одоевским создал в Москве Артистический кружок — общественную организацию для деятелей искусства. Ее члены устраивали публичные концерты и литературные вечера, открыли библиотеку и частный публичный театр. В этом же году Островский провел там чтения своих новых пьес </a:t>
            </a:r>
            <a:r>
              <a:rPr lang="ru-RU" u="sng" dirty="0" smtClean="0"/>
              <a:t>«Воевода» </a:t>
            </a:r>
            <a:r>
              <a:rPr lang="ru-RU" dirty="0" smtClean="0"/>
              <a:t>и </a:t>
            </a:r>
            <a:r>
              <a:rPr lang="ru-RU" u="sng" dirty="0" smtClean="0"/>
              <a:t>«На бойком месте»</a:t>
            </a:r>
            <a:r>
              <a:rPr lang="ru-RU" dirty="0" smtClean="0"/>
              <a:t>. Беллетрист Сергей Максимов писал: </a:t>
            </a:r>
            <a:r>
              <a:rPr lang="ru-RU" i="1" dirty="0" smtClean="0"/>
              <a:t>«Снисходительной и уступчивой натуре Островского значительною долею обязан был этот кружок тем, что дружно вел свое дело и не расходился долгое время, несмотря на замечательное разнообразие составных элементов. В московском разобщенном обществе… эта возможность сближения составляет немалую заслугу».</a:t>
            </a:r>
            <a:r>
              <a:rPr lang="ru-RU" dirty="0" smtClean="0"/>
              <a:t>  </a:t>
            </a:r>
            <a:endParaRPr lang="ru-RU" dirty="0"/>
          </a:p>
          <a:p>
            <a:endParaRPr lang="ru-RU" dirty="0" smtClean="0"/>
          </a:p>
          <a:p>
            <a:r>
              <a:rPr lang="ru-RU" i="1" dirty="0" smtClean="0"/>
              <a:t>Другие искусства имеют школы, академии, высокое покровительство, меценатов… у русского драматического искусства один только я. Я — всё: и академия, и меценат, и защита. Кроме того, по своим врожденным способностям я стал во главе сценического искусства. Все актеры, без различия амплуа, начиная от великого Мартынова, пользовались моими советами и считали меня авторитетом.</a:t>
            </a:r>
          </a:p>
          <a:p>
            <a:pPr algn="r"/>
            <a:r>
              <a:rPr lang="ru-RU" dirty="0" smtClean="0"/>
              <a:t>Александр Островский. «Автобиографическая записка»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594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926" y="335846"/>
            <a:ext cx="116433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конце </a:t>
            </a:r>
            <a:r>
              <a:rPr lang="ru-RU" b="1" dirty="0" smtClean="0"/>
              <a:t>1860-х </a:t>
            </a:r>
            <a:r>
              <a:rPr lang="ru-RU" dirty="0" smtClean="0"/>
              <a:t>годов Островский увлекся периодом Смутного времени и написал несколько исторических драм: </a:t>
            </a:r>
            <a:r>
              <a:rPr lang="ru-RU" u="sng" dirty="0" smtClean="0"/>
              <a:t>«Тушино», «Дмитрий Самозванец и Василий Шуйский», «Василиса Мелентьева». </a:t>
            </a:r>
            <a:r>
              <a:rPr lang="ru-RU" dirty="0" smtClean="0"/>
              <a:t>В </a:t>
            </a:r>
            <a:r>
              <a:rPr lang="ru-RU" b="1" dirty="0" smtClean="0"/>
              <a:t>1868</a:t>
            </a:r>
            <a:r>
              <a:rPr lang="ru-RU" dirty="0" smtClean="0"/>
              <a:t> году в Александринском театре в Петербурге прошла премьера его комедии </a:t>
            </a:r>
            <a:r>
              <a:rPr lang="ru-RU" u="sng" dirty="0" smtClean="0"/>
              <a:t>«На всякого мудреца довольно простоты». </a:t>
            </a:r>
            <a:r>
              <a:rPr lang="ru-RU" dirty="0" smtClean="0"/>
              <a:t>По сюжету молодой человек Егор Глумов добивался карьерного роста через знакомства, а в дневнике высмеивал своих покровителей. Журналист «Вестника Европы» Евгений Утин писал: </a:t>
            </a:r>
            <a:r>
              <a:rPr lang="ru-RU" i="1" dirty="0" smtClean="0"/>
              <a:t>«Островский почувствовал совершившуюся в обществе перемену: …взамен благородного, увлекающегося юноши он сделал своим героем холодного, расчетливого, всем существом погруженного в личные интересы, презирающего всем и всеми для достижения своей цели, которая сводится к одному слову — карьера». </a:t>
            </a:r>
            <a:r>
              <a:rPr lang="ru-RU" dirty="0" smtClean="0"/>
              <a:t>Историю Глумова драматург продолжил в следующей пьесе </a:t>
            </a:r>
            <a:r>
              <a:rPr lang="ru-RU" u="sng" dirty="0" smtClean="0"/>
              <a:t>«Бешеные деньги», </a:t>
            </a:r>
            <a:r>
              <a:rPr lang="ru-RU" dirty="0" smtClean="0"/>
              <a:t>в которой герой не смог построить карьеру и уехал за границу с богатой пожилой барыней в надежде унаследовать ее состояние. Произведение опубликовали в </a:t>
            </a:r>
            <a:r>
              <a:rPr lang="ru-RU" b="1" dirty="0" smtClean="0"/>
              <a:t>1870</a:t>
            </a:r>
            <a:r>
              <a:rPr lang="ru-RU" dirty="0" smtClean="0"/>
              <a:t> году в журнале «Отечественные записки». </a:t>
            </a:r>
          </a:p>
          <a:p>
            <a:r>
              <a:rPr lang="ru-RU" dirty="0" smtClean="0"/>
              <a:t>	В </a:t>
            </a:r>
            <a:r>
              <a:rPr lang="ru-RU" b="1" dirty="0" smtClean="0"/>
              <a:t>1871</a:t>
            </a:r>
            <a:r>
              <a:rPr lang="ru-RU" dirty="0" smtClean="0"/>
              <a:t> году Александр Островский закончил комедию </a:t>
            </a:r>
            <a:r>
              <a:rPr lang="ru-RU" u="sng" dirty="0" smtClean="0"/>
              <a:t>«Лес». </a:t>
            </a:r>
            <a:r>
              <a:rPr lang="ru-RU" dirty="0" smtClean="0"/>
              <a:t>Вскоре драматург сочинил еще два произведения: </a:t>
            </a:r>
            <a:r>
              <a:rPr lang="ru-RU" u="sng" dirty="0" smtClean="0"/>
              <a:t>«Не было ни гроша, да вдруг алтын</a:t>
            </a:r>
            <a:r>
              <a:rPr lang="ru-RU" dirty="0" smtClean="0"/>
              <a:t>» и </a:t>
            </a:r>
            <a:r>
              <a:rPr lang="ru-RU" u="sng" dirty="0" smtClean="0"/>
              <a:t>«Не все коту Масленица». </a:t>
            </a:r>
            <a:r>
              <a:rPr lang="ru-RU" dirty="0" smtClean="0"/>
              <a:t>В </a:t>
            </a:r>
            <a:r>
              <a:rPr lang="ru-RU" b="1" dirty="0" smtClean="0"/>
              <a:t>1873</a:t>
            </a:r>
            <a:r>
              <a:rPr lang="ru-RU" dirty="0" smtClean="0"/>
              <a:t> году по просьбе комиссии управления императорскими московскими театрами Островский написал сказку </a:t>
            </a:r>
            <a:r>
              <a:rPr lang="ru-RU" u="sng" dirty="0" smtClean="0"/>
              <a:t>«Снегурочка». </a:t>
            </a:r>
            <a:r>
              <a:rPr lang="ru-RU" dirty="0" smtClean="0"/>
              <a:t>Нужна была пьеса, в которой вместе участвовали артисты балета, драмы и оперы. </a:t>
            </a:r>
          </a:p>
          <a:p>
            <a:r>
              <a:rPr lang="ru-RU" dirty="0"/>
              <a:t>	</a:t>
            </a:r>
            <a:r>
              <a:rPr lang="ru-RU" dirty="0" smtClean="0"/>
              <a:t>Музыку к произведению заказали молодому композитору Петру Чайковскому. О работе с Островским музыкант вспоминал: </a:t>
            </a:r>
            <a:r>
              <a:rPr lang="ru-RU" i="1" dirty="0" smtClean="0"/>
              <a:t>«Весна стояла чудная; у меня на душе было хорошо, как и всегда при приближении лета. &lt;...&gt; Пьеса Островского мне нравилась, и я в три недели, без всякого усилия, написал музыку. Мне кажется, что в этой музыке должно быть заметно радостное настроение, которым я тогда был проникнут».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88996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</TotalTime>
  <Words>39</Words>
  <Application>Microsoft Office PowerPoint</Application>
  <PresentationFormat>Широкоэкранный</PresentationFormat>
  <Paragraphs>46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Александр Островский 1823 – 1886гг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Островский 1823 – 1886гг </dc:title>
  <dc:creator>Денис</dc:creator>
  <cp:lastModifiedBy>Денис</cp:lastModifiedBy>
  <cp:revision>6</cp:revision>
  <dcterms:created xsi:type="dcterms:W3CDTF">2020-09-16T21:44:27Z</dcterms:created>
  <dcterms:modified xsi:type="dcterms:W3CDTF">2020-09-16T22:31:46Z</dcterms:modified>
</cp:coreProperties>
</file>