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84" r:id="rId2"/>
    <p:sldId id="273" r:id="rId3"/>
    <p:sldId id="264" r:id="rId4"/>
    <p:sldId id="269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60" r:id="rId16"/>
    <p:sldId id="261" r:id="rId17"/>
    <p:sldId id="266" r:id="rId18"/>
    <p:sldId id="26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77957" autoAdjust="0"/>
  </p:normalViewPr>
  <p:slideViewPr>
    <p:cSldViewPr>
      <p:cViewPr varScale="1">
        <p:scale>
          <a:sx n="66" d="100"/>
          <a:sy n="66" d="100"/>
        </p:scale>
        <p:origin x="1934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D724D-81D6-4A2A-AC2D-277BFEC085CF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D45E26-33FB-4431-869C-4AAE06B7B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D45E26-33FB-4431-869C-4AAE06B7B2F1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6987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D45E26-33FB-4431-869C-4AAE06B7B2F1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79819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45E26-33FB-4431-869C-4AAE06B7B2F1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990BD-2770-4458-B47B-50A51680A29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88084-ACA3-4CA9-828E-92A0CC6F26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990BD-2770-4458-B47B-50A51680A29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88084-ACA3-4CA9-828E-92A0CC6F26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990BD-2770-4458-B47B-50A51680A29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88084-ACA3-4CA9-828E-92A0CC6F26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990BD-2770-4458-B47B-50A51680A29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88084-ACA3-4CA9-828E-92A0CC6F26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990BD-2770-4458-B47B-50A51680A29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88084-ACA3-4CA9-828E-92A0CC6F26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990BD-2770-4458-B47B-50A51680A29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88084-ACA3-4CA9-828E-92A0CC6F26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990BD-2770-4458-B47B-50A51680A29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88084-ACA3-4CA9-828E-92A0CC6F26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990BD-2770-4458-B47B-50A51680A29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88084-ACA3-4CA9-828E-92A0CC6F26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990BD-2770-4458-B47B-50A51680A29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88084-ACA3-4CA9-828E-92A0CC6F26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990BD-2770-4458-B47B-50A51680A29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88084-ACA3-4CA9-828E-92A0CC6F26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990BD-2770-4458-B47B-50A51680A29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88084-ACA3-4CA9-828E-92A0CC6F26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C990BD-2770-4458-B47B-50A51680A29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88084-ACA3-4CA9-828E-92A0CC6F26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HOME\Downloads\&#1053;&#1077;&#1073;&#1099;&#1083;&#1080;&#1094;&#1099;%20(1).mp3" TargetMode="Externa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27461B-9B57-4953-BF59-39610F24B98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47C3121-77EB-4EBC-86D0-463DA99DCEC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42" name="Picture 6">
            <a:extLst>
              <a:ext uri="{FF2B5EF4-FFF2-40B4-BE49-F238E27FC236}">
                <a16:creationId xmlns:a16="http://schemas.microsoft.com/office/drawing/2014/main" id="{A75EE491-40D6-4A42-BFBD-80C20E8B34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00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57CCC9-9344-4F24-9B05-311898D8B4DF}"/>
              </a:ext>
            </a:extLst>
          </p:cNvPr>
          <p:cNvSpPr txBox="1"/>
          <p:nvPr/>
        </p:nvSpPr>
        <p:spPr>
          <a:xfrm>
            <a:off x="827584" y="404664"/>
            <a:ext cx="7488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      Презентация для старших дошкольников.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C46702-172A-42F3-8D85-4291874E077C}"/>
              </a:ext>
            </a:extLst>
          </p:cNvPr>
          <p:cNvSpPr txBox="1"/>
          <p:nvPr/>
        </p:nvSpPr>
        <p:spPr>
          <a:xfrm>
            <a:off x="2195736" y="2996952"/>
            <a:ext cx="6948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Дидактические игры </a:t>
            </a:r>
          </a:p>
          <a:p>
            <a:r>
              <a:rPr lang="ru-RU" sz="3600" b="1" dirty="0">
                <a:solidFill>
                  <a:srgbClr val="FF0000"/>
                </a:solidFill>
              </a:rPr>
              <a:t>                                    со словами</a:t>
            </a:r>
            <a:r>
              <a:rPr lang="ru-RU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D73E76-31E8-41FC-A3C0-707DEE9FB7E7}"/>
              </a:ext>
            </a:extLst>
          </p:cNvPr>
          <p:cNvSpPr txBox="1"/>
          <p:nvPr/>
        </p:nvSpPr>
        <p:spPr>
          <a:xfrm>
            <a:off x="3779912" y="4292274"/>
            <a:ext cx="56166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Составила: воспитатель, </a:t>
            </a:r>
            <a:r>
              <a:rPr lang="ru-RU" sz="2000" b="1" dirty="0" err="1"/>
              <a:t>Кропивянская</a:t>
            </a:r>
            <a:r>
              <a:rPr lang="ru-RU" sz="2000" b="1" dirty="0"/>
              <a:t> Е. В.</a:t>
            </a:r>
          </a:p>
        </p:txBody>
      </p:sp>
    </p:spTree>
    <p:extLst>
      <p:ext uri="{BB962C8B-B14F-4D97-AF65-F5344CB8AC3E}">
        <p14:creationId xmlns:p14="http://schemas.microsoft.com/office/powerpoint/2010/main" val="35703247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>
            <a:extLst>
              <a:ext uri="{FF2B5EF4-FFF2-40B4-BE49-F238E27FC236}">
                <a16:creationId xmlns:a16="http://schemas.microsoft.com/office/drawing/2014/main" id="{A858EE73-F91D-4F9C-A3AE-5A47B655E2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39602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extLst>
              <a:ext uri="{FF2B5EF4-FFF2-40B4-BE49-F238E27FC236}">
                <a16:creationId xmlns:a16="http://schemas.microsoft.com/office/drawing/2014/main" id="{F9893E3D-298C-4868-AA92-B3F6355116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31" y="0"/>
            <a:ext cx="91281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90925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>
            <a:extLst>
              <a:ext uri="{FF2B5EF4-FFF2-40B4-BE49-F238E27FC236}">
                <a16:creationId xmlns:a16="http://schemas.microsoft.com/office/drawing/2014/main" id="{A6858A3B-2725-4745-9D06-3D1D50B0BC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07017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>
            <a:extLst>
              <a:ext uri="{FF2B5EF4-FFF2-40B4-BE49-F238E27FC236}">
                <a16:creationId xmlns:a16="http://schemas.microsoft.com/office/drawing/2014/main" id="{E103F6C8-4D04-4508-ACDF-9D72E0B991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91167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2244978-C5C4-44E3-ABE0-D8E9B7D3ED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8235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dirty="0"/>
              <a:t>Ехал Ваня на коне,                                   А старушка в это время </a:t>
            </a:r>
            <a:br>
              <a:rPr lang="ru-RU" sz="2400" dirty="0"/>
            </a:br>
            <a:r>
              <a:rPr lang="ru-RU" sz="2400" dirty="0"/>
              <a:t>Вел собачку на ремне,                            Мыла фикус на окне. </a:t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СВЕТОЗАР: Открытая международная олимпиада школьников по русскому язык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57232"/>
            <a:ext cx="9144000" cy="6000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/>
          </a:bodyPr>
          <a:lstStyle/>
          <a:p>
            <a:pPr algn="l"/>
            <a:r>
              <a:rPr lang="ru-RU" sz="2400" dirty="0"/>
              <a:t>Ехал фикус на коне,                         А собачка в это время</a:t>
            </a:r>
            <a:br>
              <a:rPr lang="ru-RU" sz="2400" dirty="0"/>
            </a:br>
            <a:r>
              <a:rPr lang="ru-RU" sz="2400" dirty="0"/>
              <a:t> Вел старушку на ремне,                  Мыла Ваню на окне.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СВЕТОЗАР: Открытая международная олимпиада школьников по русскому язык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4422"/>
            <a:ext cx="9144000" cy="56435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Скоморох 2 - Buffon, а кому Mako. - Паркфлае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74356"/>
            <a:ext cx="5643602" cy="66836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Спасибо Вам за Ваш первый комментарий!!! . Путешествуем по нашей удивительной планете Земля!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Небылицы (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928662" y="92867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429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3341469"/>
            <a:ext cx="889583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>
            <a:extLst>
              <a:ext uri="{FF2B5EF4-FFF2-40B4-BE49-F238E27FC236}">
                <a16:creationId xmlns:a16="http://schemas.microsoft.com/office/drawing/2014/main" id="{46E83435-6FF7-4233-8648-07DC6DFC51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EEEE1C03-0E82-44DF-AA21-23FB7E66EB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D2A4833-6FAD-4B1C-8C9D-BE7473F039C3}"/>
              </a:ext>
            </a:extLst>
          </p:cNvPr>
          <p:cNvSpPr txBox="1"/>
          <p:nvPr/>
        </p:nvSpPr>
        <p:spPr>
          <a:xfrm>
            <a:off x="539552" y="548680"/>
            <a:ext cx="29523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FF00"/>
                </a:solidFill>
              </a:rPr>
              <a:t>НЕБЫЛИЦЫ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уклу выронив из рук, Маша мчится к маме: - Там ползёт ...">
            <a:extLst>
              <a:ext uri="{FF2B5EF4-FFF2-40B4-BE49-F238E27FC236}">
                <a16:creationId xmlns:a16="http://schemas.microsoft.com/office/drawing/2014/main" id="{FB7D29D4-320E-4E70-9C3B-5C89C62E42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2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9AD93A21-6D55-4F3C-95B6-DC20E0AC17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7197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>
            <a:extLst>
              <a:ext uri="{FF2B5EF4-FFF2-40B4-BE49-F238E27FC236}">
                <a16:creationId xmlns:a16="http://schemas.microsoft.com/office/drawing/2014/main" id="{95BD4D35-B91C-45A8-A5A3-87C7902311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1F9FC"/>
              </a:clrFrom>
              <a:clrTo>
                <a:srgbClr val="F1F9FC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899"/>
            <a:ext cx="11414264" cy="7568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D27999C-4AAF-41EF-AF82-6D860A5B629D}"/>
              </a:ext>
            </a:extLst>
          </p:cNvPr>
          <p:cNvSpPr txBox="1"/>
          <p:nvPr/>
        </p:nvSpPr>
        <p:spPr>
          <a:xfrm>
            <a:off x="179512" y="260648"/>
            <a:ext cx="40324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Врач напомнил дяде Мите: «Не забудьте об одном: </a:t>
            </a:r>
          </a:p>
          <a:p>
            <a:r>
              <a:rPr lang="ru-RU" sz="2400" b="1" dirty="0"/>
              <a:t>Обязательно примите</a:t>
            </a:r>
          </a:p>
          <a:p>
            <a:r>
              <a:rPr lang="ru-RU" sz="2400" b="1" dirty="0"/>
              <a:t>10 цапель перед сном»</a:t>
            </a:r>
          </a:p>
        </p:txBody>
      </p:sp>
      <p:pic>
        <p:nvPicPr>
          <p:cNvPr id="4108" name="Picture 12">
            <a:extLst>
              <a:ext uri="{FF2B5EF4-FFF2-40B4-BE49-F238E27FC236}">
                <a16:creationId xmlns:a16="http://schemas.microsoft.com/office/drawing/2014/main" id="{CDD3D010-4D9A-43FE-B3C8-9E51516A18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18" y="2352610"/>
            <a:ext cx="4193036" cy="4244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>
            <a:extLst>
              <a:ext uri="{FF2B5EF4-FFF2-40B4-BE49-F238E27FC236}">
                <a16:creationId xmlns:a16="http://schemas.microsoft.com/office/drawing/2014/main" id="{26F49F66-282F-451B-80A9-590417D382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8932" y="1141850"/>
            <a:ext cx="1846135" cy="1224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58204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401E71F7-EC06-4E1B-A2AF-9BA911A3FF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40451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39F970BC-CA3C-4FC6-83F4-A13C9085D9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75093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id="{C6EB78E6-D171-4B2D-8B57-73563FEC83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49663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</TotalTime>
  <Words>87</Words>
  <Application>Microsoft Office PowerPoint</Application>
  <PresentationFormat>Экран (4:3)</PresentationFormat>
  <Paragraphs>13</Paragraphs>
  <Slides>18</Slides>
  <Notes>3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Ехал Ваня на коне,                                   А старушка в это время  Вел собачку на ремне,                            Мыла фикус на окне.  </vt:lpstr>
      <vt:lpstr>Ехал фикус на коне,                         А собачка в это время  Вел старушку на ремне,                  Мыла Ваню на окне.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напутал художник</dc:title>
  <dc:creator>HOME</dc:creator>
  <cp:lastModifiedBy>Admin</cp:lastModifiedBy>
  <cp:revision>30</cp:revision>
  <dcterms:created xsi:type="dcterms:W3CDTF">2015-04-19T15:42:48Z</dcterms:created>
  <dcterms:modified xsi:type="dcterms:W3CDTF">2022-05-02T10:52:50Z</dcterms:modified>
</cp:coreProperties>
</file>