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6" r:id="rId8"/>
    <p:sldId id="258" r:id="rId9"/>
    <p:sldId id="257" r:id="rId10"/>
    <p:sldId id="259" r:id="rId11"/>
    <p:sldId id="260" r:id="rId12"/>
    <p:sldId id="264" r:id="rId13"/>
    <p:sldId id="261" r:id="rId14"/>
    <p:sldId id="262" r:id="rId15"/>
    <p:sldId id="263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nza-n.ru/wp-content/uploads/2016/03/947b92e7fcdd7dcf9a02f58aeab383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401" y="0"/>
            <a:ext cx="91774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9036496" cy="85723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к занятию по познавательному развитию в старшей группе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14356"/>
            <a:ext cx="7720884" cy="714380"/>
          </a:xfrm>
        </p:spPr>
        <p:txBody>
          <a:bodyPr>
            <a:noAutofit/>
          </a:bodyPr>
          <a:lstStyle/>
          <a:p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Весенняя страда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25D95A-37B2-4DF6-916A-2AD6CD309941}"/>
              </a:ext>
            </a:extLst>
          </p:cNvPr>
          <p:cNvSpPr txBox="1"/>
          <p:nvPr/>
        </p:nvSpPr>
        <p:spPr>
          <a:xfrm>
            <a:off x="1691680" y="5733256"/>
            <a:ext cx="7452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Подготовила: воспитатель, </a:t>
            </a:r>
            <a:r>
              <a:rPr lang="ru-RU" sz="2800" dirty="0" err="1">
                <a:solidFill>
                  <a:schemeClr val="bg1"/>
                </a:solidFill>
              </a:rPr>
              <a:t>Кропивянская</a:t>
            </a:r>
            <a:r>
              <a:rPr lang="ru-RU" sz="2800" dirty="0">
                <a:solidFill>
                  <a:schemeClr val="bg1"/>
                </a:solidFill>
              </a:rPr>
              <a:t> Е. 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71600"/>
            <a:ext cx="8712968" cy="5334000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Хлеб всему голова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Хлеб везде хорош – и у нас, и за морем.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Хлеб да вода – богатырская еда.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Кто без устали работает, тот без хлеба не бывает.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Работай до поту, поешь хлеба в охоту.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Пословицы о хлебе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15F74F3-D60D-4668-B1F6-D49917084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524179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5929290" y="285728"/>
            <a:ext cx="3214710" cy="6143668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1026" name="Picture 2" descr="http://www.admoblkaluga.ru/upload/minselhoz/!!!+JAN/564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66" y="71414"/>
            <a:ext cx="9124034" cy="6669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port.reporter34.ru/assets/components/stavgorod/connector2.php?action=web/getfile&amp;filename=29667&amp;ld=33488&amp;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764704"/>
            <a:ext cx="8928992" cy="6093295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-199358" y="116632"/>
            <a:ext cx="10099950" cy="57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Трактор с плугом. Плуг переворачивает земляной пласт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44624"/>
            <a:ext cx="9289032" cy="64807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Трактор боронит землю железными зубьями бороны</a:t>
            </a:r>
          </a:p>
        </p:txBody>
      </p:sp>
      <p:pic>
        <p:nvPicPr>
          <p:cNvPr id="16386" name="Picture 2" descr="C:\Users\dom\Desktop\http---www.prom-dt75.ru-accel-content-images-97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836712"/>
            <a:ext cx="8928992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40" y="116632"/>
            <a:ext cx="902976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Когда земля готова к посеву, к трактору цепляют сеялку. Из сеялки семена равномерно падают на землю в бороздки</a:t>
            </a:r>
          </a:p>
        </p:txBody>
      </p:sp>
      <p:pic>
        <p:nvPicPr>
          <p:cNvPr id="17410" name="Picture 2" descr="C:\Users\dom\Desktop\image013_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736"/>
            <a:ext cx="902976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5929354" cy="65403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Так обрабатывают посевы </a:t>
            </a:r>
          </a:p>
        </p:txBody>
      </p:sp>
      <p:pic>
        <p:nvPicPr>
          <p:cNvPr id="1026" name="Picture 2" descr="C:\Users\dom\Desktop\bg-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038" y="642918"/>
            <a:ext cx="6082145" cy="3794194"/>
          </a:xfrm>
          <a:prstGeom prst="rect">
            <a:avLst/>
          </a:prstGeom>
          <a:noFill/>
        </p:spPr>
      </p:pic>
      <p:pic>
        <p:nvPicPr>
          <p:cNvPr id="1027" name="Picture 3" descr="C:\Users\dom\Desktop\4487491f17d8391502fa197b8554c5f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145" y="3284984"/>
            <a:ext cx="5362816" cy="34212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940152" y="1844824"/>
            <a:ext cx="2632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Подкормка для лучшего роста</a:t>
            </a: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395536" y="5065580"/>
            <a:ext cx="3247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А также защита от вредителей и болезней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0"/>
            <a:ext cx="3943320" cy="3140968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Агроном – специалист сельского хозяйства – знает, когда и какие сельскохозяйственные работы нужно проводить. Успех всего года зависит от того, как пройдет весенне-полевая кампания</a:t>
            </a:r>
            <a:r>
              <a:rPr lang="ru-RU" sz="2800" dirty="0"/>
              <a:t>.</a:t>
            </a:r>
          </a:p>
        </p:txBody>
      </p:sp>
      <p:pic>
        <p:nvPicPr>
          <p:cNvPr id="5" name="Содержимое 4" descr="depositphotos_4257193-The-agriculturist-on-a-wheaten-field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1" y="0"/>
            <a:ext cx="4618781" cy="4149080"/>
          </a:xfrm>
        </p:spPr>
      </p:pic>
      <p:pic>
        <p:nvPicPr>
          <p:cNvPr id="7" name="Рисунок 6" descr="Колосья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11960" y="2996952"/>
            <a:ext cx="4932040" cy="38610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4392488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</a:rPr>
              <a:t>Зерновые культуры </a:t>
            </a:r>
            <a:r>
              <a:rPr lang="ru-RU" sz="2400" dirty="0"/>
              <a:t>.</a:t>
            </a:r>
          </a:p>
        </p:txBody>
      </p:sp>
      <p:pic>
        <p:nvPicPr>
          <p:cNvPr id="18434" name="Picture 2" descr="C:\Users\dom\Desktop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7504" y="1052736"/>
            <a:ext cx="8856984" cy="55834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53536"/>
            <a:ext cx="4392488" cy="583176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Зернобобовые культуры </a:t>
            </a:r>
          </a:p>
        </p:txBody>
      </p:sp>
      <p:pic>
        <p:nvPicPr>
          <p:cNvPr id="19458" name="Picture 2" descr="C:\Users\dom\Desktop\53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96752"/>
            <a:ext cx="4286280" cy="5304082"/>
          </a:xfrm>
          <a:prstGeom prst="rect">
            <a:avLst/>
          </a:prstGeom>
          <a:noFill/>
        </p:spPr>
      </p:pic>
      <p:pic>
        <p:nvPicPr>
          <p:cNvPr id="19459" name="Picture 3" descr="C:\Users\dom\Desktop\11652_stock-photo-the-ranks-of-different-beans-kidney-mung-chickpea-black-eye-preto-view-from-above-shutterstock_6028699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572000" y="1196752"/>
            <a:ext cx="4214842" cy="5304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146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10</vt:i4>
      </vt:variant>
    </vt:vector>
  </HeadingPairs>
  <TitlesOfParts>
    <vt:vector size="30" baseType="lpstr">
      <vt:lpstr>Arial</vt:lpstr>
      <vt:lpstr>Book Antiqua</vt:lpstr>
      <vt:lpstr>Calibri</vt:lpstr>
      <vt:lpstr>Cambria</vt:lpstr>
      <vt:lpstr>Constantia</vt:lpstr>
      <vt:lpstr>Franklin Gothic Book</vt:lpstr>
      <vt:lpstr>Lucida Sans</vt:lpstr>
      <vt:lpstr>Perpetua</vt:lpstr>
      <vt:lpstr>Rockwell</vt:lpstr>
      <vt:lpstr>Times New Roman</vt:lpstr>
      <vt:lpstr>Wingdings</vt:lpstr>
      <vt:lpstr>Wingdings 2</vt:lpstr>
      <vt:lpstr>Wingdings 3</vt:lpstr>
      <vt:lpstr>Тема Office</vt:lpstr>
      <vt:lpstr>Бумажная</vt:lpstr>
      <vt:lpstr>Литейная</vt:lpstr>
      <vt:lpstr>1_Литейная</vt:lpstr>
      <vt:lpstr>Апекс</vt:lpstr>
      <vt:lpstr>Справедливость</vt:lpstr>
      <vt:lpstr>1_Справедливость</vt:lpstr>
      <vt:lpstr>Презентация к занятию по познавательному развитию в старшей группе</vt:lpstr>
      <vt:lpstr>Презентация PowerPoint</vt:lpstr>
      <vt:lpstr>Презентация PowerPoint</vt:lpstr>
      <vt:lpstr>Трактор боронит землю железными зубьями бороны</vt:lpstr>
      <vt:lpstr>Когда земля готова к посеву, к трактору цепляют сеялку. Из сеялки семена равномерно падают на землю в бороздки</vt:lpstr>
      <vt:lpstr>Так обрабатывают посевы </vt:lpstr>
      <vt:lpstr>Агроном – специалист сельского хозяйства – знает, когда и какие сельскохозяйственные работы нужно проводить. Успех всего года зависит от того, как пройдет весенне-полевая кампания.</vt:lpstr>
      <vt:lpstr>Зерновые культуры .</vt:lpstr>
      <vt:lpstr>Зернобобовые культуры </vt:lpstr>
      <vt:lpstr>Пословицы о хлебе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dom</dc:creator>
  <cp:lastModifiedBy>Admin</cp:lastModifiedBy>
  <cp:revision>19</cp:revision>
  <dcterms:created xsi:type="dcterms:W3CDTF">2016-04-05T06:25:40Z</dcterms:created>
  <dcterms:modified xsi:type="dcterms:W3CDTF">2022-04-24T19:00:57Z</dcterms:modified>
</cp:coreProperties>
</file>