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61" r:id="rId5"/>
    <p:sldId id="262" r:id="rId6"/>
    <p:sldId id="263" r:id="rId7"/>
    <p:sldId id="264" r:id="rId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660"/>
  </p:normalViewPr>
  <p:slideViewPr>
    <p:cSldViewPr snapToGrid="0">
      <p:cViewPr varScale="1">
        <p:scale>
          <a:sx n="90" d="100"/>
          <a:sy n="90" d="100"/>
        </p:scale>
        <p:origin x="576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85000"/>
                  <a:lumOff val="1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  <a:lumOff val="1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4/30/2022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4/30/2022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4/30/2022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4/30/2022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4/30/2022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4/30/2022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6B4A9-1611-4792-9094-5F34BCA07E0B}" type="datetimeFigureOut">
              <a:rPr lang="en-US" dirty="0"/>
              <a:t>4/30/2022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33C77-0158-454C-844F-B7AB9BD7DAD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4/30/2022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4/30/2022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4/30/2022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712588-04B1-427B-82EE-E8DB90309F08}" type="datetimeFigureOut">
              <a:rPr lang="en-US" dirty="0"/>
              <a:t>4/30/2022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9F0C5-380F-41C2-899A-BAC0F0927E16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4/30/2022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4/30/2022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4/30/2022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dirty="0"/>
              <a:t>4/30/2022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4/30/2022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85000"/>
                  <a:lumOff val="1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  <a:lumOff val="1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4/30/2022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65" r:id="rId4"/>
    <p:sldLayoutId id="2147483653" r:id="rId5"/>
    <p:sldLayoutId id="2147483654" r:id="rId6"/>
    <p:sldLayoutId id="2147483655" r:id="rId7"/>
    <p:sldLayoutId id="2147483666" r:id="rId8"/>
    <p:sldLayoutId id="2147483657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67" r:id="rId15"/>
    <p:sldLayoutId id="2147483659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0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ABF3076-0337-48A4-AF29-32695CB6353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07067" y="882502"/>
            <a:ext cx="7766936" cy="2190479"/>
          </a:xfrm>
        </p:spPr>
        <p:txBody>
          <a:bodyPr/>
          <a:lstStyle/>
          <a:p>
            <a:pPr algn="ctr"/>
            <a:r>
              <a:rPr lang="ru-RU" dirty="0"/>
              <a:t>Презентация </a:t>
            </a:r>
            <a:br>
              <a:rPr lang="ru-RU" dirty="0"/>
            </a:br>
            <a:r>
              <a:rPr lang="ru-RU" sz="2800" dirty="0"/>
              <a:t>в старшей группе на тему</a:t>
            </a:r>
            <a:endParaRPr lang="ru-RU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DAD3DECF-70C5-4335-B4F9-41EC9CF7D52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07067" y="3338624"/>
            <a:ext cx="7766936" cy="2541182"/>
          </a:xfrm>
        </p:spPr>
        <p:txBody>
          <a:bodyPr>
            <a:normAutofit lnSpcReduction="10000"/>
          </a:bodyPr>
          <a:lstStyle/>
          <a:p>
            <a:pPr algn="ctr"/>
            <a:r>
              <a:rPr lang="ru-RU" sz="5400" b="1" dirty="0"/>
              <a:t>«Польза зубной пасты </a:t>
            </a:r>
            <a:r>
              <a:rPr lang="ru-RU" sz="5400" b="1"/>
              <a:t>для зубов»</a:t>
            </a:r>
            <a:endParaRPr lang="ru-RU" sz="1100" b="1" dirty="0"/>
          </a:p>
          <a:p>
            <a:r>
              <a:rPr lang="ru-RU" sz="1100" b="1" dirty="0"/>
              <a:t>Выполнила воспитатель МБДОУ «Детский сад </a:t>
            </a:r>
          </a:p>
          <a:p>
            <a:r>
              <a:rPr lang="ru-RU" sz="1100" b="1" dirty="0"/>
              <a:t>общеразвивающего вида №186»</a:t>
            </a:r>
          </a:p>
          <a:p>
            <a:r>
              <a:rPr lang="ru-RU" sz="1100" b="1" dirty="0"/>
              <a:t>Гасанова И. Т.</a:t>
            </a:r>
          </a:p>
          <a:p>
            <a:endParaRPr lang="ru-RU" sz="5400" b="1" dirty="0"/>
          </a:p>
          <a:p>
            <a:pPr algn="ctr"/>
            <a:endParaRPr lang="ru-RU" sz="5400" b="1" dirty="0"/>
          </a:p>
        </p:txBody>
      </p:sp>
    </p:spTree>
    <p:extLst>
      <p:ext uri="{BB962C8B-B14F-4D97-AF65-F5344CB8AC3E}">
        <p14:creationId xmlns:p14="http://schemas.microsoft.com/office/powerpoint/2010/main" val="57669121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9D3DAC8-FE7D-4811-8381-3BDFEF9A7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159488"/>
            <a:ext cx="10752666" cy="1573619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/>
              <a:t>Посмотрите внимательно на картинку </a:t>
            </a:r>
            <a:br>
              <a:rPr lang="ru-RU" dirty="0"/>
            </a:br>
            <a:r>
              <a:rPr lang="ru-RU" dirty="0"/>
              <a:t>и скажите, что вредно, а что полезно для наших зубов?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BD553188-4E2E-4432-9A48-F9648A71CD8D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62177" y="1813955"/>
            <a:ext cx="5773479" cy="48845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6986702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F121C21-4C5E-4AAA-A734-2B717477C1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65273" y="340242"/>
            <a:ext cx="9388549" cy="1286539"/>
          </a:xfrm>
        </p:spPr>
        <p:txBody>
          <a:bodyPr>
            <a:normAutofit/>
          </a:bodyPr>
          <a:lstStyle/>
          <a:p>
            <a:r>
              <a:rPr lang="ru-RU" dirty="0"/>
              <a:t>Теперь давайте поговорим о том, зачем человеку нужна зубная щетка.</a:t>
            </a:r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1D773AE6-4034-4162-A542-61C9CE03A24A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6347" y="1831571"/>
            <a:ext cx="5692350" cy="50264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6892116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2ABEB23-4C7E-4D94-B8CD-95F2C26964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3" y="609600"/>
            <a:ext cx="9614981" cy="1320800"/>
          </a:xfrm>
        </p:spPr>
        <p:txBody>
          <a:bodyPr/>
          <a:lstStyle/>
          <a:p>
            <a:pPr algn="ctr"/>
            <a:r>
              <a:rPr lang="ru-RU" dirty="0"/>
              <a:t>История зубной пасты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7594F84-6263-488B-BF95-56E7AB5A57F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4" y="2160589"/>
            <a:ext cx="9614982" cy="3880773"/>
          </a:xfrm>
        </p:spPr>
        <p:txBody>
          <a:bodyPr>
            <a:normAutofit/>
          </a:bodyPr>
          <a:lstStyle/>
          <a:p>
            <a:pPr algn="just"/>
            <a:r>
              <a:rPr lang="ru-RU" sz="2800" b="0" i="0" dirty="0">
                <a:solidFill>
                  <a:schemeClr val="tx1">
                    <a:lumMod val="95000"/>
                  </a:schemeClr>
                </a:solidFill>
                <a:effectLst/>
                <a:latin typeface="YS Text"/>
              </a:rPr>
              <a:t>История самой первой зубной пасты началась еще в Древнем Египте. Первые упоминания датированы IV веком до нашей эры. Первый продукт представлял собой порошок из листьев растений, смешанный с солью и перцем. Позднее появились другие варианты. Пасту стали делать из порошка, добываемого из коры деревьев. Многие древние рецепты легли в основу современного производства пасты</a:t>
            </a:r>
            <a:r>
              <a:rPr lang="ru-RU" b="0" i="0" dirty="0">
                <a:solidFill>
                  <a:srgbClr val="333333"/>
                </a:solidFill>
                <a:effectLst/>
                <a:latin typeface="YS Text"/>
              </a:rPr>
              <a:t>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2807625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6C7C13B-49A6-40A1-9A44-D93C081CDA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endParaRPr lang="ru-RU" dirty="0"/>
          </a:p>
        </p:txBody>
      </p:sp>
      <p:pic>
        <p:nvPicPr>
          <p:cNvPr id="4098" name="Picture 2">
            <a:extLst>
              <a:ext uri="{FF2B5EF4-FFF2-40B4-BE49-F238E27FC236}">
                <a16:creationId xmlns:a16="http://schemas.microsoft.com/office/drawing/2014/main" id="{919764AC-3B76-4736-A54E-43A8CFC0F2C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0" y="571500"/>
            <a:ext cx="7620000" cy="571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918741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B4F6ACA-842D-4A1C-BF86-5C44CB4A9F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34831" y="361508"/>
            <a:ext cx="8596668" cy="1425854"/>
          </a:xfrm>
        </p:spPr>
        <p:txBody>
          <a:bodyPr/>
          <a:lstStyle/>
          <a:p>
            <a:pPr algn="ctr"/>
            <a:r>
              <a:rPr lang="ru-RU" dirty="0"/>
              <a:t>Зубной налет</a:t>
            </a:r>
          </a:p>
        </p:txBody>
      </p:sp>
      <p:sp>
        <p:nvSpPr>
          <p:cNvPr id="4" name="AutoShape 2">
            <a:extLst>
              <a:ext uri="{FF2B5EF4-FFF2-40B4-BE49-F238E27FC236}">
                <a16:creationId xmlns:a16="http://schemas.microsoft.com/office/drawing/2014/main" id="{F9519496-A5AC-407A-923F-0FBB3F671839}"/>
              </a:ext>
            </a:extLst>
          </p:cNvPr>
          <p:cNvSpPr>
            <a:spLocks noGrp="1" noChangeAspect="1" noChangeArrowheads="1"/>
          </p:cNvSpPr>
          <p:nvPr>
            <p:ph type="body" idx="1"/>
          </p:nvPr>
        </p:nvSpPr>
        <p:spPr bwMode="auto">
          <a:xfrm>
            <a:off x="677864" y="3563355"/>
            <a:ext cx="6397520" cy="24786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pic>
        <p:nvPicPr>
          <p:cNvPr id="5124" name="Picture 4">
            <a:extLst>
              <a:ext uri="{FF2B5EF4-FFF2-40B4-BE49-F238E27FC236}">
                <a16:creationId xmlns:a16="http://schemas.microsoft.com/office/drawing/2014/main" id="{E6D52784-45CA-4661-9601-391CAAA6448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1065" y="1787361"/>
            <a:ext cx="6864200" cy="47091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7593885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>
            <a:extLst>
              <a:ext uri="{FF2B5EF4-FFF2-40B4-BE49-F238E27FC236}">
                <a16:creationId xmlns:a16="http://schemas.microsoft.com/office/drawing/2014/main" id="{8CD3E7B6-2395-4023-9670-D7DE39F1D20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4334017"/>
      </p:ext>
    </p:extLst>
  </p:cSld>
  <p:clrMapOvr>
    <a:masterClrMapping/>
  </p:clrMapOvr>
</p:sld>
</file>

<file path=ppt/theme/theme1.xml><?xml version="1.0" encoding="utf-8"?>
<a:theme xmlns:a="http://schemas.openxmlformats.org/drawingml/2006/main" name="Аспект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8C59B386-999D-4CB6-B907-9F3997C027CC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34</TotalTime>
  <Words>126</Words>
  <Application>Microsoft Office PowerPoint</Application>
  <PresentationFormat>Широкоэкранный</PresentationFormat>
  <Paragraphs>10</Paragraphs>
  <Slides>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12" baseType="lpstr">
      <vt:lpstr>Arial</vt:lpstr>
      <vt:lpstr>Trebuchet MS</vt:lpstr>
      <vt:lpstr>Wingdings 3</vt:lpstr>
      <vt:lpstr>YS Text</vt:lpstr>
      <vt:lpstr>Аспект</vt:lpstr>
      <vt:lpstr>Презентация  в старшей группе на тему</vt:lpstr>
      <vt:lpstr>Посмотрите внимательно на картинку  и скажите, что вредно, а что полезно для наших зубов?</vt:lpstr>
      <vt:lpstr>Теперь давайте поговорим о том, зачем человеку нужна зубная щетка.</vt:lpstr>
      <vt:lpstr>История зубной пасты</vt:lpstr>
      <vt:lpstr>Презентация PowerPoint</vt:lpstr>
      <vt:lpstr>Зубной налет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 в старшей группе на тему</dc:title>
  <dc:creator>Презентация</dc:creator>
  <cp:lastModifiedBy>Презентация</cp:lastModifiedBy>
  <cp:revision>5</cp:revision>
  <dcterms:created xsi:type="dcterms:W3CDTF">2022-04-30T16:15:29Z</dcterms:created>
  <dcterms:modified xsi:type="dcterms:W3CDTF">2022-04-30T16:54:37Z</dcterms:modified>
</cp:coreProperties>
</file>