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8" r:id="rId8"/>
    <p:sldId id="264" r:id="rId9"/>
    <p:sldId id="261" r:id="rId10"/>
    <p:sldId id="262" r:id="rId11"/>
    <p:sldId id="265" r:id="rId12"/>
    <p:sldId id="266" r:id="rId13"/>
    <p:sldId id="267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Предметно-развивающая среда по математике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средней группе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29156" y="6027483"/>
            <a:ext cx="4127862" cy="1005400"/>
          </a:xfrm>
        </p:spPr>
        <p:txBody>
          <a:bodyPr>
            <a:normAutofit/>
          </a:bodyPr>
          <a:lstStyle/>
          <a:p>
            <a:r>
              <a:rPr lang="ru-RU" b="1" dirty="0" smtClean="0"/>
              <a:t>Выполнила: Воспитатель</a:t>
            </a:r>
          </a:p>
          <a:p>
            <a:r>
              <a:rPr lang="ru-RU" dirty="0" smtClean="0"/>
              <a:t> Андреева Анастасия Валентиновна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2761767"/>
            <a:ext cx="11508378" cy="299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019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370480" y="-370479"/>
            <a:ext cx="4288240" cy="502919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675" y="3944982"/>
            <a:ext cx="4767944" cy="27166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199" y="-19653"/>
            <a:ext cx="6714309" cy="396463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732366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Демонстративный материал: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7454" y="1815465"/>
            <a:ext cx="4650933" cy="5042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07" y="1949822"/>
            <a:ext cx="7150597" cy="490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01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269" y="2076994"/>
            <a:ext cx="4808741" cy="4911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428" y="1841861"/>
            <a:ext cx="7248692" cy="501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85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593" y="720736"/>
            <a:ext cx="4702629" cy="112112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7676" b="3835"/>
          <a:stretch/>
        </p:blipFill>
        <p:spPr>
          <a:xfrm>
            <a:off x="1763486" y="1985554"/>
            <a:ext cx="8347165" cy="4872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90118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74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702156"/>
            <a:ext cx="11029615" cy="48234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«Математику уже затем учить надо, что она ум в порядок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М. В.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Ломоносов</a:t>
            </a:r>
          </a:p>
          <a:p>
            <a:pPr marL="0" indent="0" algn="ctr">
              <a:buNone/>
            </a:pP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493" y="3520984"/>
            <a:ext cx="4118610" cy="3141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5990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92" y="1715956"/>
            <a:ext cx="11029615" cy="5285735"/>
          </a:xfrm>
        </p:spPr>
        <p:txBody>
          <a:bodyPr/>
          <a:lstStyle/>
          <a:p>
            <a:pPr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ФГОС  дошкольного образования формирование элементарных математических представлений у детей дошкольного возраста относится к  образовательной области познавательное развитие  наряду с задачами по сенсорной культуре, познавательно - исследовательской деятельности, конструктивной деятельности, формированием целостной картины мира, расширением кругозора.</a:t>
            </a: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 typeface="Wingdings"/>
              <a:buChar char=""/>
            </a:pP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0281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815" y="1788610"/>
            <a:ext cx="11029615" cy="367830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занимательной математики в детском саду выполняет также ряд задач: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и развитие группы материалами и оборудованием, формирующими математические представления дошкольников;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упорядочивание работы по формированию математических представлений детей дошкольного возраста. Концентрированность всех необходимых наглядных и дидактических пособий в одном месте упрощает работу как воспитателя, так и воспитуемых, которые несколько раз в день проходят мимо такого уголка. Информация, расположенная в нем, автоматически откладывается в их сознании. Воспитатель, в свою очередь, оценивает, каких материалов достаточно, а каких – не хватает, демонстрирует их коллегам, обменивается с ними опытом;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041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интереса детей к математике. Если уголок оформлен ярко и красочно, то это привлечет внимание даже тех, у кого есть проблемы с ФЭМП (формирование элементарных математических представлений);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уголок развивает у детей интерес не только к обычным играм, но и к тем, где требуется проявление мыслительных способностей;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способности работать в команде. Там, где трудно справиться в одиночку, легко с товарищами. Например, при сложении картинки из геометрических фигур;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самооценки и развитие уверенности в себе. Стеснительные дети не всегда могут поднять руку на занятиях, даже когда знают правильный ответ. В математической игре они смогут полностью проявить свои знания, получить поддержку воспитателя и других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4672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1520" y="2180496"/>
            <a:ext cx="11273246" cy="4586064"/>
          </a:xfrm>
        </p:spPr>
        <p:txBody>
          <a:bodyPr/>
          <a:lstStyle/>
          <a:p>
            <a:pPr marL="0" lvl="0" indent="0" algn="ctr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Дидактические материалы, располагаемые в математическом уголке имеют следующую тематику: «Форма», «Величина», «Счет», «Ориентировка в пространстве». «Ориентировка во времени»</a:t>
            </a:r>
          </a:p>
          <a:p>
            <a:pPr marL="0" lvl="0" indent="0" algn="ctr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pPr marL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В уголке есть математические игры, лото, счетный материал.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407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00446"/>
            <a:ext cx="12087497" cy="65575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уголок в средней группе садика дополняется большим количеством новых предметов. Мышление детей указанной возрастной категории становится более абстрактным, в связи с чем эти предметы должны быть направлены на активное его развитие.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Печатные игры. Могут быть приобретенные в магазине или выполненные самостоятельно (последние стоит обернуть в целлофан или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заламинировать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дети в этот период хотят изучать не только предметы, но и запахи, тактильные ощущения, можно поставить в уголок плотно закрытые флакончики, в которых будут располагаться кусочки ткани, пропитанные различными эфирными маслами (ни у кого из детей не должно быть аллергии на эти запахи);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музыкальные инструменты, например, ксилофон, металлофон, треугольник. С их помощью можно не только развивать детский слух, но и обучать счету (по количеству ударов палочкой или нажатий клавиши);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материал дополняется играми с цифрами, числами, счетом;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тетради с печатной основой для самостоятельного выполнения математических заданий;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типа «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конструктор «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т. п.</a:t>
            </a:r>
          </a:p>
        </p:txBody>
      </p:sp>
    </p:spTree>
    <p:extLst>
      <p:ext uri="{BB962C8B-B14F-4D97-AF65-F5344CB8AC3E}">
        <p14:creationId xmlns:p14="http://schemas.microsoft.com/office/powerpoint/2010/main" val="2958647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7110"/>
          <a:stretch/>
        </p:blipFill>
        <p:spPr>
          <a:xfrm>
            <a:off x="267032" y="382288"/>
            <a:ext cx="5885573" cy="5871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712" y="287383"/>
            <a:ext cx="5949255" cy="6374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7728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74766"/>
            <a:ext cx="12192000" cy="6283234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8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Центр </a:t>
            </a:r>
            <a:r>
              <a:rPr lang="ru-RU" sz="8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познавательного развития по  математике средней группы может содержать:</a:t>
            </a:r>
          </a:p>
          <a:p>
            <a:endParaRPr lang="ru-RU" sz="6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и настольные игры, развивающие у детей умения: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ориентироваться  в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пространстве и времени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  сравнивать предметы по различным признакам - 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размеру, форме, цвету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назначению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т.д.;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составлять ряды из одинаковых предметов по убыванию или возрастанию того или иного признака: 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объема, высоты, интенсивности цвета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т.д.;</a:t>
            </a:r>
          </a:p>
          <a:p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-игры для понимания символики, схематичности и условности («На что похоже?», «Дострой»);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-модели: числовая лесенка, ряд величин, спиралевидные модели на познание 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временных отношений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-игры для освоения </a:t>
            </a:r>
            <a:r>
              <a:rPr lang="ru-RU" sz="6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величинных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числовых, пространственно-временных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(«Составь такой же узор»);</a:t>
            </a:r>
          </a:p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-игры с алгоритмами, включающие 3-5 элементов («Выращивание дерева») и т.п.</a:t>
            </a:r>
          </a:p>
          <a:p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игры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«Сложи узор», «Точки», «Уголки», «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Уникуб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«Блоки 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Дьенеша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«Палочки 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Кюизенера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рамки-вкладыши 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т.д. в соответствии с возрастными задачами.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340236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106</TotalTime>
  <Words>525</Words>
  <Application>Microsoft Office PowerPoint</Application>
  <PresentationFormat>Широкоэкранный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Century Schoolbook</vt:lpstr>
      <vt:lpstr>Corbel</vt:lpstr>
      <vt:lpstr>Gill Sans MT</vt:lpstr>
      <vt:lpstr>Times New Roman</vt:lpstr>
      <vt:lpstr>Wingdings</vt:lpstr>
      <vt:lpstr>Wingdings 2</vt:lpstr>
      <vt:lpstr>Дивиденд</vt:lpstr>
      <vt:lpstr>Предметно-развивающая среда по математике в средней группе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Демонстративный материал: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2022-05-02T09:09:10Z</dcterms:created>
  <dcterms:modified xsi:type="dcterms:W3CDTF">2022-05-02T10:56:09Z</dcterms:modified>
</cp:coreProperties>
</file>