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custDataLst>
    <p:tags r:id="rId1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74A"/>
    <a:srgbClr val="3399FF"/>
    <a:srgbClr val="666699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84554" autoAdjust="0"/>
  </p:normalViewPr>
  <p:slideViewPr>
    <p:cSldViewPr>
      <p:cViewPr>
        <p:scale>
          <a:sx n="105" d="100"/>
          <a:sy n="105" d="100"/>
        </p:scale>
        <p:origin x="-1794" y="-2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02.05.2022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02.05.2022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-99392"/>
            <a:ext cx="6517232" cy="1368152"/>
          </a:xfrm>
        </p:spPr>
        <p:txBody>
          <a:bodyPr/>
          <a:lstStyle>
            <a:lvl1pPr>
              <a:defRPr b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Текст 2"/>
          <p:cNvSpPr>
            <a:spLocks noGrp="1"/>
          </p:cNvSpPr>
          <p:nvPr>
            <p:ph idx="1"/>
          </p:nvPr>
        </p:nvSpPr>
        <p:spPr>
          <a:xfrm>
            <a:off x="251520" y="1772816"/>
            <a:ext cx="8640960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835696" y="45855"/>
            <a:ext cx="7128792" cy="13366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45855"/>
            <a:ext cx="7128792" cy="13366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772816"/>
            <a:ext cx="8640960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2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2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2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-99392"/>
            <a:ext cx="6624736" cy="1440160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Добро пожаловать в Грецию.</a:t>
            </a:r>
            <a:endParaRPr lang="ru-RU" sz="4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2780928"/>
            <a:ext cx="21602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 smtClean="0"/>
          </a:p>
          <a:p>
            <a:endParaRPr lang="ru-RU" sz="1200" dirty="0"/>
          </a:p>
          <a:p>
            <a:endParaRPr lang="ru-RU" sz="1200" dirty="0" smtClean="0"/>
          </a:p>
          <a:p>
            <a:endParaRPr lang="ru-RU" sz="1200" dirty="0"/>
          </a:p>
          <a:p>
            <a:endParaRPr lang="ru-RU" sz="1200" dirty="0" smtClean="0"/>
          </a:p>
          <a:p>
            <a:endParaRPr lang="ru-RU" sz="1200" dirty="0"/>
          </a:p>
          <a:p>
            <a:endParaRPr lang="ru-RU" sz="1200" dirty="0" smtClean="0"/>
          </a:p>
          <a:p>
            <a:endParaRPr lang="ru-RU" sz="1200" dirty="0"/>
          </a:p>
          <a:p>
            <a:endParaRPr lang="ru-RU" sz="1200" dirty="0" smtClean="0"/>
          </a:p>
          <a:p>
            <a:r>
              <a:rPr lang="ru-RU" sz="1200" dirty="0" smtClean="0"/>
              <a:t>Презентацию подготовила </a:t>
            </a:r>
            <a:r>
              <a:rPr lang="ru-RU" sz="1200" dirty="0" smtClean="0"/>
              <a:t>Гончарова А.В.</a:t>
            </a:r>
          </a:p>
          <a:p>
            <a:r>
              <a:rPr lang="ru-RU" sz="1200" dirty="0" smtClean="0"/>
              <a:t>Воспитатель ГПД ГБОУ «Морской лицей» Приморский район г. Санкт-Петербурга»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Государство в Южной Европе, на границе с Малой Азией. </a:t>
            </a:r>
            <a:r>
              <a:rPr lang="ru-RU" dirty="0" smtClean="0"/>
              <a:t>Занимает </a:t>
            </a:r>
            <a:r>
              <a:rPr lang="ru-RU" dirty="0"/>
              <a:t>84-е место в мире по численности населения и 95-е по площади территории.</a:t>
            </a:r>
          </a:p>
          <a:p>
            <a:r>
              <a:rPr lang="ru-RU" b="1" dirty="0"/>
              <a:t>Площадь: </a:t>
            </a:r>
            <a:r>
              <a:rPr lang="ru-RU" dirty="0"/>
              <a:t>131 957 км²</a:t>
            </a:r>
          </a:p>
          <a:p>
            <a:r>
              <a:rPr lang="ru-RU" b="1" dirty="0"/>
              <a:t>Население: </a:t>
            </a:r>
            <a:r>
              <a:rPr lang="ru-RU" dirty="0"/>
              <a:t>10 682 547 чел. (2021 г</a:t>
            </a:r>
            <a:r>
              <a:rPr lang="ru-RU" dirty="0" smtClean="0"/>
              <a:t>.)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«Ах, Греция! Мечта души моей!»... </a:t>
            </a:r>
            <a:r>
              <a:rPr lang="ru-RU" dirty="0" err="1" smtClean="0"/>
              <a:t>С.Есенин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5252132"/>
            <a:ext cx="1944216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36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Столица: Афины                                                              </a:t>
            </a:r>
          </a:p>
          <a:p>
            <a:r>
              <a:rPr lang="ru-RU" dirty="0" smtClean="0"/>
              <a:t>Глава государства:  президент</a:t>
            </a:r>
          </a:p>
          <a:p>
            <a:r>
              <a:rPr lang="ru-RU" dirty="0" smtClean="0"/>
              <a:t>Государственный язык: греческий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353" y="1564841"/>
            <a:ext cx="2376264" cy="15841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295" y="3789040"/>
            <a:ext cx="4514255" cy="25079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472654"/>
            <a:ext cx="2892077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731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Стоит заговорить о Греции, как сразу на ум приходят олимпийские боги во главе с Зевсом.</a:t>
            </a:r>
          </a:p>
          <a:p>
            <a:r>
              <a:rPr lang="ru-RU" dirty="0" smtClean="0"/>
              <a:t>И конечно же Олимпийские игры. </a:t>
            </a:r>
            <a:r>
              <a:rPr lang="ru-RU" b="1" dirty="0" smtClean="0"/>
              <a:t>Первые</a:t>
            </a:r>
            <a:r>
              <a:rPr lang="ru-RU" dirty="0" smtClean="0"/>
              <a:t> </a:t>
            </a:r>
            <a:r>
              <a:rPr lang="ru-RU" dirty="0"/>
              <a:t>были устроены в 776 году до нашей эры.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4437111"/>
            <a:ext cx="2232248" cy="23078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437112"/>
            <a:ext cx="3096344" cy="20595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4350757"/>
            <a:ext cx="2232248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015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В Греции целых 7!!! морей: </a:t>
            </a:r>
            <a:r>
              <a:rPr lang="ru-RU" sz="1800" dirty="0" smtClean="0"/>
              <a:t>Эгейское, Ионическое, Средиземное, </a:t>
            </a:r>
            <a:r>
              <a:rPr lang="ru-RU" sz="1800" dirty="0" err="1" smtClean="0"/>
              <a:t>Миртойское</a:t>
            </a:r>
            <a:r>
              <a:rPr lang="ru-RU" sz="1800" dirty="0" smtClean="0"/>
              <a:t>, Фракийское, Ливийское и Критское. Вода настолько прозрачная, что видно всех проплывающих мимо вас рыбок.</a:t>
            </a:r>
          </a:p>
          <a:p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780928"/>
            <a:ext cx="6048672" cy="3629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31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Местные жители древними легендами могут объяснить почти всё.</a:t>
            </a:r>
          </a:p>
          <a:p>
            <a:r>
              <a:rPr lang="ru-RU" sz="1800" dirty="0" smtClean="0"/>
              <a:t>Здесь считается, что когда бог создавал Землю он просеивал почву через сито. Когда всем достались плодородные земли, он взял оставшиеся камни и бросил их через плечо. Так он создал Грецию, которая имеет 2000 островов.</a:t>
            </a: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718790"/>
            <a:ext cx="4392488" cy="27599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933056"/>
            <a:ext cx="3625906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3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600" dirty="0"/>
              <a:t>На протяжении тысячелетий Акрополь является символом Афин, священная скала, звено, которое связывает великолепие древнегреческой цивилизации с современностью. Акрополь и его памятники, его история и мифы, по праву считается гордостью Афин. </a:t>
            </a:r>
            <a:endParaRPr lang="ru-RU" sz="1600" dirty="0" smtClean="0"/>
          </a:p>
          <a:p>
            <a:r>
              <a:rPr lang="ru-RU" sz="1600" dirty="0"/>
              <a:t>Афинский Акрополь является высшим проявлением гармонии архитектуры с природным объектом . Это грандиозная композиция идеально сбалансированных конструкций создает монументальный пейзаж уникальный по своей </a:t>
            </a:r>
            <a:r>
              <a:rPr lang="ru-RU" sz="1600" dirty="0" smtClean="0"/>
              <a:t>красоте. Внесён в Список Всемирного наследия.</a:t>
            </a:r>
          </a:p>
          <a:p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Акрополь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573016"/>
            <a:ext cx="4320480" cy="2892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45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145" y="1773238"/>
            <a:ext cx="5867709" cy="431958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900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52c5fe62d542a33923754b132f3cc111f81eed"/>
</p:tagLst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2342</TotalTime>
  <Words>270</Words>
  <Application>Microsoft Office PowerPoint</Application>
  <PresentationFormat>Экран (4:3)</PresentationFormat>
  <Paragraphs>30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Добро пожаловать в Грецию.</vt:lpstr>
      <vt:lpstr>«Ах, Греция! Мечта души моей!»... С.Есенин</vt:lpstr>
      <vt:lpstr>Презентация PowerPoint</vt:lpstr>
      <vt:lpstr>Презентация PowerPoint</vt:lpstr>
      <vt:lpstr>Презентация PowerPoint</vt:lpstr>
      <vt:lpstr>Презентация PowerPoint</vt:lpstr>
      <vt:lpstr>Акрополь</vt:lpstr>
      <vt:lpstr> 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Добро пожаловать в Грецию</dc:title>
  <dc:creator>obstinate</dc:creator>
  <dc:description>Шаблон презентации с сайта https://presentation-creation.ru/</dc:description>
  <cp:lastModifiedBy>Lenon</cp:lastModifiedBy>
  <cp:revision>978</cp:revision>
  <dcterms:created xsi:type="dcterms:W3CDTF">2018-02-25T09:09:03Z</dcterms:created>
  <dcterms:modified xsi:type="dcterms:W3CDTF">2022-05-02T11:08:30Z</dcterms:modified>
</cp:coreProperties>
</file>