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57" r:id="rId3"/>
    <p:sldId id="263" r:id="rId4"/>
    <p:sldId id="264" r:id="rId5"/>
    <p:sldId id="266" r:id="rId6"/>
    <p:sldId id="267" r:id="rId7"/>
    <p:sldId id="265" r:id="rId8"/>
  </p:sldIdLst>
  <p:sldSz cx="9144000" cy="6858000" type="screen4x3"/>
  <p:notesSz cx="6858000" cy="9144000"/>
  <p:photoAlbum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1974" y="-3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3D128-16B7-4355-9B2A-1ED16E6E71F7}" type="datetimeFigureOut">
              <a:rPr lang="ru-RU" smtClean="0"/>
              <a:pPr/>
              <a:t>08.12.2021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6BD53-CA7E-47EC-AD02-28C4F3B421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3D128-16B7-4355-9B2A-1ED16E6E71F7}" type="datetimeFigureOut">
              <a:rPr lang="ru-RU" smtClean="0"/>
              <a:pPr/>
              <a:t>08.12.2021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6BD53-CA7E-47EC-AD02-28C4F3B421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3D128-16B7-4355-9B2A-1ED16E6E71F7}" type="datetimeFigureOut">
              <a:rPr lang="ru-RU" smtClean="0"/>
              <a:pPr/>
              <a:t>08.12.2021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6BD53-CA7E-47EC-AD02-28C4F3B421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3D128-16B7-4355-9B2A-1ED16E6E71F7}" type="datetimeFigureOut">
              <a:rPr lang="ru-RU" smtClean="0"/>
              <a:pPr/>
              <a:t>08.12.2021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6BD53-CA7E-47EC-AD02-28C4F3B421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3D128-16B7-4355-9B2A-1ED16E6E71F7}" type="datetimeFigureOut">
              <a:rPr lang="ru-RU" smtClean="0"/>
              <a:pPr/>
              <a:t>08.12.2021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6BD53-CA7E-47EC-AD02-28C4F3B421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3D128-16B7-4355-9B2A-1ED16E6E71F7}" type="datetimeFigureOut">
              <a:rPr lang="ru-RU" smtClean="0"/>
              <a:pPr/>
              <a:t>08.12.2021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6BD53-CA7E-47EC-AD02-28C4F3B421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3D128-16B7-4355-9B2A-1ED16E6E71F7}" type="datetimeFigureOut">
              <a:rPr lang="ru-RU" smtClean="0"/>
              <a:pPr/>
              <a:t>08.12.2021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6BD53-CA7E-47EC-AD02-28C4F3B421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3D128-16B7-4355-9B2A-1ED16E6E71F7}" type="datetimeFigureOut">
              <a:rPr lang="ru-RU" smtClean="0"/>
              <a:pPr/>
              <a:t>08.12.2021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6BD53-CA7E-47EC-AD02-28C4F3B421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3D128-16B7-4355-9B2A-1ED16E6E71F7}" type="datetimeFigureOut">
              <a:rPr lang="ru-RU" smtClean="0"/>
              <a:pPr/>
              <a:t>08.12.2021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6BD53-CA7E-47EC-AD02-28C4F3B421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3D128-16B7-4355-9B2A-1ED16E6E71F7}" type="datetimeFigureOut">
              <a:rPr lang="ru-RU" smtClean="0"/>
              <a:pPr/>
              <a:t>08.12.2021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6BD53-CA7E-47EC-AD02-28C4F3B421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3D128-16B7-4355-9B2A-1ED16E6E71F7}" type="datetimeFigureOut">
              <a:rPr lang="ru-RU" smtClean="0"/>
              <a:pPr/>
              <a:t>08.12.2021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6BD53-CA7E-47EC-AD02-28C4F3B421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E3D128-16B7-4355-9B2A-1ED16E6E71F7}" type="datetimeFigureOut">
              <a:rPr lang="ru-RU" smtClean="0"/>
              <a:pPr/>
              <a:t>08.12.2021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A6BD53-CA7E-47EC-AD02-28C4F3B4213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41a6386cdd89dd710ed357fb526434a95d.jpg"/>
          <p:cNvPicPr>
            <a:picLocks noChangeAspect="1"/>
          </p:cNvPicPr>
          <p:nvPr/>
        </p:nvPicPr>
        <p:blipFill>
          <a:blip r:embed="rId2" cstate="print"/>
          <a:srcRect l="3387" t="9123" r="1938" b="431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1619672" y="1847146"/>
            <a:ext cx="3024336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Gabriola" pitchFamily="82" charset="0"/>
                <a:cs typeface="KodchiangUPC" pitchFamily="18" charset="-34"/>
              </a:rPr>
              <a:t>«Сборник дидактических игр, </a:t>
            </a:r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  <a:latin typeface="Gabriola" pitchFamily="82" charset="0"/>
                <a:cs typeface="KodchiangUPC" pitchFamily="18" charset="-34"/>
              </a:rPr>
              <a:t>по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Gabriola" pitchFamily="82" charset="0"/>
                <a:cs typeface="KodchiangUPC" pitchFamily="18" charset="-34"/>
              </a:rPr>
              <a:t> развитию 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Gabriola" pitchFamily="82" charset="0"/>
                <a:cs typeface="KodchiangUPC" pitchFamily="18" charset="-34"/>
              </a:rPr>
              <a:t>речи 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Gabriola" pitchFamily="82" charset="0"/>
                <a:cs typeface="KodchiangUPC" pitchFamily="18" charset="-34"/>
              </a:rPr>
              <a:t>для детей дошкольного возраста»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940152" y="6093296"/>
            <a:ext cx="3024336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             </a:t>
            </a:r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  <a:latin typeface="Gabriola" pitchFamily="82" charset="0"/>
              </a:rPr>
              <a:t>Воспитатель МБДОУ </a:t>
            </a:r>
            <a:r>
              <a:rPr lang="ru-RU" sz="1600" b="1" dirty="0" err="1" smtClean="0">
                <a:solidFill>
                  <a:schemeClr val="tx2">
                    <a:lumMod val="50000"/>
                  </a:schemeClr>
                </a:solidFill>
                <a:latin typeface="Gabriola" pitchFamily="82" charset="0"/>
              </a:rPr>
              <a:t>д</a:t>
            </a:r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  <a:latin typeface="Gabriola" pitchFamily="82" charset="0"/>
              </a:rPr>
              <a:t>/с № 19</a:t>
            </a:r>
          </a:p>
          <a:p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  <a:latin typeface="Gabriola" pitchFamily="82" charset="0"/>
              </a:rPr>
              <a:t>                               </a:t>
            </a:r>
            <a:r>
              <a:rPr lang="ru-RU" sz="1600" b="1" dirty="0" err="1" smtClean="0">
                <a:solidFill>
                  <a:schemeClr val="tx2">
                    <a:lumMod val="50000"/>
                  </a:schemeClr>
                </a:solidFill>
                <a:latin typeface="Gabriola" pitchFamily="82" charset="0"/>
              </a:rPr>
              <a:t>М,Г.Кулик</a:t>
            </a:r>
            <a:endParaRPr lang="ru-RU" sz="1600" b="1" dirty="0">
              <a:solidFill>
                <a:schemeClr val="tx2">
                  <a:lumMod val="50000"/>
                </a:schemeClr>
              </a:solidFill>
              <a:latin typeface="Gabriola" pitchFamily="8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41a6386cdd89dd710ed357fb526434a95d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7938" y="0"/>
            <a:ext cx="9128125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Рисунок 2" descr="41a6386cdd89dd710ed357fb526434a95d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937" y="0"/>
            <a:ext cx="9128125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Облако 6"/>
          <p:cNvSpPr/>
          <p:nvPr/>
        </p:nvSpPr>
        <p:spPr>
          <a:xfrm>
            <a:off x="4860032" y="260648"/>
            <a:ext cx="4283968" cy="2592288"/>
          </a:xfrm>
          <a:prstGeom prst="cloud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332656"/>
            <a:ext cx="4053330" cy="279308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3356992"/>
            <a:ext cx="3888432" cy="275074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4" cstate="print"/>
          <a:srcRect b="15193"/>
          <a:stretch>
            <a:fillRect/>
          </a:stretch>
        </p:blipFill>
        <p:spPr bwMode="auto">
          <a:xfrm>
            <a:off x="4932040" y="2924944"/>
            <a:ext cx="3768022" cy="345638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5" name="TextBox 4"/>
          <p:cNvSpPr txBox="1"/>
          <p:nvPr/>
        </p:nvSpPr>
        <p:spPr>
          <a:xfrm>
            <a:off x="5076056" y="1124744"/>
            <a:ext cx="386144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 smtClean="0"/>
              <a:t>Дидактическая игра </a:t>
            </a:r>
          </a:p>
          <a:p>
            <a:pPr algn="ctr"/>
            <a:r>
              <a:rPr lang="ru-RU" dirty="0" smtClean="0"/>
              <a:t>для младшего дошкольного возраста</a:t>
            </a:r>
          </a:p>
          <a:p>
            <a:pPr algn="ctr"/>
            <a:r>
              <a:rPr lang="ru-RU" dirty="0" smtClean="0"/>
              <a:t>«Ёжик хочет….»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лако 1"/>
          <p:cNvSpPr/>
          <p:nvPr/>
        </p:nvSpPr>
        <p:spPr>
          <a:xfrm>
            <a:off x="4860032" y="188640"/>
            <a:ext cx="4283968" cy="2592288"/>
          </a:xfrm>
          <a:prstGeom prst="cloud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Дидактическая игра </a:t>
            </a:r>
          </a:p>
          <a:p>
            <a:pPr algn="ctr"/>
            <a:r>
              <a:rPr lang="ru-RU" dirty="0" smtClean="0">
                <a:solidFill>
                  <a:srgbClr val="002060"/>
                </a:solidFill>
              </a:rPr>
              <a:t>для младшего дошкольного возраста</a:t>
            </a:r>
          </a:p>
          <a:p>
            <a:pPr algn="ctr"/>
            <a:r>
              <a:rPr lang="ru-RU" dirty="0" smtClean="0">
                <a:solidFill>
                  <a:srgbClr val="002060"/>
                </a:solidFill>
              </a:rPr>
              <a:t>«В гостях у Ёжика….» 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4" name="Рисунок 3" descr="IMG_2604.JPG"/>
          <p:cNvPicPr>
            <a:picLocks noChangeAspect="1"/>
          </p:cNvPicPr>
          <p:nvPr/>
        </p:nvPicPr>
        <p:blipFill>
          <a:blip r:embed="rId2" cstate="print">
            <a:lum bright="-20000"/>
          </a:blip>
          <a:stretch>
            <a:fillRect/>
          </a:stretch>
        </p:blipFill>
        <p:spPr>
          <a:xfrm>
            <a:off x="251520" y="332656"/>
            <a:ext cx="3515883" cy="263691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5" name="Рисунок 4" descr="IMG_2605.JPG"/>
          <p:cNvPicPr>
            <a:picLocks noChangeAspect="1"/>
          </p:cNvPicPr>
          <p:nvPr/>
        </p:nvPicPr>
        <p:blipFill>
          <a:blip r:embed="rId3" cstate="print">
            <a:lum bright="-20000"/>
          </a:blip>
          <a:stretch>
            <a:fillRect/>
          </a:stretch>
        </p:blipFill>
        <p:spPr>
          <a:xfrm>
            <a:off x="539552" y="3861048"/>
            <a:ext cx="3611893" cy="270892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6" name="Рисунок 5" descr="IMG_2606.JPG"/>
          <p:cNvPicPr>
            <a:picLocks noChangeAspect="1"/>
          </p:cNvPicPr>
          <p:nvPr/>
        </p:nvPicPr>
        <p:blipFill>
          <a:blip r:embed="rId4" cstate="print">
            <a:lum bright="-20000"/>
          </a:blip>
          <a:stretch>
            <a:fillRect/>
          </a:stretch>
        </p:blipFill>
        <p:spPr>
          <a:xfrm>
            <a:off x="4788024" y="3140968"/>
            <a:ext cx="3707904" cy="278092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_2607.JPG"/>
          <p:cNvPicPr>
            <a:picLocks noChangeAspect="1"/>
          </p:cNvPicPr>
          <p:nvPr/>
        </p:nvPicPr>
        <p:blipFill>
          <a:blip r:embed="rId2" cstate="print">
            <a:lum bright="-10000"/>
          </a:blip>
          <a:stretch>
            <a:fillRect/>
          </a:stretch>
        </p:blipFill>
        <p:spPr>
          <a:xfrm>
            <a:off x="395536" y="260648"/>
            <a:ext cx="3419872" cy="256490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3" name="Рисунок 2" descr="IMG_2609.JPG"/>
          <p:cNvPicPr>
            <a:picLocks noChangeAspect="1"/>
          </p:cNvPicPr>
          <p:nvPr/>
        </p:nvPicPr>
        <p:blipFill>
          <a:blip r:embed="rId3" cstate="print">
            <a:lum bright="-10000"/>
          </a:blip>
          <a:srcRect l="4326" t="6951" r="3538" b="4851"/>
          <a:stretch>
            <a:fillRect/>
          </a:stretch>
        </p:blipFill>
        <p:spPr>
          <a:xfrm>
            <a:off x="4808598" y="476672"/>
            <a:ext cx="4011874" cy="288032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4" name="Рисунок 3" descr="IMG_2608.JPG"/>
          <p:cNvPicPr>
            <a:picLocks noChangeAspect="1"/>
          </p:cNvPicPr>
          <p:nvPr/>
        </p:nvPicPr>
        <p:blipFill>
          <a:blip r:embed="rId4" cstate="print">
            <a:lum bright="-10000"/>
          </a:blip>
          <a:srcRect l="3538" t="11151" r="4326" b="8001"/>
          <a:stretch>
            <a:fillRect/>
          </a:stretch>
        </p:blipFill>
        <p:spPr>
          <a:xfrm>
            <a:off x="251520" y="3284984"/>
            <a:ext cx="3980079" cy="273630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6" name="Рисунок 5" descr="IMG_2614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860032" y="3717032"/>
            <a:ext cx="3659898" cy="274492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_2610.JPG"/>
          <p:cNvPicPr>
            <a:picLocks noChangeAspect="1"/>
          </p:cNvPicPr>
          <p:nvPr/>
        </p:nvPicPr>
        <p:blipFill>
          <a:blip r:embed="rId2" cstate="print">
            <a:lum bright="-10000"/>
          </a:blip>
          <a:srcRect l="8697" r="6075" b="4638"/>
          <a:stretch>
            <a:fillRect/>
          </a:stretch>
        </p:blipFill>
        <p:spPr>
          <a:xfrm rot="5400000">
            <a:off x="687878" y="3424690"/>
            <a:ext cx="3528392" cy="296094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3" name="Рисунок 2" descr="IMG_2612.JPG"/>
          <p:cNvPicPr>
            <a:picLocks noChangeAspect="1"/>
          </p:cNvPicPr>
          <p:nvPr/>
        </p:nvPicPr>
        <p:blipFill>
          <a:blip r:embed="rId3" cstate="print"/>
          <a:srcRect l="2751" t="5901" b="17450"/>
          <a:stretch>
            <a:fillRect/>
          </a:stretch>
        </p:blipFill>
        <p:spPr>
          <a:xfrm>
            <a:off x="4527598" y="332656"/>
            <a:ext cx="4385332" cy="280831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4" name="Рисунок 3" descr="IMG_2621.JPG"/>
          <p:cNvPicPr>
            <a:picLocks noChangeAspect="1"/>
          </p:cNvPicPr>
          <p:nvPr/>
        </p:nvPicPr>
        <p:blipFill>
          <a:blip r:embed="rId4" cstate="print">
            <a:lum bright="-10000"/>
          </a:blip>
          <a:srcRect l="17713" t="14300" r="23225" b="11151"/>
          <a:stretch>
            <a:fillRect/>
          </a:stretch>
        </p:blipFill>
        <p:spPr>
          <a:xfrm>
            <a:off x="4716016" y="3501008"/>
            <a:ext cx="3960440" cy="2999373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5" name="Облако 4"/>
          <p:cNvSpPr/>
          <p:nvPr/>
        </p:nvSpPr>
        <p:spPr>
          <a:xfrm>
            <a:off x="251520" y="260648"/>
            <a:ext cx="4032448" cy="2592288"/>
          </a:xfrm>
          <a:prstGeom prst="cloud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Дидактическая игра </a:t>
            </a:r>
          </a:p>
          <a:p>
            <a:pPr algn="ctr"/>
            <a:r>
              <a:rPr lang="ru-RU" dirty="0" smtClean="0">
                <a:solidFill>
                  <a:srgbClr val="002060"/>
                </a:solidFill>
              </a:rPr>
              <a:t>для среднего</a:t>
            </a:r>
          </a:p>
          <a:p>
            <a:pPr algn="ctr"/>
            <a:r>
              <a:rPr lang="ru-RU" dirty="0" smtClean="0">
                <a:solidFill>
                  <a:srgbClr val="002060"/>
                </a:solidFill>
              </a:rPr>
              <a:t>дошкольного возраста</a:t>
            </a:r>
          </a:p>
          <a:p>
            <a:pPr algn="ctr"/>
            <a:r>
              <a:rPr lang="ru-RU" dirty="0" smtClean="0">
                <a:solidFill>
                  <a:srgbClr val="002060"/>
                </a:solidFill>
              </a:rPr>
              <a:t>«В гостях у Ёжика….» </a:t>
            </a:r>
            <a:endParaRPr lang="ru-RU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лако 2"/>
          <p:cNvSpPr/>
          <p:nvPr/>
        </p:nvSpPr>
        <p:spPr>
          <a:xfrm>
            <a:off x="4860032" y="764704"/>
            <a:ext cx="4283968" cy="2592288"/>
          </a:xfrm>
          <a:prstGeom prst="cloud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Дидактическая игра </a:t>
            </a:r>
          </a:p>
          <a:p>
            <a:pPr algn="ctr"/>
            <a:r>
              <a:rPr lang="ru-RU" dirty="0" smtClean="0">
                <a:solidFill>
                  <a:srgbClr val="002060"/>
                </a:solidFill>
              </a:rPr>
              <a:t>для старшего дошкольного возраста</a:t>
            </a:r>
          </a:p>
          <a:p>
            <a:pPr algn="ctr"/>
            <a:r>
              <a:rPr lang="ru-RU" dirty="0" smtClean="0">
                <a:solidFill>
                  <a:srgbClr val="002060"/>
                </a:solidFill>
              </a:rPr>
              <a:t>«В гостях у Ёжика….» 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4" name="Рисунок 3" descr="IMG_261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5400000">
            <a:off x="-396552" y="1196752"/>
            <a:ext cx="5760640" cy="432048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5" name="Рисунок 4" descr="IMG_262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04048" y="3645024"/>
            <a:ext cx="3744416" cy="280831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</TotalTime>
  <Words>67</Words>
  <Application>Microsoft Office PowerPoint</Application>
  <PresentationFormat>Экран (4:3)</PresentationFormat>
  <Paragraphs>17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Ира</dc:creator>
  <cp:lastModifiedBy>Ира</cp:lastModifiedBy>
  <cp:revision>15</cp:revision>
  <dcterms:created xsi:type="dcterms:W3CDTF">2021-12-08T08:47:30Z</dcterms:created>
  <dcterms:modified xsi:type="dcterms:W3CDTF">2021-12-08T17:07:36Z</dcterms:modified>
</cp:coreProperties>
</file>